
<file path=[Content_Types].xml><?xml version="1.0" encoding="utf-8"?>
<Types xmlns="http://schemas.openxmlformats.org/package/2006/content-types">
  <Default Extension="wdp" ContentType="image/vnd.ms-photo"/>
  <Default Extension="png" ContentType="image/png"/>
  <Default Extension="jpg" ContentType="image/jpeg"/>
  <Default Extension="rels" ContentType="application/vnd.openxmlformats-package.relationships+xml"/>
  <Default Extension="xml" ContentType="application/xml"/>
  <Override PartName="/ppt/notesSlides/notesSlide47.xml" ContentType="application/vnd.openxmlformats-officedocument.presentationml.notesSlide+xml"/>
  <Override PartName="/ppt/notesSlides/notesSlide46.xml" ContentType="application/vnd.openxmlformats-officedocument.presentationml.notesSlide+xml"/>
  <Override PartName="/ppt/notesSlides/notesSlide45.xml" ContentType="application/vnd.openxmlformats-officedocument.presentationml.notesSlide+xml"/>
  <Override PartName="/ppt/notesSlides/notesSlide50.xml" ContentType="application/vnd.openxmlformats-officedocument.presentationml.notesSlide+xml"/>
  <Override PartName="/docProps/app.xml" ContentType="application/vnd.openxmlformats-officedocument.extended-properties+xml"/>
  <Override PartName="/ppt/notesSlides/notesSlide37.xml" ContentType="application/vnd.openxmlformats-officedocument.presentationml.notesSlide+xml"/>
  <Override PartName="/ppt/notesSlides/notesSlide36.xml" ContentType="application/vnd.openxmlformats-officedocument.presentationml.notesSlide+xml"/>
  <Override PartName="/ppt/notesSlides/notesSlide34.xml" ContentType="application/vnd.openxmlformats-officedocument.presentationml.notesSlide+xml"/>
  <Override PartName="/ppt/notesSlides/notesSlide38.xml" ContentType="application/vnd.openxmlformats-officedocument.presentationml.notes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slideLayouts/slideLayout3.xml" ContentType="application/vnd.openxmlformats-officedocument.presentationml.slideLayout+xml"/>
  <Override PartName="/ppt/slideLayouts/slideLayout20.xml" ContentType="application/vnd.openxmlformats-officedocument.presentationml.slideLayout+xml"/>
  <Override PartName="/ppt/slides/slide1.xml" ContentType="application/vnd.openxmlformats-officedocument.presentationml.slide+xml"/>
  <Override PartName="/ppt/slides/slide32.xml" ContentType="application/vnd.openxmlformats-officedocument.presentationml.slide+xml"/>
  <Override PartName="/ppt/slides/slide56.xml" ContentType="application/vnd.openxmlformats-officedocument.presentationml.slide+xml"/>
  <Override PartName="/ppt/slideLayouts/slideLayout19.xml" ContentType="application/vnd.openxmlformats-officedocument.presentationml.slideLayout+xml"/>
  <Override PartName="/ppt/notesSlides/notesSlide53.xml" ContentType="application/vnd.openxmlformats-officedocument.presentationml.notesSlide+xml"/>
  <Override PartName="/ppt/notesSlides/notesSlide9.xml" ContentType="application/vnd.openxmlformats-officedocument.presentationml.notesSlide+xml"/>
  <Override PartName="/ppt/slideLayouts/slideLayout24.xml" ContentType="application/vnd.openxmlformats-officedocument.presentationml.slideLayout+xml"/>
  <Override PartName="/ppt/slides/slide55.xml" ContentType="application/vnd.openxmlformats-officedocument.presentationml.slide+xml"/>
  <Override PartName="/ppt/slideLayouts/slideLayout10.xml" ContentType="application/vnd.openxmlformats-officedocument.presentationml.slideLayout+xml"/>
  <Override PartName="/ppt/slides/slide19.xml" ContentType="application/vnd.openxmlformats-officedocument.presentationml.slide+xml"/>
  <Override PartName="/ppt/notesSlides/notesSlide32.xml" ContentType="application/vnd.openxmlformats-officedocument.presentationml.notesSlide+xml"/>
  <Override PartName="/ppt/slideLayouts/slideLayout8.xml" ContentType="application/vnd.openxmlformats-officedocument.presentationml.slideLayout+xml"/>
  <Override PartName="/ppt/notesSlides/notesSlide51.xml" ContentType="application/vnd.openxmlformats-officedocument.presentationml.notesSlide+xml"/>
  <Override PartName="/ppt/slides/slide36.xml" ContentType="application/vnd.openxmlformats-officedocument.presentationml.slide+xml"/>
  <Override PartName="/ppt/slideMasters/slideMaster2.xml" ContentType="application/vnd.openxmlformats-officedocument.presentationml.slideMaster+xml"/>
  <Override PartName="/ppt/slides/charts/colors10.xml" ContentType="application/vnd.ms-office.chartcolorstyle+xml"/>
  <Override PartName="/ppt/slideLayouts/slideLayout18.xml" ContentType="application/vnd.openxmlformats-officedocument.presentationml.slideLayout+xml"/>
  <Override PartName="/ppt/slides/slide3.xml" ContentType="application/vnd.openxmlformats-officedocument.presentationml.slide+xml"/>
  <Override PartName="/ppt/notesSlides/notesSlide17.xml" ContentType="application/vnd.openxmlformats-officedocument.presentationml.notesSlid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notesSlides/notesSlide11.xml" ContentType="application/vnd.openxmlformats-officedocument.presentationml.notesSlide+xml"/>
  <Override PartName="/ppt/slides/slide25.xml" ContentType="application/vnd.openxmlformats-officedocument.presentationml.slide+xml"/>
  <Override PartName="/ppt/notesSlides/notesSlide44.xml" ContentType="application/vnd.openxmlformats-officedocument.presentationml.notesSlide+xml"/>
  <Override PartName="/ppt/slides/charts/chart10.xml" ContentType="application/vnd.openxmlformats-officedocument.drawingml.chart+xml"/>
  <Override PartName="/ppt/slides/slide2.xml" ContentType="application/vnd.openxmlformats-officedocument.presentationml.slide+xml"/>
  <Override PartName="/ppt/slides/charts/style10.xml" ContentType="application/vnd.ms-office.chartstyle+xml"/>
  <Override PartName="/ppt/slides/slide27.xml" ContentType="application/vnd.openxmlformats-officedocument.presentationml.slide+xml"/>
  <Override PartName="/ppt/slides/slide57.xml" ContentType="application/vnd.openxmlformats-officedocument.presentationml.slide+xml"/>
  <Override PartName="/ppt/notesSlides/notesSlide49.xml" ContentType="application/vnd.openxmlformats-officedocument.presentationml.notesSlide+xml"/>
  <Override PartName="/ppt/slideLayouts/slideLayout4.xml" ContentType="application/vnd.openxmlformats-officedocument.presentationml.slideLayout+xml"/>
  <Override PartName="/ppt/slides/slide13.xml" ContentType="application/vnd.openxmlformats-officedocument.presentationml.slide+xml"/>
  <Override PartName="/ppt/notesSlides/notesSlide2.xml" ContentType="application/vnd.openxmlformats-officedocument.presentationml.notesSlide+xml"/>
  <Override PartName="/ppt/notesSlides/notesSlide13.xml" ContentType="application/vnd.openxmlformats-officedocument.presentationml.notesSlide+xml"/>
  <Override PartName="/ppt/notesSlides/notesSlide10.xml" ContentType="application/vnd.openxmlformats-officedocument.presentationml.notesSlide+xml"/>
  <Override PartName="/ppt/slides/slide21.xml" ContentType="application/vnd.openxmlformats-officedocument.presentationml.slide+xml"/>
  <Override PartName="/ppt/slides/slide58.xml" ContentType="application/vnd.openxmlformats-officedocument.presentationml.slide+xml"/>
  <Override PartName="/ppt/slideLayouts/slideLayout11.xml" ContentType="application/vnd.openxmlformats-officedocument.presentationml.slideLayout+xml"/>
  <Override PartName="/ppt/notesSlides/notesSlide21.xml" ContentType="application/vnd.openxmlformats-officedocument.presentationml.notesSlide+xml"/>
  <Override PartName="/ppt/slideLayouts/slideLayout13.xml" ContentType="application/vnd.openxmlformats-officedocument.presentationml.slideLayout+xml"/>
  <Override PartName="/ppt/slides/slide5.xml" ContentType="application/vnd.openxmlformats-officedocument.presentationml.slide+xml"/>
  <Override PartName="/ppt/notesSlides/notesSlide8.xml" ContentType="application/vnd.openxmlformats-officedocument.presentationml.notesSlide+xml"/>
  <Override PartName="/ppt/slides/charts/chart2.xml" ContentType="application/vnd.openxmlformats-officedocument.drawingml.chart+xml"/>
  <Override PartName="/ppt/slides/slide67.xml" ContentType="application/vnd.openxmlformats-officedocument.presentationml.slide+xml"/>
  <Override PartName="/ppt/slideLayouts/slideLayout26.xml" ContentType="application/vnd.openxmlformats-officedocument.presentationml.slideLayout+xml"/>
  <Override PartName="/ppt/notesSlides/notesSlide54.xml" ContentType="application/vnd.openxmlformats-officedocument.presentationml.notesSlide+xml"/>
  <Override PartName="/ppt/slideLayouts/slideLayout9.xml" ContentType="application/vnd.openxmlformats-officedocument.presentationml.slideLayout+xml"/>
  <Override PartName="/ppt/slides/charts/colors7.xml" ContentType="application/vnd.ms-office.chartcolorstyl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Masters/notesMaster1.xml" ContentType="application/vnd.openxmlformats-officedocument.presentationml.notesMaster+xml"/>
  <Override PartName="/ppt/slides/slide65.xml" ContentType="application/vnd.openxmlformats-officedocument.presentationml.slide+xml"/>
  <Override PartName="/ppt/slideMasters/slideMaster1.xml" ContentType="application/vnd.openxmlformats-officedocument.presentationml.slideMaster+xml"/>
  <Override PartName="/ppt/notesSlides/notesSlide15.xml" ContentType="application/vnd.openxmlformats-officedocument.presentationml.notesSlide+xml"/>
  <Override PartName="/ppt/slideLayouts/slideLayout1.xml" ContentType="application/vnd.openxmlformats-officedocument.presentationml.slideLayout+xml"/>
  <Override PartName="/ppt/slides/slide42.xml" ContentType="application/vnd.openxmlformats-officedocument.presentationml.slide+xml"/>
  <Override PartName="/ppt/slides/slide50.xml" ContentType="application/vnd.openxmlformats-officedocument.presentationml.slide+xml"/>
  <Override PartName="/ppt/slideLayouts/slideLayout14.xml" ContentType="application/vnd.openxmlformats-officedocument.presentationml.slideLayout+xml"/>
  <Override PartName="/ppt/notesSlides/notesSlide12.xml" ContentType="application/vnd.openxmlformats-officedocument.presentationml.notesSlide+xml"/>
  <Override PartName="/ppt/presentation.xml" ContentType="application/vnd.openxmlformats-officedocument.presentationml.presentation.main+xml"/>
  <Override PartName="/ppt/notesSlides/notesSlide25.xml" ContentType="application/vnd.openxmlformats-officedocument.presentationml.notesSlide+xml"/>
  <Override PartName="/ppt/notesSlides/notesSlide5.xml" ContentType="application/vnd.openxmlformats-officedocument.presentationml.notesSlide+xml"/>
  <Override PartName="/ppt/notesSlides/notesSlide43.xml" ContentType="application/vnd.openxmlformats-officedocument.presentationml.notesSlide+xml"/>
  <Override PartName="/ppt/notesSlides/notesSlide35.xml" ContentType="application/vnd.openxmlformats-officedocument.presentationml.notesSlide+xml"/>
  <Override PartName="/ppt/slides/charts/colors6.xml" ContentType="application/vnd.ms-office.chartcolorstyle+xml"/>
  <Override PartName="/ppt/slideLayouts/slideLayout25.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s/charts/style6.xml" ContentType="application/vnd.ms-office.chartstyle+xml"/>
  <Override PartName="/ppt/slides/charts/style5.xml" ContentType="application/vnd.ms-office.chartstyle+xml"/>
  <Override PartName="/ppt/notesSlides/notesSlide23.xml" ContentType="application/vnd.openxmlformats-officedocument.presentationml.notesSlide+xml"/>
  <Override PartName="/ppt/slides/slide20.xml" ContentType="application/vnd.openxmlformats-officedocument.presentationml.slide+xml"/>
  <Override PartName="/ppt/notesSlides/notesSlide48.xml" ContentType="application/vnd.openxmlformats-officedocument.presentationml.notesSlide+xml"/>
  <Override PartName="/ppt/slides/slide18.xml" ContentType="application/vnd.openxmlformats-officedocument.presentationml.slide+xml"/>
  <Override PartName="/ppt/notesSlides/notesSlide26.xml" ContentType="application/vnd.openxmlformats-officedocument.presentationml.notesSlide+xml"/>
  <Override PartName="/ppt/slides/slide33.xml" ContentType="application/vnd.openxmlformats-officedocument.presentationml.slide+xml"/>
  <Override PartName="/ppt/slides/slide29.xml" ContentType="application/vnd.openxmlformats-officedocument.presentationml.slide+xml"/>
  <Override PartName="/ppt/slideLayouts/slideLayout27.xml" ContentType="application/vnd.openxmlformats-officedocument.presentationml.slideLayout+xml"/>
  <Override PartName="/ppt/notesSlides/notesSlide20.xml" ContentType="application/vnd.openxmlformats-officedocument.presentationml.notesSlide+xml"/>
  <Override PartName="/ppt/slides/charts/style7.xml" ContentType="application/vnd.ms-office.chartstyle+xml"/>
  <Override PartName="/ppt/slideLayouts/slideLayout17.xml" ContentType="application/vnd.openxmlformats-officedocument.presentationml.slideLayout+xml"/>
  <Override PartName="/ppt/slides/slide63.xml" ContentType="application/vnd.openxmlformats-officedocument.presentationml.slide+xml"/>
  <Override PartName="/ppt/notesSlides/notesSlide19.xml" ContentType="application/vnd.openxmlformats-officedocument.presentationml.notesSlide+xml"/>
  <Override PartName="/ppt/slides/slide51.xml" ContentType="application/vnd.openxmlformats-officedocument.presentationml.slide+xml"/>
  <Override PartName="/ppt/slides/slide17.xml" ContentType="application/vnd.openxmlformats-officedocument.presentationml.slide+xml"/>
  <Override PartName="/ppt/slides/charts/colors5.xml" ContentType="application/vnd.ms-office.chartcolorstyle+xml"/>
  <Override PartName="/ppt/notesSlides/notesSlide4.xml" ContentType="application/vnd.openxmlformats-officedocument.presentationml.notesSlide+xml"/>
  <Override PartName="/ppt/slides/charts/chart6.xml" ContentType="application/vnd.openxmlformats-officedocument.drawingml.chart+xml"/>
  <Override PartName="/ppt/slides/slide66.xml" ContentType="application/vnd.openxmlformats-officedocument.presentationml.slide+xml"/>
  <Override PartName="/ppt/theme/theme1.xml" ContentType="application/vnd.openxmlformats-officedocument.theme+xml"/>
  <Override PartName="/ppt/slides/slide49.xml" ContentType="application/vnd.openxmlformats-officedocument.presentationml.slide+xml"/>
  <Override PartName="/ppt/slides/slide4.xml" ContentType="application/vnd.openxmlformats-officedocument.presentationml.slide+xml"/>
  <Override PartName="/ppt/slides/slide52.xml" ContentType="application/vnd.openxmlformats-officedocument.presentationml.slide+xml"/>
  <Override PartName="/ppt/theme/theme3.xml" ContentType="application/vnd.openxmlformats-officedocument.theme+xml"/>
  <Override PartName="/ppt/slides/slide23.xml" ContentType="application/vnd.openxmlformats-officedocument.presentationml.slide+xml"/>
  <Override PartName="/ppt/slides/slide48.xml" ContentType="application/vnd.openxmlformats-officedocument.presentationml.slide+xml"/>
  <Override PartName="/ppt/slideLayouts/slideLayout28.xml" ContentType="application/vnd.openxmlformats-officedocument.presentationml.slideLayout+xml"/>
  <Override PartName="/ppt/slides/slide45.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Layouts/slideLayout15.xml" ContentType="application/vnd.openxmlformats-officedocument.presentationml.slideLayout+xml"/>
  <Override PartName="/ppt/slides/charts/chart4.xml" ContentType="application/vnd.openxmlformats-officedocument.drawingml.chart+xml"/>
  <Override PartName="/docProps/core.xml" ContentType="application/vnd.openxmlformats-package.core-properties+xml"/>
  <Override PartName="/ppt/slides/slide44.xml" ContentType="application/vnd.openxmlformats-officedocument.presentationml.slide+xml"/>
  <Override PartName="/ppt/slides/slide10.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slides/slide26.xml" ContentType="application/vnd.openxmlformats-officedocument.presentationml.slide+xml"/>
  <Override PartName="/ppt/slides/slide31.xml" ContentType="application/vnd.openxmlformats-officedocument.presentationml.slide+xml"/>
  <Override PartName="/ppt/slides/slide7.xml" ContentType="application/vnd.openxmlformats-officedocument.presentationml.slide+xml"/>
  <Override PartName="/ppt/notesSlides/notesSlide39.xml" ContentType="application/vnd.openxmlformats-officedocument.presentationml.notesSlide+xml"/>
  <Override PartName="/ppt/slides/slide62.xml" ContentType="application/vnd.openxmlformats-officedocument.presentationml.slide+xml"/>
  <Override PartName="/ppt/slides/charts/chart8.xml" ContentType="application/vnd.openxmlformats-officedocument.drawingml.chart+xml"/>
  <Override PartName="/ppt/slides/slide41.xml" ContentType="application/vnd.openxmlformats-officedocument.presentationml.slide+xml"/>
  <Override PartName="/ppt/slides/slide40.xml" ContentType="application/vnd.openxmlformats-officedocument.presentationml.slide+xml"/>
  <Override PartName="/ppt/slides/slide47.xml" ContentType="application/vnd.openxmlformats-officedocument.presentationml.slide+xml"/>
  <Override PartName="/ppt/slides/slide68.xml" ContentType="application/vnd.openxmlformats-officedocument.presentationml.slide+xml"/>
  <Override PartName="/ppt/slides/slide46.xml" ContentType="application/vnd.openxmlformats-officedocument.presentationml.slide+xml"/>
  <Override PartName="/ppt/slides/slide30.xml" ContentType="application/vnd.openxmlformats-officedocument.presentationml.slide+xml"/>
  <Override PartName="/ppt/notesSlides/notesSlide33.xml" ContentType="application/vnd.openxmlformats-officedocument.presentationml.notesSlide+xml"/>
  <Override PartName="/ppt/slides/slide54.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22.xml" ContentType="application/vnd.openxmlformats-officedocument.presentationml.slide+xml"/>
  <Override PartName="/ppt/slides/slide34.xml" ContentType="application/vnd.openxmlformats-officedocument.presentationml.slide+xml"/>
  <Override PartName="/ppt/tableStyles.xml" ContentType="application/vnd.openxmlformats-officedocument.presentationml.tableStyles+xml"/>
  <Override PartName="/ppt/slides/slide8.xml" ContentType="application/vnd.openxmlformats-officedocument.presentationml.slide+xml"/>
  <Override PartName="/ppt/slides/slide43.xml" ContentType="application/vnd.openxmlformats-officedocument.presentationml.slide+xml"/>
  <Override PartName="/ppt/notesSlides/notesSlide1.xml" ContentType="application/vnd.openxmlformats-officedocument.presentationml.notesSlide+xml"/>
  <Override PartName="/ppt/slides/slide38.xml" ContentType="application/vnd.openxmlformats-officedocument.presentationml.slide+xml"/>
  <Override PartName="/ppt/slideLayouts/slideLayout6.xml" ContentType="application/vnd.openxmlformats-officedocument.presentationml.slideLayout+xml"/>
  <Override PartName="/ppt/notesSlides/notesSlide29.xml" ContentType="application/vnd.openxmlformats-officedocument.presentationml.notesSlide+xml"/>
  <Override PartName="/ppt/slides/slide28.xml" ContentType="application/vnd.openxmlformats-officedocument.presentationml.slide+xml"/>
  <Override PartName="/ppt/slides/slide64.xml" ContentType="application/vnd.openxmlformats-officedocument.presentationml.slide+xml"/>
  <Override PartName="/ppt/slides/slide69.xml" ContentType="application/vnd.openxmlformats-officedocument.presentationml.slide+xml"/>
  <Override PartName="/ppt/notesSlides/notesSlide42.xml" ContentType="application/vnd.openxmlformats-officedocument.presentationml.notesSlide+xml"/>
  <Override PartName="/ppt/slides/slide39.xml" ContentType="application/vnd.openxmlformats-officedocument.presentationml.slide+xml"/>
  <Override PartName="/ppt/slides/slide37.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notesSlides/notesSlide28.xml" ContentType="application/vnd.openxmlformats-officedocument.presentationml.notesSlide+xml"/>
  <Override PartName="/ppt/notesSlides/notesSlide27.xml" ContentType="application/vnd.openxmlformats-officedocument.presentationml.notesSlide+xml"/>
  <Override PartName="/ppt/theme/theme2.xml" ContentType="application/vnd.openxmlformats-officedocument.theme+xml"/>
  <Override PartName="/ppt/slides/slide61.xml" ContentType="application/vnd.openxmlformats-officedocument.presentationml.slide+xml"/>
  <Override PartName="/ppt/notesSlides/notesSlide7.xml" ContentType="application/vnd.openxmlformats-officedocument.presentationml.notesSlide+xml"/>
  <Override PartName="/ppt/slides/charts/chart7.xml" ContentType="application/vnd.openxmlformats-officedocument.drawingml.chart+xml"/>
  <Override PartName="/ppt/slides/charts/chart5.xml" ContentType="application/vnd.openxmlformats-officedocument.drawingml.chart+xml"/>
  <Override PartName="/ppt/slides/charts/style8.xml" ContentType="application/vnd.ms-office.chartstyle+xml"/>
  <Override PartName="/ppt/slides/charts/colors8.xml" ContentType="application/vnd.ms-office.chartcolorstyle+xml"/>
  <Override PartName="/ppt/notesSlides/notesSlide6.xml" ContentType="application/vnd.openxmlformats-officedocument.presentationml.notesSlide+xml"/>
  <Override PartName="/ppt/slides/charts/chart9.xml" ContentType="application/vnd.openxmlformats-officedocument.drawingml.chart+xml"/>
  <Override PartName="/ppt/slideLayouts/slideLayout5.xml" ContentType="application/vnd.openxmlformats-officedocument.presentationml.slideLayout+xml"/>
  <Override PartName="/ppt/notesSlides/notesSlide14.xml" ContentType="application/vnd.openxmlformats-officedocument.presentationml.notesSlide+xml"/>
  <Override PartName="/ppt/slides/slide60.xml" ContentType="application/vnd.openxmlformats-officedocument.presentationml.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16.xml" ContentType="application/vnd.openxmlformats-officedocument.presentationml.notesSlide+xml"/>
  <Override PartName="/ppt/slides/slide14.xml" ContentType="application/vnd.openxmlformats-officedocument.presentationml.slide+xml"/>
  <Override PartName="/ppt/notesSlides/notesSlide30.xml" ContentType="application/vnd.openxmlformats-officedocument.presentationml.notesSlide+xml"/>
  <Override PartName="/ppt/slides/slide24.xml" ContentType="application/vnd.openxmlformats-officedocument.presentationml.slide+xml"/>
  <Override PartName="/ppt/notesSlides/notesSlide52.xml" ContentType="application/vnd.openxmlformats-officedocument.presentationml.notesSlide+xml"/>
  <Override PartName="/ppt/notesSlides/notesSlide24.xml" ContentType="application/vnd.openxmlformats-officedocument.presentationml.notesSlide+xml"/>
  <Override PartName="/ppt/notesSlides/notesSlide22.xml" ContentType="application/vnd.openxmlformats-officedocument.presentationml.notesSlide+xml"/>
  <Override PartName="/ppt/slides/charts/chart3.xml" ContentType="application/vnd.openxmlformats-officedocument.drawingml.chart+xml"/>
  <Override PartName="/ppt/slides/charts/chart1.xml" ContentType="application/vnd.openxmlformats-officedocument.drawingml.chart+xml"/>
  <Override PartName="/ppt/notesSlides/notesSlide3.xml" ContentType="application/vnd.openxmlformats-officedocument.presentationml.notesSlide+xml"/>
  <Override PartName="/ppt/notesSlides/notesSlide31.xml" ContentType="application/vnd.openxmlformats-officedocument.presentationml.notesSlide+xml"/>
</Types>
</file>

<file path=_rels/.rels><?xml version="1.0" encoding="UTF-8" standalone="yes"?><Relationships xmlns="http://schemas.openxmlformats.org/package/2006/relationships"><Relationship Id="rId2" Type="http://schemas.openxmlformats.org/officeDocument/2006/relationships/extended-properties" Target="docProps/app.xml" /><Relationship Id="rId0" Type="http://schemas.openxmlformats.org/officeDocument/2006/relationships/officeDocument" Target="ppt/presentation.xml" /><Relationship Id="rId1" Type="http://schemas.openxmlformats.org/package/2006/relationships/metadata/core-properties" Target="docProps/core.xml" /></Relationships>
</file>

<file path=ppt/presentation.xml><?xml version="1.0" encoding="utf-8"?>
<p:presentation xmlns:a="http://schemas.openxmlformats.org/drawingml/2006/main" xmlns:p="http://schemas.openxmlformats.org/presentationml/2006/main" xmlns:r="http://schemas.openxmlformats.org/officeDocument/2006/relationships" firstSlideNum="1">
  <p:sldMasterIdLst>
    <p:sldMasterId id="2147483648" r:id="rId0"/>
    <p:sldMasterId id="2147483675" r:id="rId1"/>
  </p:sldMasterIdLst>
  <p:notesMasterIdLst>
    <p:notesMasterId r:id="rId7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Lst>
  <p:sldSz cx="12192000" cy="6858000"/>
  <p:notesSz cx="6858000" cy="9144000"/>
  <p:defaultTextStyle>
    <a:defPPr>
      <a:defRPr lang="zh-CN"/>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p="http://schemas.openxmlformats.org/presentationml/2006/main">
  <p:clrMru>
    <a:srgbClr val="85C5FF"/>
    <a:srgbClr val="FFFFFF"/>
    <a:srgbClr val="898989"/>
    <a:srgbClr val="E60012"/>
  </p:clrMru>
  <p:extLst>
    <p:ext uri="{E76CE94A-603C-4142-B9EB-6D1370010A27}"/>
    <p:ext uri="{D31A062A-798A-4329-ABDD-BBA856620510}"/>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p="http://schemas.openxmlformats.org/presentationml/2006/main">
  <p:normalViewPr horzBarState="maximized">
    <p:restoredLeft sz="14995" autoAdjust="false"/>
    <p:restoredTop sz="93198" autoAdjust="false"/>
  </p:normalViewPr>
  <p:slideViewPr>
    <p:cSldViewPr snapToGrid="false">
      <p:cViewPr varScale="true">
        <p:scale>
          <a:sx n="86" d="100"/>
          <a:sy n="86" d="100"/>
        </p:scale>
        <p:origin x="562" y="6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false">
      <p:cViewPr varScale="true">
        <p:scale>
          <a:sx n="45" d="100"/>
          <a:sy n="45" d="100"/>
        </p:scale>
        <p:origin x="1892" y="44"/>
      </p:cViewPr>
      <p:guideLst/>
    </p:cSldViewPr>
  </p:notesViewPr>
  <p:gridSpacing cx="72008" cy="72008"/>
</p:viewPr>
</file>

<file path=ppt/_rels/presentation.xml.rels><?xml version="1.0" encoding="UTF-8" standalone="yes"?><Relationships xmlns="http://schemas.openxmlformats.org/package/2006/relationships"><Relationship Id="rId9" Type="http://schemas.openxmlformats.org/officeDocument/2006/relationships/slide" Target="slides/slide8.xml" /><Relationship Id="rId74" Type="http://schemas.openxmlformats.org/officeDocument/2006/relationships/viewProps" Target="viewProps.xml" /><Relationship Id="rId72" Type="http://schemas.openxmlformats.org/officeDocument/2006/relationships/presProps" Target="presProps.xml" /><Relationship Id="rId68" Type="http://schemas.openxmlformats.org/officeDocument/2006/relationships/slide" Target="slides/slide67.xml" /><Relationship Id="rId66" Type="http://schemas.openxmlformats.org/officeDocument/2006/relationships/slide" Target="slides/slide65.xml" /><Relationship Id="rId71" Type="http://schemas.openxmlformats.org/officeDocument/2006/relationships/notesMaster" Target="notesMasters/notesMaster1.xml" /><Relationship Id="rId60" Type="http://schemas.openxmlformats.org/officeDocument/2006/relationships/slide" Target="slides/slide59.xml" /><Relationship Id="rId58" Type="http://schemas.openxmlformats.org/officeDocument/2006/relationships/slide" Target="slides/slide57.xml" /><Relationship Id="rId57" Type="http://schemas.openxmlformats.org/officeDocument/2006/relationships/slide" Target="slides/slide56.xml" /><Relationship Id="rId56" Type="http://schemas.openxmlformats.org/officeDocument/2006/relationships/slide" Target="slides/slide55.xml" /><Relationship Id="rId67" Type="http://schemas.openxmlformats.org/officeDocument/2006/relationships/slide" Target="slides/slide66.xml" /><Relationship Id="rId51" Type="http://schemas.openxmlformats.org/officeDocument/2006/relationships/slide" Target="slides/slide50.xml" /><Relationship Id="rId50" Type="http://schemas.openxmlformats.org/officeDocument/2006/relationships/slide" Target="slides/slide49.xml" /><Relationship Id="rId5" Type="http://schemas.openxmlformats.org/officeDocument/2006/relationships/slide" Target="slides/slide4.xml" /><Relationship Id="rId53" Type="http://schemas.openxmlformats.org/officeDocument/2006/relationships/slide" Target="slides/slide52.xml" /><Relationship Id="rId49" Type="http://schemas.openxmlformats.org/officeDocument/2006/relationships/slide" Target="slides/slide48.xml" /><Relationship Id="rId62" Type="http://schemas.openxmlformats.org/officeDocument/2006/relationships/slide" Target="slides/slide61.xml" /><Relationship Id="rId48" Type="http://schemas.openxmlformats.org/officeDocument/2006/relationships/slide" Target="slides/slide47.xml" /><Relationship Id="rId46" Type="http://schemas.openxmlformats.org/officeDocument/2006/relationships/slide" Target="slides/slide45.xml" /><Relationship Id="rId7" Type="http://schemas.openxmlformats.org/officeDocument/2006/relationships/slide" Target="slides/slide6.xml" /><Relationship Id="rId45" Type="http://schemas.openxmlformats.org/officeDocument/2006/relationships/slide" Target="slides/slide44.xml" /><Relationship Id="rId52" Type="http://schemas.openxmlformats.org/officeDocument/2006/relationships/slide" Target="slides/slide51.xml" /><Relationship Id="rId41" Type="http://schemas.openxmlformats.org/officeDocument/2006/relationships/slide" Target="slides/slide40.xml" /><Relationship Id="rId20" Type="http://schemas.openxmlformats.org/officeDocument/2006/relationships/slide" Target="slides/slide19.xml" /><Relationship Id="rId2" Type="http://schemas.openxmlformats.org/officeDocument/2006/relationships/slide" Target="slides/slide1.xml" /><Relationship Id="rId11" Type="http://schemas.openxmlformats.org/officeDocument/2006/relationships/slide" Target="slides/slide10.xml" /><Relationship Id="rId59" Type="http://schemas.openxmlformats.org/officeDocument/2006/relationships/slide" Target="slides/slide58.xml" /><Relationship Id="rId19" Type="http://schemas.openxmlformats.org/officeDocument/2006/relationships/slide" Target="slides/slide18.xml" /><Relationship Id="rId16" Type="http://schemas.openxmlformats.org/officeDocument/2006/relationships/slide" Target="slides/slide15.xml" /><Relationship Id="rId64" Type="http://schemas.openxmlformats.org/officeDocument/2006/relationships/slide" Target="slides/slide63.xml" /><Relationship Id="rId3" Type="http://schemas.openxmlformats.org/officeDocument/2006/relationships/slide" Target="slides/slide2.xml" /><Relationship Id="rId61" Type="http://schemas.openxmlformats.org/officeDocument/2006/relationships/slide" Target="slides/slide60.xml" /><Relationship Id="rId15" Type="http://schemas.openxmlformats.org/officeDocument/2006/relationships/slide" Target="slides/slide14.xml" /><Relationship Id="rId14" Type="http://schemas.openxmlformats.org/officeDocument/2006/relationships/slide" Target="slides/slide13.xml" /><Relationship Id="rId22" Type="http://schemas.openxmlformats.org/officeDocument/2006/relationships/slide" Target="slides/slide21.xml" /><Relationship Id="rId69" Type="http://schemas.openxmlformats.org/officeDocument/2006/relationships/slide" Target="slides/slide68.xml" /><Relationship Id="rId17" Type="http://schemas.openxmlformats.org/officeDocument/2006/relationships/slide" Target="slides/slide16.xml" /><Relationship Id="rId6" Type="http://schemas.openxmlformats.org/officeDocument/2006/relationships/slide" Target="slides/slide5.xml" /><Relationship Id="rId12" Type="http://schemas.openxmlformats.org/officeDocument/2006/relationships/slide" Target="slides/slide11.xml" /><Relationship Id="rId43" Type="http://schemas.openxmlformats.org/officeDocument/2006/relationships/slide" Target="slides/slide42.xml" /><Relationship Id="rId0" Type="http://schemas.openxmlformats.org/officeDocument/2006/relationships/slideMaster" Target="slideMasters/slideMaster1.xml" /><Relationship Id="rId27" Type="http://schemas.openxmlformats.org/officeDocument/2006/relationships/slide" Target="slides/slide26.xml" /><Relationship Id="rId1" Type="http://schemas.openxmlformats.org/officeDocument/2006/relationships/slideMaster" Target="slideMasters/slideMaster2.xml" /><Relationship Id="rId8" Type="http://schemas.openxmlformats.org/officeDocument/2006/relationships/slide" Target="slides/slide7.xml" /><Relationship Id="rId63" Type="http://schemas.openxmlformats.org/officeDocument/2006/relationships/slide" Target="slides/slide62.xml" /><Relationship Id="rId42" Type="http://schemas.openxmlformats.org/officeDocument/2006/relationships/slide" Target="slides/slide41.xml" /><Relationship Id="rId18" Type="http://schemas.openxmlformats.org/officeDocument/2006/relationships/slide" Target="slides/slide17.xml" /><Relationship Id="rId26" Type="http://schemas.openxmlformats.org/officeDocument/2006/relationships/slide" Target="slides/slide25.xml" /><Relationship Id="rId47" Type="http://schemas.openxmlformats.org/officeDocument/2006/relationships/slide" Target="slides/slide46.xml" /><Relationship Id="rId31" Type="http://schemas.openxmlformats.org/officeDocument/2006/relationships/slide" Target="slides/slide30.xml" /><Relationship Id="rId10" Type="http://schemas.openxmlformats.org/officeDocument/2006/relationships/slide" Target="slides/slide9.xml" /><Relationship Id="rId13" Type="http://schemas.openxmlformats.org/officeDocument/2006/relationships/slide" Target="slides/slide12.xml" /><Relationship Id="rId4" Type="http://schemas.openxmlformats.org/officeDocument/2006/relationships/slide" Target="slides/slide3.xml" /><Relationship Id="rId23" Type="http://schemas.openxmlformats.org/officeDocument/2006/relationships/slide" Target="slides/slide22.xml" /><Relationship Id="rId73" Type="http://schemas.openxmlformats.org/officeDocument/2006/relationships/tableStyles" Target="tableStyles.xml" /><Relationship Id="rId44" Type="http://schemas.openxmlformats.org/officeDocument/2006/relationships/slide" Target="slides/slide43.xml" /><Relationship Id="rId24" Type="http://schemas.openxmlformats.org/officeDocument/2006/relationships/slide" Target="slides/slide23.xml" /><Relationship Id="rId39" Type="http://schemas.openxmlformats.org/officeDocument/2006/relationships/slide" Target="slides/slide38.xml" /><Relationship Id="rId25" Type="http://schemas.openxmlformats.org/officeDocument/2006/relationships/slide" Target="slides/slide24.xml" /><Relationship Id="rId29" Type="http://schemas.openxmlformats.org/officeDocument/2006/relationships/slide" Target="slides/slide28.xml" /><Relationship Id="rId65" Type="http://schemas.openxmlformats.org/officeDocument/2006/relationships/slide" Target="slides/slide64.xml" /><Relationship Id="rId21" Type="http://schemas.openxmlformats.org/officeDocument/2006/relationships/slide" Target="slides/slide20.xml" /><Relationship Id="rId32" Type="http://schemas.openxmlformats.org/officeDocument/2006/relationships/slide" Target="slides/slide31.xml" /><Relationship Id="rId70" Type="http://schemas.openxmlformats.org/officeDocument/2006/relationships/slide" Target="slides/slide69.xml" /><Relationship Id="rId55" Type="http://schemas.openxmlformats.org/officeDocument/2006/relationships/slide" Target="slides/slide54.xml" /><Relationship Id="rId33" Type="http://schemas.openxmlformats.org/officeDocument/2006/relationships/slide" Target="slides/slide32.xml" /><Relationship Id="rId35" Type="http://schemas.openxmlformats.org/officeDocument/2006/relationships/slide" Target="slides/slide34.xml" /><Relationship Id="rId38" Type="http://schemas.openxmlformats.org/officeDocument/2006/relationships/slide" Target="slides/slide37.xml" /><Relationship Id="rId28" Type="http://schemas.openxmlformats.org/officeDocument/2006/relationships/slide" Target="slides/slide27.xml" /><Relationship Id="rId34" Type="http://schemas.openxmlformats.org/officeDocument/2006/relationships/slide" Target="slides/slide33.xml" /><Relationship Id="rId36" Type="http://schemas.openxmlformats.org/officeDocument/2006/relationships/slide" Target="slides/slide35.xml" /><Relationship Id="rId54" Type="http://schemas.openxmlformats.org/officeDocument/2006/relationships/slide" Target="slides/slide53.xml" /><Relationship Id="rId30" Type="http://schemas.openxmlformats.org/officeDocument/2006/relationships/slide" Target="slides/slide29.xml" /><Relationship Id="rId37" Type="http://schemas.openxmlformats.org/officeDocument/2006/relationships/slide" Target="slides/slide36.xml" /><Relationship Id="rId40" Type="http://schemas.openxmlformats.org/officeDocument/2006/relationships/slide" Target="slides/slide39.xml" /></Relationships>
</file>

<file path=ppt/notesMasters/_rels/notesMaster1.xml.rels><?xml version="1.0" encoding="UTF-8" standalone="yes"?><Relationships xmlns="http://schemas.openxmlformats.org/package/2006/relationships"><Relationship Id="rId0"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true"/>
          </p:cNvSpPr>
          <p:nvPr>
            <p:ph type="hdr" sz="quarter"/>
          </p:nvPr>
        </p:nvSpPr>
        <p:spPr>
          <a:xfrm>
            <a:off x="0" y="0"/>
            <a:ext cx="2971800" cy="458788"/>
          </a:xfrm>
          <a:prstGeom prst="rect">
            <a:avLst/>
          </a:prstGeom>
        </p:spPr>
        <p:txBody>
          <a:bodyPr vert="horz" lIns="91440" tIns="45720" rIns="91440" bIns="45720" rtlCol="false"/>
          <a:lstStyle>
            <a:lvl1pPr algn="l">
              <a:defRPr sz="1200"/>
            </a:lvl1pPr>
          </a:lstStyle>
          <a:p>
            <a:pPr/>
            <a:endParaRPr lang="zh-CN" altLang="en-US"/>
          </a:p>
        </p:txBody>
      </p:sp>
      <p:sp>
        <p:nvSpPr>
          <p:cNvPr id="3" name="日期占位符 2"/>
          <p:cNvSpPr>
            <a:spLocks noGrp="true"/>
          </p:cNvSpPr>
          <p:nvPr>
            <p:ph type="dt" idx="1"/>
          </p:nvPr>
        </p:nvSpPr>
        <p:spPr>
          <a:xfrm>
            <a:off x="3884613" y="0"/>
            <a:ext cx="2971800" cy="458788"/>
          </a:xfrm>
          <a:prstGeom prst="rect">
            <a:avLst/>
          </a:prstGeom>
        </p:spPr>
        <p:txBody>
          <a:bodyPr vert="horz" lIns="91440" tIns="45720" rIns="91440" bIns="45720" rtlCol="false"/>
          <a:lstStyle>
            <a:lvl1pPr algn="r">
              <a:defRPr sz="1200"/>
            </a:lvl1pPr>
          </a:lstStyle>
          <a:p>
            <a:pPr/>
            <a:fld id="{3EBA2A3E-3786-4FE7-BA9C-4C7CD2D5C4D8}" type="datetimeFigureOut">
              <a:rPr/>
              <a:t/>
            </a:fld>
            <a:endParaRPr lang="zh-CN" altLang="en-US"/>
          </a:p>
        </p:txBody>
      </p:sp>
      <p:sp>
        <p:nvSpPr>
          <p:cNvPr id="4" name="幻灯片图像占位符 3"/>
          <p:cNvSpPr>
            <a:spLocks noGrp="true" noRot="true" noChangeAspect="true"/>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false" anchor="ctr"/>
          <a:lstStyle/>
          <a:p>
            <a:pPr/>
            <a:endParaRPr lang="zh-CN" altLang="en-US"/>
          </a:p>
        </p:txBody>
      </p:sp>
      <p:sp>
        <p:nvSpPr>
          <p:cNvPr id="5" name="备注占位符 4"/>
          <p:cNvSpPr>
            <a:spLocks noGrp="true"/>
          </p:cNvSpPr>
          <p:nvPr>
            <p:ph type="body" sz="quarter" idx="3"/>
          </p:nvPr>
        </p:nvSpPr>
        <p:spPr>
          <a:xfrm>
            <a:off x="685800" y="4400550"/>
            <a:ext cx="5486400" cy="3600450"/>
          </a:xfrm>
          <a:prstGeom prst="rect">
            <a:avLst/>
          </a:prstGeom>
        </p:spPr>
        <p:txBody>
          <a:bodyPr vert="horz" lIns="91440" tIns="45720" rIns="91440" bIns="45720" rtlCol="false"/>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true"/>
          </p:cNvSpPr>
          <p:nvPr>
            <p:ph type="ftr" sz="quarter" idx="4"/>
          </p:nvPr>
        </p:nvSpPr>
        <p:spPr>
          <a:xfrm>
            <a:off x="0" y="8685213"/>
            <a:ext cx="2971800" cy="458787"/>
          </a:xfrm>
          <a:prstGeom prst="rect">
            <a:avLst/>
          </a:prstGeom>
        </p:spPr>
        <p:txBody>
          <a:bodyPr vert="horz" lIns="91440" tIns="45720" rIns="91440" bIns="45720" rtlCol="false" anchor="b"/>
          <a:lstStyle>
            <a:lvl1pPr algn="l">
              <a:defRPr sz="1200"/>
            </a:lvl1pPr>
          </a:lstStyle>
          <a:p>
            <a:pPr/>
            <a:endParaRPr lang="zh-CN" altLang="en-US"/>
          </a:p>
        </p:txBody>
      </p:sp>
      <p:sp>
        <p:nvSpPr>
          <p:cNvPr id="7" name="灯片编号占位符 6"/>
          <p:cNvSpPr>
            <a:spLocks noGrp="true"/>
          </p:cNvSpPr>
          <p:nvPr>
            <p:ph type="sldNum" sz="quarter" idx="5"/>
          </p:nvPr>
        </p:nvSpPr>
        <p:spPr>
          <a:xfrm>
            <a:off x="3884613" y="8685213"/>
            <a:ext cx="2971800" cy="458787"/>
          </a:xfrm>
          <a:prstGeom prst="rect">
            <a:avLst/>
          </a:prstGeom>
        </p:spPr>
        <p:txBody>
          <a:bodyPr vert="horz" lIns="91440" tIns="45720" rIns="91440" bIns="45720" rtlCol="false" anchor="b"/>
          <a:lstStyle>
            <a:lvl1pPr algn="r">
              <a:defRPr sz="1200"/>
            </a:lvl1pPr>
          </a:lstStyle>
          <a:p>
            <a:pPr/>
            <a:fld id="{E285D5D6-4E3F-411C-8722-AE80321700F2}" type="slidenum">
              <a:rPr/>
              <a:t/>
            </a:fld>
            <a:endParaRPr lang="zh-CN" altLang="en-US"/>
          </a:p>
        </p:txBody>
      </p:sp>
    </p:spTree>
  </p:cSld>
  <p:clrMap bg1="lt1" tx1="dk1" bg2="lt2" tx2="dk2" accent1="accent1" accent2="accent2" accent3="accent3" accent4="accent4" accent5="accent5" accent6="accent6" hlink="hlink" folHlink="folHlink"/>
  <p:notesStyle>
    <a:lvl1pPr marL="0" algn="l" defTabSz="914400" rtl="false" eaLnBrk="true" latinLnBrk="false" hangingPunct="true">
      <a:defRPr sz="1200" kern="1200">
        <a:solidFill>
          <a:schemeClr val="tx1"/>
        </a:solidFill>
        <a:latin typeface="+mn-lt"/>
        <a:ea typeface="+mn-ea"/>
        <a:cs typeface="+mn-cs"/>
      </a:defRPr>
    </a:lvl1pPr>
    <a:lvl2pPr marL="457200" algn="l" defTabSz="914400" rtl="false" eaLnBrk="true" latinLnBrk="false" hangingPunct="true">
      <a:defRPr sz="1200" kern="1200">
        <a:solidFill>
          <a:schemeClr val="tx1"/>
        </a:solidFill>
        <a:latin typeface="+mn-lt"/>
        <a:ea typeface="+mn-ea"/>
        <a:cs typeface="+mn-cs"/>
      </a:defRPr>
    </a:lvl2pPr>
    <a:lvl3pPr marL="914400" algn="l" defTabSz="914400" rtl="false" eaLnBrk="true" latinLnBrk="false" hangingPunct="true">
      <a:defRPr sz="1200" kern="1200">
        <a:solidFill>
          <a:schemeClr val="tx1"/>
        </a:solidFill>
        <a:latin typeface="+mn-lt"/>
        <a:ea typeface="+mn-ea"/>
        <a:cs typeface="+mn-cs"/>
      </a:defRPr>
    </a:lvl3pPr>
    <a:lvl4pPr marL="1371600" algn="l" defTabSz="914400" rtl="false" eaLnBrk="true" latinLnBrk="false" hangingPunct="true">
      <a:defRPr sz="1200" kern="1200">
        <a:solidFill>
          <a:schemeClr val="tx1"/>
        </a:solidFill>
        <a:latin typeface="+mn-lt"/>
        <a:ea typeface="+mn-ea"/>
        <a:cs typeface="+mn-cs"/>
      </a:defRPr>
    </a:lvl4pPr>
    <a:lvl5pPr marL="1828800" algn="l" defTabSz="914400" rtl="false" eaLnBrk="true" latinLnBrk="false" hangingPunct="true">
      <a:defRPr sz="1200" kern="1200">
        <a:solidFill>
          <a:schemeClr val="tx1"/>
        </a:solidFill>
        <a:latin typeface="+mn-lt"/>
        <a:ea typeface="+mn-ea"/>
        <a:cs typeface="+mn-cs"/>
      </a:defRPr>
    </a:lvl5pPr>
    <a:lvl6pPr marL="2286000" algn="l" defTabSz="914400" rtl="false" eaLnBrk="true" latinLnBrk="false" hangingPunct="true">
      <a:defRPr sz="1200" kern="1200">
        <a:solidFill>
          <a:schemeClr val="tx1"/>
        </a:solidFill>
        <a:latin typeface="+mn-lt"/>
        <a:ea typeface="+mn-ea"/>
        <a:cs typeface="+mn-cs"/>
      </a:defRPr>
    </a:lvl6pPr>
    <a:lvl7pPr marL="2743200" algn="l" defTabSz="914400" rtl="false" eaLnBrk="true" latinLnBrk="false" hangingPunct="true">
      <a:defRPr sz="1200" kern="1200">
        <a:solidFill>
          <a:schemeClr val="tx1"/>
        </a:solidFill>
        <a:latin typeface="+mn-lt"/>
        <a:ea typeface="+mn-ea"/>
        <a:cs typeface="+mn-cs"/>
      </a:defRPr>
    </a:lvl7pPr>
    <a:lvl8pPr marL="3200400" algn="l" defTabSz="914400" rtl="false" eaLnBrk="true" latinLnBrk="false" hangingPunct="true">
      <a:defRPr sz="1200" kern="1200">
        <a:solidFill>
          <a:schemeClr val="tx1"/>
        </a:solidFill>
        <a:latin typeface="+mn-lt"/>
        <a:ea typeface="+mn-ea"/>
        <a:cs typeface="+mn-cs"/>
      </a:defRPr>
    </a:lvl8pPr>
    <a:lvl9pPr marL="3657600" algn="l" defTabSz="914400" rtl="false" eaLnBrk="true" latinLnBrk="false" hangingPunct="true">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17.xml" /></Relationships>
</file>

<file path=ppt/notesSlides/_rels/notesSlide10.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5.xml" /></Relationships>
</file>

<file path=ppt/notesSlides/_rels/notesSlide11.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6.xml" /></Relationships>
</file>

<file path=ppt/notesSlides/_rels/notesSlide12.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7.xml" /></Relationships>
</file>

<file path=ppt/notesSlides/_rels/notesSlide13.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8.xml" /></Relationships>
</file>

<file path=ppt/notesSlides/_rels/notesSlide14.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xml" /></Relationships>
</file>

<file path=ppt/notesSlides/_rels/notesSlide15.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9.xml" /></Relationships>
</file>

<file path=ppt/notesSlides/_rels/notesSlide16.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0.xml" /></Relationships>
</file>

<file path=ppt/notesSlides/_rels/notesSlide17.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1.xml" /></Relationships>
</file>

<file path=ppt/notesSlides/_rels/notesSlide18.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2.xml" /></Relationships>
</file>

<file path=ppt/notesSlides/_rels/notesSlide19.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3.xml" /></Relationships>
</file>

<file path=ppt/notesSlides/_rels/notesSlide2.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18.xml" /></Relationships>
</file>

<file path=ppt/notesSlides/_rels/notesSlide20.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4.xml" /></Relationships>
</file>

<file path=ppt/notesSlides/_rels/notesSlide21.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5.xml" /></Relationships>
</file>

<file path=ppt/notesSlides/_rels/notesSlide22.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6.xml" /></Relationships>
</file>

<file path=ppt/notesSlides/_rels/notesSlide23.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7.xml" /></Relationships>
</file>

<file path=ppt/notesSlides/_rels/notesSlide24.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8.xml" /></Relationships>
</file>

<file path=ppt/notesSlides/_rels/notesSlide25.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xml" /></Relationships>
</file>

<file path=ppt/notesSlides/_rels/notesSlide26.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9.xml" /></Relationships>
</file>

<file path=ppt/notesSlides/_rels/notesSlide27.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0.xml" /></Relationships>
</file>

<file path=ppt/notesSlides/_rels/notesSlide28.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1.xml" /></Relationships>
</file>

<file path=ppt/notesSlides/_rels/notesSlide29.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2.xml" /></Relationships>
</file>

<file path=ppt/notesSlides/_rels/notesSlide3.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1.xml" /></Relationships>
</file>

<file path=ppt/notesSlides/_rels/notesSlide30.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3.xml" /></Relationships>
</file>

<file path=ppt/notesSlides/_rels/notesSlide31.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4.xml" /></Relationships>
</file>

<file path=ppt/notesSlides/_rels/notesSlide32.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5.xml" /></Relationships>
</file>

<file path=ppt/notesSlides/_rels/notesSlide33.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6.xml" /></Relationships>
</file>

<file path=ppt/notesSlides/_rels/notesSlide34.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7.xml" /></Relationships>
</file>

<file path=ppt/notesSlides/_rels/notesSlide35.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8.xml" /></Relationships>
</file>

<file path=ppt/notesSlides/_rels/notesSlide36.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9.xml" /></Relationships>
</file>

<file path=ppt/notesSlides/_rels/notesSlide37.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0.xml" /></Relationships>
</file>

<file path=ppt/notesSlides/_rels/notesSlide38.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1.xml" /></Relationships>
</file>

<file path=ppt/notesSlides/_rels/notesSlide39.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2.xml" /></Relationships>
</file>

<file path=ppt/notesSlides/_rels/notesSlide4.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19.xml" /></Relationships>
</file>

<file path=ppt/notesSlides/_rels/notesSlide40.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3.xml" /></Relationships>
</file>

<file path=ppt/notesSlides/_rels/notesSlide41.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4.xml" /></Relationships>
</file>

<file path=ppt/notesSlides/_rels/notesSlide42.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5.xml" /></Relationships>
</file>

<file path=ppt/notesSlides/_rels/notesSlide43.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6.xml" /></Relationships>
</file>

<file path=ppt/notesSlides/_rels/notesSlide44.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7.xml" /></Relationships>
</file>

<file path=ppt/notesSlides/_rels/notesSlide45.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8.xml" /></Relationships>
</file>

<file path=ppt/notesSlides/_rels/notesSlide46.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59.xml" /></Relationships>
</file>

<file path=ppt/notesSlides/_rels/notesSlide47.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60.xml" /></Relationships>
</file>

<file path=ppt/notesSlides/_rels/notesSlide48.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61.xml" /></Relationships>
</file>

<file path=ppt/notesSlides/_rels/notesSlide49.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62.xml" /></Relationships>
</file>

<file path=ppt/notesSlides/_rels/notesSlide5.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0.xml" /></Relationships>
</file>

<file path=ppt/notesSlides/_rels/notesSlide50.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63.xml" /></Relationships>
</file>

<file path=ppt/notesSlides/_rels/notesSlide51.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64.xml" /></Relationships>
</file>

<file path=ppt/notesSlides/_rels/notesSlide52.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65.xml" /></Relationships>
</file>

<file path=ppt/notesSlides/_rels/notesSlide53.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66.xml" /></Relationships>
</file>

<file path=ppt/notesSlides/_rels/notesSlide54.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67.xml" /></Relationships>
</file>

<file path=ppt/notesSlides/_rels/notesSlide6.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1.xml" /></Relationships>
</file>

<file path=ppt/notesSlides/_rels/notesSlide7.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2.xml" /></Relationships>
</file>

<file path=ppt/notesSlides/_rels/notesSlide8.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3.xml" /></Relationships>
</file>

<file path=ppt/notesSlides/_rels/notesSlide9.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4.xml" /></Relationships>
</file>

<file path=ppt/notesSlides/notesSlide1.xml><?xml version="1.0" encoding="utf-8"?>
<p:notes xmlns:a="http://schemas.openxmlformats.org/drawingml/2006/main"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txBody>
          <a:bodyPr/>
          <a:p/>
        </p:txBody>
      </p:sp>
      <p:sp>
        <p:nvSpPr>
          <p:cNvPr id="3" name="备注占位符 2"/>
          <p:cNvSpPr>
            <a:spLocks noGrp="true"/>
          </p:cNvSpPr>
          <p:nvPr>
            <p:ph type="body" idx="1"/>
          </p:nvPr>
        </p:nvSpPr>
        <p:spPr/>
        <p:txBody>
          <a:bodyPr/>
          <a:lstStyle/>
          <a:p>
            <a:pPr/>
            <a:endParaRPr lang="zh-CN" altLang="en-US"/>
          </a:p>
        </p:txBody>
      </p:sp>
      <p:sp>
        <p:nvSpPr>
          <p:cNvPr id="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0.xml><?xml version="1.0" encoding="utf-8"?>
<p:notes xmlns:a="http://schemas.openxmlformats.org/drawingml/2006/main" xmlns:p="http://schemas.openxmlformats.org/presentationml/2006/main">
  <p:cSld>
    <p:spTree>
      <p:nvGrpSpPr>
        <p:cNvPr id="37" name=""/>
        <p:cNvGrpSpPr/>
        <p:nvPr/>
      </p:nvGrpSpPr>
      <p:grpSpPr>
        <a:xfrm>
          <a:off x="0" y="0"/>
          <a:ext cx="0" cy="0"/>
          <a:chOff x="0" y="0"/>
          <a:chExt cx="0" cy="0"/>
        </a:xfrm>
      </p:grpSpPr>
      <p:sp>
        <p:nvSpPr>
          <p:cNvPr id="38" name="幻灯片图像占位符 1"/>
          <p:cNvSpPr>
            <a:spLocks noGrp="true" noRot="true" noChangeAspect="true"/>
          </p:cNvSpPr>
          <p:nvPr>
            <p:ph type="sldImg"/>
          </p:nvPr>
        </p:nvSpPr>
        <p:spPr/>
        <p:txBody>
          <a:bodyPr/>
          <a:p/>
        </p:txBody>
      </p:sp>
      <p:sp>
        <p:nvSpPr>
          <p:cNvPr id="39" name="备注占位符 2"/>
          <p:cNvSpPr>
            <a:spLocks noGrp="true"/>
          </p:cNvSpPr>
          <p:nvPr>
            <p:ph type="body" idx="1"/>
          </p:nvPr>
        </p:nvSpPr>
        <p:spPr/>
        <p:txBody>
          <a:bodyPr/>
          <a:lstStyle/>
          <a:p>
            <a:pPr/>
            <a:endParaRPr lang="zh-CN" altLang="en-US" dirty="false"/>
          </a:p>
        </p:txBody>
      </p:sp>
      <p:sp>
        <p:nvSpPr>
          <p:cNvPr id="4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1.xml><?xml version="1.0" encoding="utf-8"?>
<p:notes xmlns:a="http://schemas.openxmlformats.org/drawingml/2006/main" xmlns:p="http://schemas.openxmlformats.org/presentationml/2006/main">
  <p:cSld>
    <p:spTree>
      <p:nvGrpSpPr>
        <p:cNvPr id="41" name=""/>
        <p:cNvGrpSpPr/>
        <p:nvPr/>
      </p:nvGrpSpPr>
      <p:grpSpPr>
        <a:xfrm>
          <a:off x="0" y="0"/>
          <a:ext cx="0" cy="0"/>
          <a:chOff x="0" y="0"/>
          <a:chExt cx="0" cy="0"/>
        </a:xfrm>
      </p:grpSpPr>
      <p:sp>
        <p:nvSpPr>
          <p:cNvPr id="42" name="幻灯片图像占位符 1"/>
          <p:cNvSpPr>
            <a:spLocks noGrp="true" noRot="true" noChangeAspect="true"/>
          </p:cNvSpPr>
          <p:nvPr>
            <p:ph type="sldImg"/>
          </p:nvPr>
        </p:nvSpPr>
        <p:spPr/>
        <p:txBody>
          <a:bodyPr/>
          <a:p/>
        </p:txBody>
      </p:sp>
      <p:sp>
        <p:nvSpPr>
          <p:cNvPr id="43" name="备注占位符 2"/>
          <p:cNvSpPr>
            <a:spLocks noGrp="true"/>
          </p:cNvSpPr>
          <p:nvPr>
            <p:ph type="body" idx="1"/>
          </p:nvPr>
        </p:nvSpPr>
        <p:spPr/>
        <p:txBody>
          <a:bodyPr/>
          <a:lstStyle/>
          <a:p>
            <a:pPr/>
            <a:endParaRPr lang="zh-CN" altLang="en-US"/>
          </a:p>
        </p:txBody>
      </p:sp>
      <p:sp>
        <p:nvSpPr>
          <p:cNvPr id="4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2.xml><?xml version="1.0" encoding="utf-8"?>
<p:notes xmlns:a="http://schemas.openxmlformats.org/drawingml/2006/main" xmlns:p="http://schemas.openxmlformats.org/presentationml/2006/main">
  <p:cSld>
    <p:spTree>
      <p:nvGrpSpPr>
        <p:cNvPr id="45" name=""/>
        <p:cNvGrpSpPr/>
        <p:nvPr/>
      </p:nvGrpSpPr>
      <p:grpSpPr>
        <a:xfrm>
          <a:off x="0" y="0"/>
          <a:ext cx="0" cy="0"/>
          <a:chOff x="0" y="0"/>
          <a:chExt cx="0" cy="0"/>
        </a:xfrm>
      </p:grpSpPr>
      <p:sp>
        <p:nvSpPr>
          <p:cNvPr id="46" name="幻灯片图像占位符 1"/>
          <p:cNvSpPr>
            <a:spLocks noGrp="true" noRot="true" noChangeAspect="true"/>
          </p:cNvSpPr>
          <p:nvPr>
            <p:ph type="sldImg"/>
          </p:nvPr>
        </p:nvSpPr>
        <p:spPr/>
        <p:txBody>
          <a:bodyPr/>
          <a:p/>
        </p:txBody>
      </p:sp>
      <p:sp>
        <p:nvSpPr>
          <p:cNvPr id="47" name="备注占位符 2"/>
          <p:cNvSpPr>
            <a:spLocks noGrp="true"/>
          </p:cNvSpPr>
          <p:nvPr>
            <p:ph type="body" idx="1"/>
          </p:nvPr>
        </p:nvSpPr>
        <p:spPr/>
        <p:txBody>
          <a:bodyPr/>
          <a:lstStyle/>
          <a:p>
            <a:pPr/>
            <a:endParaRPr lang="zh-CN" altLang="en-US"/>
          </a:p>
        </p:txBody>
      </p:sp>
      <p:sp>
        <p:nvSpPr>
          <p:cNvPr id="4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3.xml><?xml version="1.0" encoding="utf-8"?>
<p:notes xmlns:a="http://schemas.openxmlformats.org/drawingml/2006/main" xmlns:p="http://schemas.openxmlformats.org/presentationml/2006/main">
  <p:cSld>
    <p:spTree>
      <p:nvGrpSpPr>
        <p:cNvPr id="49" name=""/>
        <p:cNvGrpSpPr/>
        <p:nvPr/>
      </p:nvGrpSpPr>
      <p:grpSpPr>
        <a:xfrm>
          <a:off x="0" y="0"/>
          <a:ext cx="0" cy="0"/>
          <a:chOff x="0" y="0"/>
          <a:chExt cx="0" cy="0"/>
        </a:xfrm>
      </p:grpSpPr>
      <p:sp>
        <p:nvSpPr>
          <p:cNvPr id="50" name="幻灯片图像占位符 1"/>
          <p:cNvSpPr>
            <a:spLocks noGrp="true" noRot="true" noChangeAspect="true"/>
          </p:cNvSpPr>
          <p:nvPr>
            <p:ph type="sldImg"/>
          </p:nvPr>
        </p:nvSpPr>
        <p:spPr/>
        <p:txBody>
          <a:bodyPr/>
          <a:p/>
        </p:txBody>
      </p:sp>
      <p:sp>
        <p:nvSpPr>
          <p:cNvPr id="51" name="备注占位符 2"/>
          <p:cNvSpPr>
            <a:spLocks noGrp="true"/>
          </p:cNvSpPr>
          <p:nvPr>
            <p:ph type="body" idx="1"/>
          </p:nvPr>
        </p:nvSpPr>
        <p:spPr/>
        <p:txBody>
          <a:bodyPr/>
          <a:lstStyle/>
          <a:p>
            <a:pPr/>
            <a:endParaRPr lang="zh-CN" altLang="en-US"/>
          </a:p>
        </p:txBody>
      </p:sp>
      <p:sp>
        <p:nvSpPr>
          <p:cNvPr id="5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4.xml><?xml version="1.0" encoding="utf-8"?>
<p:notes xmlns:a="http://schemas.openxmlformats.org/drawingml/2006/main" xmlns:p="http://schemas.openxmlformats.org/presentationml/2006/main">
  <p:cSld>
    <p:spTree>
      <p:nvGrpSpPr>
        <p:cNvPr id="53" name=""/>
        <p:cNvGrpSpPr/>
        <p:nvPr/>
      </p:nvGrpSpPr>
      <p:grpSpPr>
        <a:xfrm>
          <a:off x="0" y="0"/>
          <a:ext cx="0" cy="0"/>
          <a:chOff x="0" y="0"/>
          <a:chExt cx="0" cy="0"/>
        </a:xfrm>
      </p:grpSpPr>
      <p:sp>
        <p:nvSpPr>
          <p:cNvPr id="54" name="幻灯片图像占位符 1"/>
          <p:cNvSpPr>
            <a:spLocks noGrp="true" noRot="true" noChangeAspect="true"/>
          </p:cNvSpPr>
          <p:nvPr>
            <p:ph type="sldImg"/>
          </p:nvPr>
        </p:nvSpPr>
        <p:spPr/>
        <p:txBody>
          <a:bodyPr/>
          <a:p/>
        </p:txBody>
      </p:sp>
      <p:sp>
        <p:nvSpPr>
          <p:cNvPr id="55" name="备注占位符 2"/>
          <p:cNvSpPr>
            <a:spLocks noGrp="true"/>
          </p:cNvSpPr>
          <p:nvPr>
            <p:ph type="body" idx="1"/>
          </p:nvPr>
        </p:nvSpPr>
        <p:spPr/>
        <p:txBody>
          <a:bodyPr/>
          <a:lstStyle/>
          <a:p>
            <a:pPr/>
            <a:endParaRPr lang="zh-CN" altLang="en-US"/>
          </a:p>
        </p:txBody>
      </p:sp>
      <p:sp>
        <p:nvSpPr>
          <p:cNvPr id="5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5.xml><?xml version="1.0" encoding="utf-8"?>
<p:notes xmlns:a="http://schemas.openxmlformats.org/drawingml/2006/main" xmlns:p="http://schemas.openxmlformats.org/presentationml/2006/main">
  <p:cSld>
    <p:spTree>
      <p:nvGrpSpPr>
        <p:cNvPr id="57" name=""/>
        <p:cNvGrpSpPr/>
        <p:nvPr/>
      </p:nvGrpSpPr>
      <p:grpSpPr>
        <a:xfrm>
          <a:off x="0" y="0"/>
          <a:ext cx="0" cy="0"/>
          <a:chOff x="0" y="0"/>
          <a:chExt cx="0" cy="0"/>
        </a:xfrm>
      </p:grpSpPr>
      <p:sp>
        <p:nvSpPr>
          <p:cNvPr id="58" name="幻灯片图像占位符 1"/>
          <p:cNvSpPr>
            <a:spLocks noGrp="true" noRot="true" noChangeAspect="true"/>
          </p:cNvSpPr>
          <p:nvPr>
            <p:ph type="sldImg"/>
          </p:nvPr>
        </p:nvSpPr>
        <p:spPr/>
        <p:txBody>
          <a:bodyPr/>
          <a:p/>
        </p:txBody>
      </p:sp>
      <p:sp>
        <p:nvSpPr>
          <p:cNvPr id="59" name="备注占位符 2"/>
          <p:cNvSpPr>
            <a:spLocks noGrp="true"/>
          </p:cNvSpPr>
          <p:nvPr>
            <p:ph type="body" idx="1"/>
          </p:nvPr>
        </p:nvSpPr>
        <p:spPr/>
        <p:txBody>
          <a:bodyPr/>
          <a:lstStyle/>
          <a:p>
            <a:pPr/>
            <a:endParaRPr lang="zh-CN" altLang="en-US"/>
          </a:p>
        </p:txBody>
      </p:sp>
      <p:sp>
        <p:nvSpPr>
          <p:cNvPr id="6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6.xml><?xml version="1.0" encoding="utf-8"?>
<p:notes xmlns:a="http://schemas.openxmlformats.org/drawingml/2006/main" xmlns:p="http://schemas.openxmlformats.org/presentationml/2006/main">
  <p:cSld>
    <p:spTree>
      <p:nvGrpSpPr>
        <p:cNvPr id="61" name=""/>
        <p:cNvGrpSpPr/>
        <p:nvPr/>
      </p:nvGrpSpPr>
      <p:grpSpPr>
        <a:xfrm>
          <a:off x="0" y="0"/>
          <a:ext cx="0" cy="0"/>
          <a:chOff x="0" y="0"/>
          <a:chExt cx="0" cy="0"/>
        </a:xfrm>
      </p:grpSpPr>
      <p:sp>
        <p:nvSpPr>
          <p:cNvPr id="62" name="幻灯片图像占位符 1"/>
          <p:cNvSpPr>
            <a:spLocks noGrp="true" noRot="true" noChangeAspect="true"/>
          </p:cNvSpPr>
          <p:nvPr>
            <p:ph type="sldImg"/>
          </p:nvPr>
        </p:nvSpPr>
        <p:spPr/>
        <p:txBody>
          <a:bodyPr/>
          <a:p/>
        </p:txBody>
      </p:sp>
      <p:sp>
        <p:nvSpPr>
          <p:cNvPr id="63" name="备注占位符 2"/>
          <p:cNvSpPr>
            <a:spLocks noGrp="true"/>
          </p:cNvSpPr>
          <p:nvPr>
            <p:ph type="body" idx="1"/>
          </p:nvPr>
        </p:nvSpPr>
        <p:spPr/>
        <p:txBody>
          <a:bodyPr/>
          <a:lstStyle/>
          <a:p>
            <a:pPr/>
            <a:endParaRPr lang="zh-CN" altLang="en-US"/>
          </a:p>
        </p:txBody>
      </p:sp>
      <p:sp>
        <p:nvSpPr>
          <p:cNvPr id="6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7.xml><?xml version="1.0" encoding="utf-8"?>
<p:notes xmlns:a="http://schemas.openxmlformats.org/drawingml/2006/main" xmlns:p="http://schemas.openxmlformats.org/presentationml/2006/main">
  <p:cSld>
    <p:spTree>
      <p:nvGrpSpPr>
        <p:cNvPr id="65" name=""/>
        <p:cNvGrpSpPr/>
        <p:nvPr/>
      </p:nvGrpSpPr>
      <p:grpSpPr>
        <a:xfrm>
          <a:off x="0" y="0"/>
          <a:ext cx="0" cy="0"/>
          <a:chOff x="0" y="0"/>
          <a:chExt cx="0" cy="0"/>
        </a:xfrm>
      </p:grpSpPr>
      <p:sp>
        <p:nvSpPr>
          <p:cNvPr id="66" name="幻灯片图像占位符 1"/>
          <p:cNvSpPr>
            <a:spLocks noGrp="true" noRot="true" noChangeAspect="true"/>
          </p:cNvSpPr>
          <p:nvPr>
            <p:ph type="sldImg"/>
          </p:nvPr>
        </p:nvSpPr>
        <p:spPr/>
        <p:txBody>
          <a:bodyPr/>
          <a:p/>
        </p:txBody>
      </p:sp>
      <p:sp>
        <p:nvSpPr>
          <p:cNvPr id="67" name="备注占位符 2"/>
          <p:cNvSpPr>
            <a:spLocks noGrp="true"/>
          </p:cNvSpPr>
          <p:nvPr>
            <p:ph type="body" idx="1"/>
          </p:nvPr>
        </p:nvSpPr>
        <p:spPr/>
        <p:txBody>
          <a:bodyPr/>
          <a:lstStyle/>
          <a:p>
            <a:pPr/>
            <a:endParaRPr lang="zh-CN" altLang="en-US"/>
          </a:p>
        </p:txBody>
      </p:sp>
      <p:sp>
        <p:nvSpPr>
          <p:cNvPr id="6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8.xml><?xml version="1.0" encoding="utf-8"?>
<p:notes xmlns:a="http://schemas.openxmlformats.org/drawingml/2006/main" xmlns:p="http://schemas.openxmlformats.org/presentationml/2006/main">
  <p:cSld>
    <p:spTree>
      <p:nvGrpSpPr>
        <p:cNvPr id="69" name=""/>
        <p:cNvGrpSpPr/>
        <p:nvPr/>
      </p:nvGrpSpPr>
      <p:grpSpPr>
        <a:xfrm>
          <a:off x="0" y="0"/>
          <a:ext cx="0" cy="0"/>
          <a:chOff x="0" y="0"/>
          <a:chExt cx="0" cy="0"/>
        </a:xfrm>
      </p:grpSpPr>
      <p:sp>
        <p:nvSpPr>
          <p:cNvPr id="70" name="幻灯片图像占位符 1"/>
          <p:cNvSpPr>
            <a:spLocks noGrp="true" noRot="true" noChangeAspect="true"/>
          </p:cNvSpPr>
          <p:nvPr>
            <p:ph type="sldImg"/>
          </p:nvPr>
        </p:nvSpPr>
        <p:spPr/>
        <p:txBody>
          <a:bodyPr/>
          <a:p/>
        </p:txBody>
      </p:sp>
      <p:sp>
        <p:nvSpPr>
          <p:cNvPr id="71" name="备注占位符 2"/>
          <p:cNvSpPr>
            <a:spLocks noGrp="true"/>
          </p:cNvSpPr>
          <p:nvPr>
            <p:ph type="body" idx="1"/>
          </p:nvPr>
        </p:nvSpPr>
        <p:spPr/>
        <p:txBody>
          <a:bodyPr/>
          <a:lstStyle/>
          <a:p>
            <a:pPr/>
            <a:endParaRPr lang="zh-CN" altLang="en-US"/>
          </a:p>
        </p:txBody>
      </p:sp>
      <p:sp>
        <p:nvSpPr>
          <p:cNvPr id="7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19.xml><?xml version="1.0" encoding="utf-8"?>
<p:notes xmlns:a="http://schemas.openxmlformats.org/drawingml/2006/main" xmlns:p="http://schemas.openxmlformats.org/presentationml/2006/main">
  <p:cSld>
    <p:spTree>
      <p:nvGrpSpPr>
        <p:cNvPr id="73" name=""/>
        <p:cNvGrpSpPr/>
        <p:nvPr/>
      </p:nvGrpSpPr>
      <p:grpSpPr>
        <a:xfrm>
          <a:off x="0" y="0"/>
          <a:ext cx="0" cy="0"/>
          <a:chOff x="0" y="0"/>
          <a:chExt cx="0" cy="0"/>
        </a:xfrm>
      </p:grpSpPr>
      <p:sp>
        <p:nvSpPr>
          <p:cNvPr id="74" name="幻灯片图像占位符 1"/>
          <p:cNvSpPr>
            <a:spLocks noGrp="true" noRot="true" noChangeAspect="true"/>
          </p:cNvSpPr>
          <p:nvPr>
            <p:ph type="sldImg"/>
          </p:nvPr>
        </p:nvSpPr>
        <p:spPr/>
        <p:txBody>
          <a:bodyPr/>
          <a:p/>
        </p:txBody>
      </p:sp>
      <p:sp>
        <p:nvSpPr>
          <p:cNvPr id="75" name="备注占位符 2"/>
          <p:cNvSpPr>
            <a:spLocks noGrp="true"/>
          </p:cNvSpPr>
          <p:nvPr>
            <p:ph type="body" idx="1"/>
          </p:nvPr>
        </p:nvSpPr>
        <p:spPr/>
        <p:txBody>
          <a:bodyPr/>
          <a:lstStyle/>
          <a:p>
            <a:pPr/>
            <a:endParaRPr lang="zh-CN" altLang="en-US"/>
          </a:p>
        </p:txBody>
      </p:sp>
      <p:sp>
        <p:nvSpPr>
          <p:cNvPr id="7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xml><?xml version="1.0" encoding="utf-8"?>
<p:notes xmlns:a="http://schemas.openxmlformats.org/drawingml/2006/main" xmlns:p="http://schemas.openxmlformats.org/presentationml/2006/main">
  <p:cSld>
    <p:spTree>
      <p:nvGrpSpPr>
        <p:cNvPr id="5" name=""/>
        <p:cNvGrpSpPr/>
        <p:nvPr/>
      </p:nvGrpSpPr>
      <p:grpSpPr>
        <a:xfrm>
          <a:off x="0" y="0"/>
          <a:ext cx="0" cy="0"/>
          <a:chOff x="0" y="0"/>
          <a:chExt cx="0" cy="0"/>
        </a:xfrm>
      </p:grpSpPr>
      <p:sp>
        <p:nvSpPr>
          <p:cNvPr id="6" name="幻灯片图像占位符 1"/>
          <p:cNvSpPr>
            <a:spLocks noGrp="true" noRot="true" noChangeAspect="true"/>
          </p:cNvSpPr>
          <p:nvPr>
            <p:ph type="sldImg"/>
          </p:nvPr>
        </p:nvSpPr>
        <p:spPr/>
        <p:txBody>
          <a:bodyPr/>
          <a:p/>
        </p:txBody>
      </p:sp>
      <p:sp>
        <p:nvSpPr>
          <p:cNvPr id="7" name="备注占位符 2"/>
          <p:cNvSpPr>
            <a:spLocks noGrp="true"/>
          </p:cNvSpPr>
          <p:nvPr>
            <p:ph type="body" idx="1"/>
          </p:nvPr>
        </p:nvSpPr>
        <p:spPr/>
        <p:txBody>
          <a:bodyPr/>
          <a:lstStyle/>
          <a:p>
            <a:pPr/>
            <a:endParaRPr lang="zh-CN" altLang="en-US"/>
          </a:p>
        </p:txBody>
      </p:sp>
      <p:sp>
        <p:nvSpPr>
          <p:cNvPr id="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0.xml><?xml version="1.0" encoding="utf-8"?>
<p:notes xmlns:a="http://schemas.openxmlformats.org/drawingml/2006/main" xmlns:p="http://schemas.openxmlformats.org/presentationml/2006/main">
  <p:cSld>
    <p:spTree>
      <p:nvGrpSpPr>
        <p:cNvPr id="77" name=""/>
        <p:cNvGrpSpPr/>
        <p:nvPr/>
      </p:nvGrpSpPr>
      <p:grpSpPr>
        <a:xfrm>
          <a:off x="0" y="0"/>
          <a:ext cx="0" cy="0"/>
          <a:chOff x="0" y="0"/>
          <a:chExt cx="0" cy="0"/>
        </a:xfrm>
      </p:grpSpPr>
      <p:sp>
        <p:nvSpPr>
          <p:cNvPr id="78" name="幻灯片图像占位符 1"/>
          <p:cNvSpPr>
            <a:spLocks noGrp="true" noRot="true" noChangeAspect="true"/>
          </p:cNvSpPr>
          <p:nvPr>
            <p:ph type="sldImg"/>
          </p:nvPr>
        </p:nvSpPr>
        <p:spPr/>
        <p:txBody>
          <a:bodyPr/>
          <a:p/>
        </p:txBody>
      </p:sp>
      <p:sp>
        <p:nvSpPr>
          <p:cNvPr id="79" name="备注占位符 2"/>
          <p:cNvSpPr>
            <a:spLocks noGrp="true"/>
          </p:cNvSpPr>
          <p:nvPr>
            <p:ph type="body" idx="1"/>
          </p:nvPr>
        </p:nvSpPr>
        <p:spPr/>
        <p:txBody>
          <a:bodyPr/>
          <a:lstStyle/>
          <a:p>
            <a:pPr/>
            <a:endParaRPr lang="zh-CN" altLang="en-US"/>
          </a:p>
        </p:txBody>
      </p:sp>
      <p:sp>
        <p:nvSpPr>
          <p:cNvPr id="8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1.xml><?xml version="1.0" encoding="utf-8"?>
<p:notes xmlns:a="http://schemas.openxmlformats.org/drawingml/2006/main" xmlns:p="http://schemas.openxmlformats.org/presentationml/2006/main">
  <p:cSld>
    <p:spTree>
      <p:nvGrpSpPr>
        <p:cNvPr id="81" name=""/>
        <p:cNvGrpSpPr/>
        <p:nvPr/>
      </p:nvGrpSpPr>
      <p:grpSpPr>
        <a:xfrm>
          <a:off x="0" y="0"/>
          <a:ext cx="0" cy="0"/>
          <a:chOff x="0" y="0"/>
          <a:chExt cx="0" cy="0"/>
        </a:xfrm>
      </p:grpSpPr>
      <p:sp>
        <p:nvSpPr>
          <p:cNvPr id="82" name="幻灯片图像占位符 1"/>
          <p:cNvSpPr>
            <a:spLocks noGrp="true" noRot="true" noChangeAspect="true"/>
          </p:cNvSpPr>
          <p:nvPr>
            <p:ph type="sldImg"/>
          </p:nvPr>
        </p:nvSpPr>
        <p:spPr/>
        <p:txBody>
          <a:bodyPr/>
          <a:p/>
        </p:txBody>
      </p:sp>
      <p:sp>
        <p:nvSpPr>
          <p:cNvPr id="83" name="备注占位符 2"/>
          <p:cNvSpPr>
            <a:spLocks noGrp="true"/>
          </p:cNvSpPr>
          <p:nvPr>
            <p:ph type="body" idx="1"/>
          </p:nvPr>
        </p:nvSpPr>
        <p:spPr/>
        <p:txBody>
          <a:bodyPr/>
          <a:lstStyle/>
          <a:p>
            <a:pPr/>
            <a:endParaRPr lang="zh-CN" altLang="en-US"/>
          </a:p>
        </p:txBody>
      </p:sp>
      <p:sp>
        <p:nvSpPr>
          <p:cNvPr id="8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2.xml><?xml version="1.0" encoding="utf-8"?>
<p:notes xmlns:a="http://schemas.openxmlformats.org/drawingml/2006/main" xmlns:p="http://schemas.openxmlformats.org/presentationml/2006/main">
  <p:cSld>
    <p:spTree>
      <p:nvGrpSpPr>
        <p:cNvPr id="85" name=""/>
        <p:cNvGrpSpPr/>
        <p:nvPr/>
      </p:nvGrpSpPr>
      <p:grpSpPr>
        <a:xfrm>
          <a:off x="0" y="0"/>
          <a:ext cx="0" cy="0"/>
          <a:chOff x="0" y="0"/>
          <a:chExt cx="0" cy="0"/>
        </a:xfrm>
      </p:grpSpPr>
      <p:sp>
        <p:nvSpPr>
          <p:cNvPr id="86" name="幻灯片图像占位符 1"/>
          <p:cNvSpPr>
            <a:spLocks noGrp="true" noRot="true" noChangeAspect="true"/>
          </p:cNvSpPr>
          <p:nvPr>
            <p:ph type="sldImg"/>
          </p:nvPr>
        </p:nvSpPr>
        <p:spPr/>
        <p:txBody>
          <a:bodyPr/>
          <a:p/>
        </p:txBody>
      </p:sp>
      <p:sp>
        <p:nvSpPr>
          <p:cNvPr id="87" name="备注占位符 2"/>
          <p:cNvSpPr>
            <a:spLocks noGrp="true"/>
          </p:cNvSpPr>
          <p:nvPr>
            <p:ph type="body" idx="1"/>
          </p:nvPr>
        </p:nvSpPr>
        <p:spPr/>
        <p:txBody>
          <a:bodyPr/>
          <a:lstStyle/>
          <a:p>
            <a:pPr/>
            <a:endParaRPr lang="zh-CN" altLang="en-US"/>
          </a:p>
        </p:txBody>
      </p:sp>
      <p:sp>
        <p:nvSpPr>
          <p:cNvPr id="8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3.xml><?xml version="1.0" encoding="utf-8"?>
<p:notes xmlns:a="http://schemas.openxmlformats.org/drawingml/2006/main" xmlns:p="http://schemas.openxmlformats.org/presentationml/2006/main">
  <p:cSld>
    <p:spTree>
      <p:nvGrpSpPr>
        <p:cNvPr id="89" name=""/>
        <p:cNvGrpSpPr/>
        <p:nvPr/>
      </p:nvGrpSpPr>
      <p:grpSpPr>
        <a:xfrm>
          <a:off x="0" y="0"/>
          <a:ext cx="0" cy="0"/>
          <a:chOff x="0" y="0"/>
          <a:chExt cx="0" cy="0"/>
        </a:xfrm>
      </p:grpSpPr>
      <p:sp>
        <p:nvSpPr>
          <p:cNvPr id="90" name="幻灯片图像占位符 1"/>
          <p:cNvSpPr>
            <a:spLocks noGrp="true" noRot="true" noChangeAspect="true"/>
          </p:cNvSpPr>
          <p:nvPr>
            <p:ph type="sldImg"/>
          </p:nvPr>
        </p:nvSpPr>
        <p:spPr/>
        <p:txBody>
          <a:bodyPr/>
          <a:p/>
        </p:txBody>
      </p:sp>
      <p:sp>
        <p:nvSpPr>
          <p:cNvPr id="91" name="备注占位符 2"/>
          <p:cNvSpPr>
            <a:spLocks noGrp="true"/>
          </p:cNvSpPr>
          <p:nvPr>
            <p:ph type="body" idx="1"/>
          </p:nvPr>
        </p:nvSpPr>
        <p:spPr/>
        <p:txBody>
          <a:bodyPr/>
          <a:lstStyle/>
          <a:p>
            <a:pPr/>
            <a:endParaRPr lang="zh-CN" altLang="en-US"/>
          </a:p>
        </p:txBody>
      </p:sp>
      <p:sp>
        <p:nvSpPr>
          <p:cNvPr id="9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4.xml><?xml version="1.0" encoding="utf-8"?>
<p:notes xmlns:a="http://schemas.openxmlformats.org/drawingml/2006/main" xmlns:p="http://schemas.openxmlformats.org/presentationml/2006/main">
  <p:cSld>
    <p:spTree>
      <p:nvGrpSpPr>
        <p:cNvPr id="93" name=""/>
        <p:cNvGrpSpPr/>
        <p:nvPr/>
      </p:nvGrpSpPr>
      <p:grpSpPr>
        <a:xfrm>
          <a:off x="0" y="0"/>
          <a:ext cx="0" cy="0"/>
          <a:chOff x="0" y="0"/>
          <a:chExt cx="0" cy="0"/>
        </a:xfrm>
      </p:grpSpPr>
      <p:sp>
        <p:nvSpPr>
          <p:cNvPr id="94" name="幻灯片图像占位符 1"/>
          <p:cNvSpPr>
            <a:spLocks noGrp="true" noRot="true" noChangeAspect="true"/>
          </p:cNvSpPr>
          <p:nvPr>
            <p:ph type="sldImg"/>
          </p:nvPr>
        </p:nvSpPr>
        <p:spPr/>
        <p:txBody>
          <a:bodyPr/>
          <a:p/>
        </p:txBody>
      </p:sp>
      <p:sp>
        <p:nvSpPr>
          <p:cNvPr id="95" name="备注占位符 2"/>
          <p:cNvSpPr>
            <a:spLocks noGrp="true"/>
          </p:cNvSpPr>
          <p:nvPr>
            <p:ph type="body" idx="1"/>
          </p:nvPr>
        </p:nvSpPr>
        <p:spPr/>
        <p:txBody>
          <a:bodyPr/>
          <a:lstStyle/>
          <a:p>
            <a:pPr/>
            <a:endParaRPr lang="zh-CN" altLang="en-US"/>
          </a:p>
        </p:txBody>
      </p:sp>
      <p:sp>
        <p:nvSpPr>
          <p:cNvPr id="9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5.xml><?xml version="1.0" encoding="utf-8"?>
<p:notes xmlns:a="http://schemas.openxmlformats.org/drawingml/2006/main" xmlns:p="http://schemas.openxmlformats.org/presentationml/2006/main">
  <p:cSld>
    <p:spTree>
      <p:nvGrpSpPr>
        <p:cNvPr id="97" name=""/>
        <p:cNvGrpSpPr/>
        <p:nvPr/>
      </p:nvGrpSpPr>
      <p:grpSpPr>
        <a:xfrm>
          <a:off x="0" y="0"/>
          <a:ext cx="0" cy="0"/>
          <a:chOff x="0" y="0"/>
          <a:chExt cx="0" cy="0"/>
        </a:xfrm>
      </p:grpSpPr>
      <p:sp>
        <p:nvSpPr>
          <p:cNvPr id="98" name="幻灯片图像占位符 1"/>
          <p:cNvSpPr>
            <a:spLocks noGrp="true" noRot="true" noChangeAspect="true"/>
          </p:cNvSpPr>
          <p:nvPr>
            <p:ph type="sldImg"/>
          </p:nvPr>
        </p:nvSpPr>
        <p:spPr/>
        <p:txBody>
          <a:bodyPr/>
          <a:p/>
        </p:txBody>
      </p:sp>
      <p:sp>
        <p:nvSpPr>
          <p:cNvPr id="99" name="备注占位符 2"/>
          <p:cNvSpPr>
            <a:spLocks noGrp="true"/>
          </p:cNvSpPr>
          <p:nvPr>
            <p:ph type="body" idx="1"/>
          </p:nvPr>
        </p:nvSpPr>
        <p:spPr/>
        <p:txBody>
          <a:bodyPr/>
          <a:lstStyle/>
          <a:p>
            <a:pPr/>
            <a:endParaRPr lang="zh-CN" altLang="en-US"/>
          </a:p>
        </p:txBody>
      </p:sp>
      <p:sp>
        <p:nvSpPr>
          <p:cNvPr id="10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6.xml><?xml version="1.0" encoding="utf-8"?>
<p:notes xmlns:a="http://schemas.openxmlformats.org/drawingml/2006/main" xmlns:p="http://schemas.openxmlformats.org/presentationml/2006/main">
  <p:cSld>
    <p:spTree>
      <p:nvGrpSpPr>
        <p:cNvPr id="101" name=""/>
        <p:cNvGrpSpPr/>
        <p:nvPr/>
      </p:nvGrpSpPr>
      <p:grpSpPr>
        <a:xfrm>
          <a:off x="0" y="0"/>
          <a:ext cx="0" cy="0"/>
          <a:chOff x="0" y="0"/>
          <a:chExt cx="0" cy="0"/>
        </a:xfrm>
      </p:grpSpPr>
      <p:sp>
        <p:nvSpPr>
          <p:cNvPr id="102" name="幻灯片图像占位符 1"/>
          <p:cNvSpPr>
            <a:spLocks noGrp="true" noRot="true" noChangeAspect="true"/>
          </p:cNvSpPr>
          <p:nvPr>
            <p:ph type="sldImg"/>
          </p:nvPr>
        </p:nvSpPr>
        <p:spPr/>
        <p:txBody>
          <a:bodyPr/>
          <a:p/>
        </p:txBody>
      </p:sp>
      <p:sp>
        <p:nvSpPr>
          <p:cNvPr id="103" name="备注占位符 2"/>
          <p:cNvSpPr>
            <a:spLocks noGrp="true"/>
          </p:cNvSpPr>
          <p:nvPr>
            <p:ph type="body" idx="1"/>
          </p:nvPr>
        </p:nvSpPr>
        <p:spPr/>
        <p:txBody>
          <a:bodyPr/>
          <a:lstStyle/>
          <a:p>
            <a:pPr/>
            <a:endParaRPr lang="zh-CN" altLang="en-US"/>
          </a:p>
        </p:txBody>
      </p:sp>
      <p:sp>
        <p:nvSpPr>
          <p:cNvPr id="10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7.xml><?xml version="1.0" encoding="utf-8"?>
<p:notes xmlns:a="http://schemas.openxmlformats.org/drawingml/2006/main" xmlns:p="http://schemas.openxmlformats.org/presentationml/2006/main">
  <p:cSld>
    <p:spTree>
      <p:nvGrpSpPr>
        <p:cNvPr id="105" name=""/>
        <p:cNvGrpSpPr/>
        <p:nvPr/>
      </p:nvGrpSpPr>
      <p:grpSpPr>
        <a:xfrm>
          <a:off x="0" y="0"/>
          <a:ext cx="0" cy="0"/>
          <a:chOff x="0" y="0"/>
          <a:chExt cx="0" cy="0"/>
        </a:xfrm>
      </p:grpSpPr>
      <p:sp>
        <p:nvSpPr>
          <p:cNvPr id="106" name="幻灯片图像占位符 1"/>
          <p:cNvSpPr>
            <a:spLocks noGrp="true" noRot="true" noChangeAspect="true"/>
          </p:cNvSpPr>
          <p:nvPr>
            <p:ph type="sldImg"/>
          </p:nvPr>
        </p:nvSpPr>
        <p:spPr/>
        <p:txBody>
          <a:bodyPr/>
          <a:p/>
        </p:txBody>
      </p:sp>
      <p:sp>
        <p:nvSpPr>
          <p:cNvPr id="107" name="备注占位符 2"/>
          <p:cNvSpPr>
            <a:spLocks noGrp="true"/>
          </p:cNvSpPr>
          <p:nvPr>
            <p:ph type="body" idx="1"/>
          </p:nvPr>
        </p:nvSpPr>
        <p:spPr/>
        <p:txBody>
          <a:bodyPr/>
          <a:lstStyle/>
          <a:p>
            <a:pPr/>
            <a:endParaRPr lang="zh-CN" altLang="en-US"/>
          </a:p>
        </p:txBody>
      </p:sp>
      <p:sp>
        <p:nvSpPr>
          <p:cNvPr id="10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8.xml><?xml version="1.0" encoding="utf-8"?>
<p:notes xmlns:a="http://schemas.openxmlformats.org/drawingml/2006/main" xmlns:p="http://schemas.openxmlformats.org/presentationml/2006/main">
  <p:cSld>
    <p:spTree>
      <p:nvGrpSpPr>
        <p:cNvPr id="109" name=""/>
        <p:cNvGrpSpPr/>
        <p:nvPr/>
      </p:nvGrpSpPr>
      <p:grpSpPr>
        <a:xfrm>
          <a:off x="0" y="0"/>
          <a:ext cx="0" cy="0"/>
          <a:chOff x="0" y="0"/>
          <a:chExt cx="0" cy="0"/>
        </a:xfrm>
      </p:grpSpPr>
      <p:sp>
        <p:nvSpPr>
          <p:cNvPr id="110" name="幻灯片图像占位符 1"/>
          <p:cNvSpPr>
            <a:spLocks noGrp="true" noRot="true" noChangeAspect="true"/>
          </p:cNvSpPr>
          <p:nvPr>
            <p:ph type="sldImg"/>
          </p:nvPr>
        </p:nvSpPr>
        <p:spPr/>
        <p:txBody>
          <a:bodyPr/>
          <a:p/>
        </p:txBody>
      </p:sp>
      <p:sp>
        <p:nvSpPr>
          <p:cNvPr id="111" name="备注占位符 2"/>
          <p:cNvSpPr>
            <a:spLocks noGrp="true"/>
          </p:cNvSpPr>
          <p:nvPr>
            <p:ph type="body" idx="1"/>
          </p:nvPr>
        </p:nvSpPr>
        <p:spPr/>
        <p:txBody>
          <a:bodyPr/>
          <a:lstStyle/>
          <a:p>
            <a:pPr/>
            <a:endParaRPr lang="zh-CN" altLang="en-US"/>
          </a:p>
        </p:txBody>
      </p:sp>
      <p:sp>
        <p:nvSpPr>
          <p:cNvPr id="11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29.xml><?xml version="1.0" encoding="utf-8"?>
<p:notes xmlns:a="http://schemas.openxmlformats.org/drawingml/2006/main" xmlns:p="http://schemas.openxmlformats.org/presentationml/2006/main">
  <p:cSld>
    <p:spTree>
      <p:nvGrpSpPr>
        <p:cNvPr id="113" name=""/>
        <p:cNvGrpSpPr/>
        <p:nvPr/>
      </p:nvGrpSpPr>
      <p:grpSpPr>
        <a:xfrm>
          <a:off x="0" y="0"/>
          <a:ext cx="0" cy="0"/>
          <a:chOff x="0" y="0"/>
          <a:chExt cx="0" cy="0"/>
        </a:xfrm>
      </p:grpSpPr>
      <p:sp>
        <p:nvSpPr>
          <p:cNvPr id="114" name="幻灯片图像占位符 1"/>
          <p:cNvSpPr>
            <a:spLocks noGrp="true" noRot="true" noChangeAspect="true"/>
          </p:cNvSpPr>
          <p:nvPr>
            <p:ph type="sldImg"/>
          </p:nvPr>
        </p:nvSpPr>
        <p:spPr/>
        <p:txBody>
          <a:bodyPr/>
          <a:p/>
        </p:txBody>
      </p:sp>
      <p:sp>
        <p:nvSpPr>
          <p:cNvPr id="115" name="备注占位符 2"/>
          <p:cNvSpPr>
            <a:spLocks noGrp="true"/>
          </p:cNvSpPr>
          <p:nvPr>
            <p:ph type="body" idx="1"/>
          </p:nvPr>
        </p:nvSpPr>
        <p:spPr/>
        <p:txBody>
          <a:bodyPr/>
          <a:lstStyle/>
          <a:p>
            <a:pPr/>
            <a:endParaRPr lang="zh-CN" altLang="en-US"/>
          </a:p>
        </p:txBody>
      </p:sp>
      <p:sp>
        <p:nvSpPr>
          <p:cNvPr id="11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xml><?xml version="1.0" encoding="utf-8"?>
<p:notes xmlns:a="http://schemas.openxmlformats.org/drawingml/2006/main" xmlns:p="http://schemas.openxmlformats.org/presentationml/2006/main">
  <p:cSld>
    <p:spTree>
      <p:nvGrpSpPr>
        <p:cNvPr id="9" name=""/>
        <p:cNvGrpSpPr/>
        <p:nvPr/>
      </p:nvGrpSpPr>
      <p:grpSpPr>
        <a:xfrm>
          <a:off x="0" y="0"/>
          <a:ext cx="0" cy="0"/>
          <a:chOff x="0" y="0"/>
          <a:chExt cx="0" cy="0"/>
        </a:xfrm>
      </p:grpSpPr>
      <p:sp>
        <p:nvSpPr>
          <p:cNvPr id="10" name="幻灯片图像占位符 1"/>
          <p:cNvSpPr>
            <a:spLocks noGrp="true" noRot="true" noChangeAspect="true"/>
          </p:cNvSpPr>
          <p:nvPr>
            <p:ph type="sldImg"/>
          </p:nvPr>
        </p:nvSpPr>
        <p:spPr/>
        <p:txBody>
          <a:bodyPr/>
          <a:p/>
        </p:txBody>
      </p:sp>
      <p:sp>
        <p:nvSpPr>
          <p:cNvPr id="11" name="备注占位符 2"/>
          <p:cNvSpPr>
            <a:spLocks noGrp="true"/>
          </p:cNvSpPr>
          <p:nvPr>
            <p:ph type="body" idx="1"/>
          </p:nvPr>
        </p:nvSpPr>
        <p:spPr/>
        <p:txBody>
          <a:bodyPr/>
          <a:lstStyle/>
          <a:p>
            <a:pPr/>
            <a:endParaRPr lang="zh-CN" altLang="en-US"/>
          </a:p>
        </p:txBody>
      </p:sp>
      <p:sp>
        <p:nvSpPr>
          <p:cNvPr id="1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0.xml><?xml version="1.0" encoding="utf-8"?>
<p:notes xmlns:a="http://schemas.openxmlformats.org/drawingml/2006/main" xmlns:p="http://schemas.openxmlformats.org/presentationml/2006/main">
  <p:cSld>
    <p:spTree>
      <p:nvGrpSpPr>
        <p:cNvPr id="117" name=""/>
        <p:cNvGrpSpPr/>
        <p:nvPr/>
      </p:nvGrpSpPr>
      <p:grpSpPr>
        <a:xfrm>
          <a:off x="0" y="0"/>
          <a:ext cx="0" cy="0"/>
          <a:chOff x="0" y="0"/>
          <a:chExt cx="0" cy="0"/>
        </a:xfrm>
      </p:grpSpPr>
      <p:sp>
        <p:nvSpPr>
          <p:cNvPr id="118" name="幻灯片图像占位符 1"/>
          <p:cNvSpPr>
            <a:spLocks noGrp="true" noRot="true" noChangeAspect="true"/>
          </p:cNvSpPr>
          <p:nvPr>
            <p:ph type="sldImg"/>
          </p:nvPr>
        </p:nvSpPr>
        <p:spPr/>
        <p:txBody>
          <a:bodyPr/>
          <a:p/>
        </p:txBody>
      </p:sp>
      <p:sp>
        <p:nvSpPr>
          <p:cNvPr id="119" name="备注占位符 2"/>
          <p:cNvSpPr>
            <a:spLocks noGrp="true"/>
          </p:cNvSpPr>
          <p:nvPr>
            <p:ph type="body" idx="1"/>
          </p:nvPr>
        </p:nvSpPr>
        <p:spPr/>
        <p:txBody>
          <a:bodyPr/>
          <a:lstStyle/>
          <a:p>
            <a:pPr/>
            <a:endParaRPr lang="zh-CN" altLang="en-US"/>
          </a:p>
        </p:txBody>
      </p:sp>
      <p:sp>
        <p:nvSpPr>
          <p:cNvPr id="12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1.xml><?xml version="1.0" encoding="utf-8"?>
<p:notes xmlns:a="http://schemas.openxmlformats.org/drawingml/2006/main" xmlns:p="http://schemas.openxmlformats.org/presentationml/2006/main">
  <p:cSld>
    <p:spTree>
      <p:nvGrpSpPr>
        <p:cNvPr id="121" name=""/>
        <p:cNvGrpSpPr/>
        <p:nvPr/>
      </p:nvGrpSpPr>
      <p:grpSpPr>
        <a:xfrm>
          <a:off x="0" y="0"/>
          <a:ext cx="0" cy="0"/>
          <a:chOff x="0" y="0"/>
          <a:chExt cx="0" cy="0"/>
        </a:xfrm>
      </p:grpSpPr>
      <p:sp>
        <p:nvSpPr>
          <p:cNvPr id="122" name="幻灯片图像占位符 1"/>
          <p:cNvSpPr>
            <a:spLocks noGrp="true" noRot="true" noChangeAspect="true"/>
          </p:cNvSpPr>
          <p:nvPr>
            <p:ph type="sldImg"/>
          </p:nvPr>
        </p:nvSpPr>
        <p:spPr/>
        <p:txBody>
          <a:bodyPr/>
          <a:p/>
        </p:txBody>
      </p:sp>
      <p:sp>
        <p:nvSpPr>
          <p:cNvPr id="123" name="备注占位符 2"/>
          <p:cNvSpPr>
            <a:spLocks noGrp="true"/>
          </p:cNvSpPr>
          <p:nvPr>
            <p:ph type="body" idx="1"/>
          </p:nvPr>
        </p:nvSpPr>
        <p:spPr/>
        <p:txBody>
          <a:bodyPr/>
          <a:lstStyle/>
          <a:p>
            <a:pPr/>
            <a:endParaRPr lang="zh-CN" altLang="en-US"/>
          </a:p>
        </p:txBody>
      </p:sp>
      <p:sp>
        <p:nvSpPr>
          <p:cNvPr id="12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2.xml><?xml version="1.0" encoding="utf-8"?>
<p:notes xmlns:a="http://schemas.openxmlformats.org/drawingml/2006/main" xmlns:p="http://schemas.openxmlformats.org/presentationml/2006/main">
  <p:cSld>
    <p:spTree>
      <p:nvGrpSpPr>
        <p:cNvPr id="125" name=""/>
        <p:cNvGrpSpPr/>
        <p:nvPr/>
      </p:nvGrpSpPr>
      <p:grpSpPr>
        <a:xfrm>
          <a:off x="0" y="0"/>
          <a:ext cx="0" cy="0"/>
          <a:chOff x="0" y="0"/>
          <a:chExt cx="0" cy="0"/>
        </a:xfrm>
      </p:grpSpPr>
      <p:sp>
        <p:nvSpPr>
          <p:cNvPr id="126" name="幻灯片图像占位符 1"/>
          <p:cNvSpPr>
            <a:spLocks noGrp="true" noRot="true" noChangeAspect="true"/>
          </p:cNvSpPr>
          <p:nvPr>
            <p:ph type="sldImg"/>
          </p:nvPr>
        </p:nvSpPr>
        <p:spPr/>
        <p:txBody>
          <a:bodyPr/>
          <a:p/>
        </p:txBody>
      </p:sp>
      <p:sp>
        <p:nvSpPr>
          <p:cNvPr id="127" name="备注占位符 2"/>
          <p:cNvSpPr>
            <a:spLocks noGrp="true"/>
          </p:cNvSpPr>
          <p:nvPr>
            <p:ph type="body" idx="1"/>
          </p:nvPr>
        </p:nvSpPr>
        <p:spPr/>
        <p:txBody>
          <a:bodyPr/>
          <a:lstStyle/>
          <a:p>
            <a:pPr/>
            <a:endParaRPr lang="zh-CN" altLang="en-US"/>
          </a:p>
        </p:txBody>
      </p:sp>
      <p:sp>
        <p:nvSpPr>
          <p:cNvPr id="12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3.xml><?xml version="1.0" encoding="utf-8"?>
<p:notes xmlns:a="http://schemas.openxmlformats.org/drawingml/2006/main" xmlns:p="http://schemas.openxmlformats.org/presentationml/2006/main">
  <p:cSld>
    <p:spTree>
      <p:nvGrpSpPr>
        <p:cNvPr id="129" name=""/>
        <p:cNvGrpSpPr/>
        <p:nvPr/>
      </p:nvGrpSpPr>
      <p:grpSpPr>
        <a:xfrm>
          <a:off x="0" y="0"/>
          <a:ext cx="0" cy="0"/>
          <a:chOff x="0" y="0"/>
          <a:chExt cx="0" cy="0"/>
        </a:xfrm>
      </p:grpSpPr>
      <p:sp>
        <p:nvSpPr>
          <p:cNvPr id="130" name="幻灯片图像占位符 1"/>
          <p:cNvSpPr>
            <a:spLocks noGrp="true" noRot="true" noChangeAspect="true"/>
          </p:cNvSpPr>
          <p:nvPr>
            <p:ph type="sldImg"/>
          </p:nvPr>
        </p:nvSpPr>
        <p:spPr/>
        <p:txBody>
          <a:bodyPr/>
          <a:p/>
        </p:txBody>
      </p:sp>
      <p:sp>
        <p:nvSpPr>
          <p:cNvPr id="131" name="备注占位符 2"/>
          <p:cNvSpPr>
            <a:spLocks noGrp="true"/>
          </p:cNvSpPr>
          <p:nvPr>
            <p:ph type="body" idx="1"/>
          </p:nvPr>
        </p:nvSpPr>
        <p:spPr/>
        <p:txBody>
          <a:bodyPr/>
          <a:lstStyle/>
          <a:p>
            <a:pPr/>
            <a:endParaRPr lang="zh-CN" altLang="en-US"/>
          </a:p>
        </p:txBody>
      </p:sp>
      <p:sp>
        <p:nvSpPr>
          <p:cNvPr id="13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4.xml><?xml version="1.0" encoding="utf-8"?>
<p:notes xmlns:a="http://schemas.openxmlformats.org/drawingml/2006/main" xmlns:p="http://schemas.openxmlformats.org/presentationml/2006/main">
  <p:cSld>
    <p:spTree>
      <p:nvGrpSpPr>
        <p:cNvPr id="133" name=""/>
        <p:cNvGrpSpPr/>
        <p:nvPr/>
      </p:nvGrpSpPr>
      <p:grpSpPr>
        <a:xfrm>
          <a:off x="0" y="0"/>
          <a:ext cx="0" cy="0"/>
          <a:chOff x="0" y="0"/>
          <a:chExt cx="0" cy="0"/>
        </a:xfrm>
      </p:grpSpPr>
      <p:sp>
        <p:nvSpPr>
          <p:cNvPr id="134" name="幻灯片图像占位符 1"/>
          <p:cNvSpPr>
            <a:spLocks noGrp="true" noRot="true" noChangeAspect="true"/>
          </p:cNvSpPr>
          <p:nvPr>
            <p:ph type="sldImg"/>
          </p:nvPr>
        </p:nvSpPr>
        <p:spPr/>
        <p:txBody>
          <a:bodyPr/>
          <a:p/>
        </p:txBody>
      </p:sp>
      <p:sp>
        <p:nvSpPr>
          <p:cNvPr id="135" name="备注占位符 2"/>
          <p:cNvSpPr>
            <a:spLocks noGrp="true"/>
          </p:cNvSpPr>
          <p:nvPr>
            <p:ph type="body" idx="1"/>
          </p:nvPr>
        </p:nvSpPr>
        <p:spPr/>
        <p:txBody>
          <a:bodyPr/>
          <a:lstStyle/>
          <a:p>
            <a:pPr/>
            <a:endParaRPr lang="zh-CN" altLang="en-US"/>
          </a:p>
        </p:txBody>
      </p:sp>
      <p:sp>
        <p:nvSpPr>
          <p:cNvPr id="13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5.xml><?xml version="1.0" encoding="utf-8"?>
<p:notes xmlns:a="http://schemas.openxmlformats.org/drawingml/2006/main" xmlns:p="http://schemas.openxmlformats.org/presentationml/2006/main">
  <p:cSld>
    <p:spTree>
      <p:nvGrpSpPr>
        <p:cNvPr id="137" name=""/>
        <p:cNvGrpSpPr/>
        <p:nvPr/>
      </p:nvGrpSpPr>
      <p:grpSpPr>
        <a:xfrm>
          <a:off x="0" y="0"/>
          <a:ext cx="0" cy="0"/>
          <a:chOff x="0" y="0"/>
          <a:chExt cx="0" cy="0"/>
        </a:xfrm>
      </p:grpSpPr>
      <p:sp>
        <p:nvSpPr>
          <p:cNvPr id="138" name="幻灯片图像占位符 1"/>
          <p:cNvSpPr>
            <a:spLocks noGrp="true" noRot="true" noChangeAspect="true"/>
          </p:cNvSpPr>
          <p:nvPr>
            <p:ph type="sldImg"/>
          </p:nvPr>
        </p:nvSpPr>
        <p:spPr/>
        <p:txBody>
          <a:bodyPr/>
          <a:p/>
        </p:txBody>
      </p:sp>
      <p:sp>
        <p:nvSpPr>
          <p:cNvPr id="139" name="备注占位符 2"/>
          <p:cNvSpPr>
            <a:spLocks noGrp="true"/>
          </p:cNvSpPr>
          <p:nvPr>
            <p:ph type="body" idx="1"/>
          </p:nvPr>
        </p:nvSpPr>
        <p:spPr/>
        <p:txBody>
          <a:bodyPr/>
          <a:lstStyle/>
          <a:p>
            <a:pPr/>
            <a:endParaRPr lang="zh-CN" altLang="en-US"/>
          </a:p>
        </p:txBody>
      </p:sp>
      <p:sp>
        <p:nvSpPr>
          <p:cNvPr id="14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6.xml><?xml version="1.0" encoding="utf-8"?>
<p:notes xmlns:a="http://schemas.openxmlformats.org/drawingml/2006/main" xmlns:p="http://schemas.openxmlformats.org/presentationml/2006/main">
  <p:cSld>
    <p:spTree>
      <p:nvGrpSpPr>
        <p:cNvPr id="141" name=""/>
        <p:cNvGrpSpPr/>
        <p:nvPr/>
      </p:nvGrpSpPr>
      <p:grpSpPr>
        <a:xfrm>
          <a:off x="0" y="0"/>
          <a:ext cx="0" cy="0"/>
          <a:chOff x="0" y="0"/>
          <a:chExt cx="0" cy="0"/>
        </a:xfrm>
      </p:grpSpPr>
      <p:sp>
        <p:nvSpPr>
          <p:cNvPr id="142" name="幻灯片图像占位符 1"/>
          <p:cNvSpPr>
            <a:spLocks noGrp="true" noRot="true" noChangeAspect="true"/>
          </p:cNvSpPr>
          <p:nvPr>
            <p:ph type="sldImg"/>
          </p:nvPr>
        </p:nvSpPr>
        <p:spPr/>
        <p:txBody>
          <a:bodyPr/>
          <a:p/>
        </p:txBody>
      </p:sp>
      <p:sp>
        <p:nvSpPr>
          <p:cNvPr id="143" name="备注占位符 2"/>
          <p:cNvSpPr>
            <a:spLocks noGrp="true"/>
          </p:cNvSpPr>
          <p:nvPr>
            <p:ph type="body" idx="1"/>
          </p:nvPr>
        </p:nvSpPr>
        <p:spPr/>
        <p:txBody>
          <a:bodyPr/>
          <a:lstStyle/>
          <a:p>
            <a:pPr/>
            <a:endParaRPr lang="zh-CN" altLang="en-US"/>
          </a:p>
        </p:txBody>
      </p:sp>
      <p:sp>
        <p:nvSpPr>
          <p:cNvPr id="14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7.xml><?xml version="1.0" encoding="utf-8"?>
<p:notes xmlns:a="http://schemas.openxmlformats.org/drawingml/2006/main" xmlns:p="http://schemas.openxmlformats.org/presentationml/2006/main">
  <p:cSld>
    <p:spTree>
      <p:nvGrpSpPr>
        <p:cNvPr id="145" name=""/>
        <p:cNvGrpSpPr/>
        <p:nvPr/>
      </p:nvGrpSpPr>
      <p:grpSpPr>
        <a:xfrm>
          <a:off x="0" y="0"/>
          <a:ext cx="0" cy="0"/>
          <a:chOff x="0" y="0"/>
          <a:chExt cx="0" cy="0"/>
        </a:xfrm>
      </p:grpSpPr>
      <p:sp>
        <p:nvSpPr>
          <p:cNvPr id="146" name="幻灯片图像占位符 1"/>
          <p:cNvSpPr>
            <a:spLocks noGrp="true" noRot="true" noChangeAspect="true"/>
          </p:cNvSpPr>
          <p:nvPr>
            <p:ph type="sldImg"/>
          </p:nvPr>
        </p:nvSpPr>
        <p:spPr/>
        <p:txBody>
          <a:bodyPr/>
          <a:p/>
        </p:txBody>
      </p:sp>
      <p:sp>
        <p:nvSpPr>
          <p:cNvPr id="147" name="备注占位符 2"/>
          <p:cNvSpPr>
            <a:spLocks noGrp="true"/>
          </p:cNvSpPr>
          <p:nvPr>
            <p:ph type="body" idx="1"/>
          </p:nvPr>
        </p:nvSpPr>
        <p:spPr/>
        <p:txBody>
          <a:bodyPr/>
          <a:lstStyle/>
          <a:p>
            <a:pPr/>
            <a:endParaRPr lang="zh-CN" altLang="en-US"/>
          </a:p>
        </p:txBody>
      </p:sp>
      <p:sp>
        <p:nvSpPr>
          <p:cNvPr id="14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8.xml><?xml version="1.0" encoding="utf-8"?>
<p:notes xmlns:a="http://schemas.openxmlformats.org/drawingml/2006/main" xmlns:p="http://schemas.openxmlformats.org/presentationml/2006/main">
  <p:cSld>
    <p:spTree>
      <p:nvGrpSpPr>
        <p:cNvPr id="149" name=""/>
        <p:cNvGrpSpPr/>
        <p:nvPr/>
      </p:nvGrpSpPr>
      <p:grpSpPr>
        <a:xfrm>
          <a:off x="0" y="0"/>
          <a:ext cx="0" cy="0"/>
          <a:chOff x="0" y="0"/>
          <a:chExt cx="0" cy="0"/>
        </a:xfrm>
      </p:grpSpPr>
      <p:sp>
        <p:nvSpPr>
          <p:cNvPr id="150" name="幻灯片图像占位符 1"/>
          <p:cNvSpPr>
            <a:spLocks noGrp="true" noRot="true" noChangeAspect="true"/>
          </p:cNvSpPr>
          <p:nvPr>
            <p:ph type="sldImg"/>
          </p:nvPr>
        </p:nvSpPr>
        <p:spPr/>
        <p:txBody>
          <a:bodyPr/>
          <a:p/>
        </p:txBody>
      </p:sp>
      <p:sp>
        <p:nvSpPr>
          <p:cNvPr id="151" name="备注占位符 2"/>
          <p:cNvSpPr>
            <a:spLocks noGrp="true"/>
          </p:cNvSpPr>
          <p:nvPr>
            <p:ph type="body" idx="1"/>
          </p:nvPr>
        </p:nvSpPr>
        <p:spPr/>
        <p:txBody>
          <a:bodyPr/>
          <a:lstStyle/>
          <a:p>
            <a:pPr/>
            <a:endParaRPr lang="zh-CN" altLang="en-US"/>
          </a:p>
        </p:txBody>
      </p:sp>
      <p:sp>
        <p:nvSpPr>
          <p:cNvPr id="15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9.xml><?xml version="1.0" encoding="utf-8"?>
<p:notes xmlns:a="http://schemas.openxmlformats.org/drawingml/2006/main" xmlns:p="http://schemas.openxmlformats.org/presentationml/2006/main">
  <p:cSld>
    <p:spTree>
      <p:nvGrpSpPr>
        <p:cNvPr id="153" name=""/>
        <p:cNvGrpSpPr/>
        <p:nvPr/>
      </p:nvGrpSpPr>
      <p:grpSpPr>
        <a:xfrm>
          <a:off x="0" y="0"/>
          <a:ext cx="0" cy="0"/>
          <a:chOff x="0" y="0"/>
          <a:chExt cx="0" cy="0"/>
        </a:xfrm>
      </p:grpSpPr>
      <p:sp>
        <p:nvSpPr>
          <p:cNvPr id="154" name="幻灯片图像占位符 1"/>
          <p:cNvSpPr>
            <a:spLocks noGrp="true" noRot="true" noChangeAspect="true"/>
          </p:cNvSpPr>
          <p:nvPr>
            <p:ph type="sldImg"/>
          </p:nvPr>
        </p:nvSpPr>
        <p:spPr/>
        <p:txBody>
          <a:bodyPr/>
          <a:p/>
        </p:txBody>
      </p:sp>
      <p:sp>
        <p:nvSpPr>
          <p:cNvPr id="155" name="备注占位符 2"/>
          <p:cNvSpPr>
            <a:spLocks noGrp="true"/>
          </p:cNvSpPr>
          <p:nvPr>
            <p:ph type="body" idx="1"/>
          </p:nvPr>
        </p:nvSpPr>
        <p:spPr/>
        <p:txBody>
          <a:bodyPr/>
          <a:lstStyle/>
          <a:p>
            <a:pPr/>
            <a:endParaRPr lang="zh-CN" altLang="en-US"/>
          </a:p>
        </p:txBody>
      </p:sp>
      <p:sp>
        <p:nvSpPr>
          <p:cNvPr id="15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xml><?xml version="1.0" encoding="utf-8"?>
<p:notes xmlns:a="http://schemas.openxmlformats.org/drawingml/2006/main" xmlns:p="http://schemas.openxmlformats.org/presentationml/2006/main">
  <p:cSld>
    <p:spTree>
      <p:nvGrpSpPr>
        <p:cNvPr id="13" name=""/>
        <p:cNvGrpSpPr/>
        <p:nvPr/>
      </p:nvGrpSpPr>
      <p:grpSpPr>
        <a:xfrm>
          <a:off x="0" y="0"/>
          <a:ext cx="0" cy="0"/>
          <a:chOff x="0" y="0"/>
          <a:chExt cx="0" cy="0"/>
        </a:xfrm>
      </p:grpSpPr>
      <p:sp>
        <p:nvSpPr>
          <p:cNvPr id="14" name="幻灯片图像占位符 1"/>
          <p:cNvSpPr>
            <a:spLocks noGrp="true" noRot="true" noChangeAspect="true"/>
          </p:cNvSpPr>
          <p:nvPr>
            <p:ph type="sldImg"/>
          </p:nvPr>
        </p:nvSpPr>
        <p:spPr/>
        <p:txBody>
          <a:bodyPr/>
          <a:p/>
        </p:txBody>
      </p:sp>
      <p:sp>
        <p:nvSpPr>
          <p:cNvPr id="15" name="备注占位符 2"/>
          <p:cNvSpPr>
            <a:spLocks noGrp="true"/>
          </p:cNvSpPr>
          <p:nvPr>
            <p:ph type="body" idx="1"/>
          </p:nvPr>
        </p:nvSpPr>
        <p:spPr/>
        <p:txBody>
          <a:bodyPr/>
          <a:lstStyle/>
          <a:p>
            <a:pPr/>
            <a:endParaRPr lang="zh-CN" altLang="en-US"/>
          </a:p>
        </p:txBody>
      </p:sp>
      <p:sp>
        <p:nvSpPr>
          <p:cNvPr id="1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0.xml><?xml version="1.0" encoding="utf-8"?>
<p:notes xmlns:a="http://schemas.openxmlformats.org/drawingml/2006/main" xmlns:p="http://schemas.openxmlformats.org/presentationml/2006/main">
  <p:cSld>
    <p:spTree>
      <p:nvGrpSpPr>
        <p:cNvPr id="157" name=""/>
        <p:cNvGrpSpPr/>
        <p:nvPr/>
      </p:nvGrpSpPr>
      <p:grpSpPr>
        <a:xfrm>
          <a:off x="0" y="0"/>
          <a:ext cx="0" cy="0"/>
          <a:chOff x="0" y="0"/>
          <a:chExt cx="0" cy="0"/>
        </a:xfrm>
      </p:grpSpPr>
      <p:sp>
        <p:nvSpPr>
          <p:cNvPr id="158" name="幻灯片图像占位符 1"/>
          <p:cNvSpPr>
            <a:spLocks noGrp="true" noRot="true" noChangeAspect="true"/>
          </p:cNvSpPr>
          <p:nvPr>
            <p:ph type="sldImg"/>
          </p:nvPr>
        </p:nvSpPr>
        <p:spPr/>
        <p:txBody>
          <a:bodyPr/>
          <a:p/>
        </p:txBody>
      </p:sp>
      <p:sp>
        <p:nvSpPr>
          <p:cNvPr id="159" name="备注占位符 2"/>
          <p:cNvSpPr>
            <a:spLocks noGrp="true"/>
          </p:cNvSpPr>
          <p:nvPr>
            <p:ph type="body" idx="1"/>
          </p:nvPr>
        </p:nvSpPr>
        <p:spPr/>
        <p:txBody>
          <a:bodyPr/>
          <a:lstStyle/>
          <a:p>
            <a:pPr/>
            <a:endParaRPr lang="zh-CN" altLang="en-US"/>
          </a:p>
        </p:txBody>
      </p:sp>
      <p:sp>
        <p:nvSpPr>
          <p:cNvPr id="16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1.xml><?xml version="1.0" encoding="utf-8"?>
<p:notes xmlns:a="http://schemas.openxmlformats.org/drawingml/2006/main" xmlns:p="http://schemas.openxmlformats.org/presentationml/2006/main">
  <p:cSld>
    <p:spTree>
      <p:nvGrpSpPr>
        <p:cNvPr id="161" name=""/>
        <p:cNvGrpSpPr/>
        <p:nvPr/>
      </p:nvGrpSpPr>
      <p:grpSpPr>
        <a:xfrm>
          <a:off x="0" y="0"/>
          <a:ext cx="0" cy="0"/>
          <a:chOff x="0" y="0"/>
          <a:chExt cx="0" cy="0"/>
        </a:xfrm>
      </p:grpSpPr>
      <p:sp>
        <p:nvSpPr>
          <p:cNvPr id="162" name="幻灯片图像占位符 1"/>
          <p:cNvSpPr>
            <a:spLocks noGrp="true" noRot="true" noChangeAspect="true"/>
          </p:cNvSpPr>
          <p:nvPr>
            <p:ph type="sldImg"/>
          </p:nvPr>
        </p:nvSpPr>
        <p:spPr/>
        <p:txBody>
          <a:bodyPr/>
          <a:p/>
        </p:txBody>
      </p:sp>
      <p:sp>
        <p:nvSpPr>
          <p:cNvPr id="163" name="备注占位符 2"/>
          <p:cNvSpPr>
            <a:spLocks noGrp="true"/>
          </p:cNvSpPr>
          <p:nvPr>
            <p:ph type="body" idx="1"/>
          </p:nvPr>
        </p:nvSpPr>
        <p:spPr/>
        <p:txBody>
          <a:bodyPr/>
          <a:lstStyle/>
          <a:p>
            <a:pPr/>
            <a:endParaRPr lang="zh-CN" altLang="en-US"/>
          </a:p>
        </p:txBody>
      </p:sp>
      <p:sp>
        <p:nvSpPr>
          <p:cNvPr id="16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2.xml><?xml version="1.0" encoding="utf-8"?>
<p:notes xmlns:a="http://schemas.openxmlformats.org/drawingml/2006/main" xmlns:p="http://schemas.openxmlformats.org/presentationml/2006/main">
  <p:cSld>
    <p:spTree>
      <p:nvGrpSpPr>
        <p:cNvPr id="165" name=""/>
        <p:cNvGrpSpPr/>
        <p:nvPr/>
      </p:nvGrpSpPr>
      <p:grpSpPr>
        <a:xfrm>
          <a:off x="0" y="0"/>
          <a:ext cx="0" cy="0"/>
          <a:chOff x="0" y="0"/>
          <a:chExt cx="0" cy="0"/>
        </a:xfrm>
      </p:grpSpPr>
      <p:sp>
        <p:nvSpPr>
          <p:cNvPr id="166" name="幻灯片图像占位符 1"/>
          <p:cNvSpPr>
            <a:spLocks noGrp="true" noRot="true" noChangeAspect="true"/>
          </p:cNvSpPr>
          <p:nvPr>
            <p:ph type="sldImg"/>
          </p:nvPr>
        </p:nvSpPr>
        <p:spPr/>
        <p:txBody>
          <a:bodyPr/>
          <a:p/>
        </p:txBody>
      </p:sp>
      <p:sp>
        <p:nvSpPr>
          <p:cNvPr id="167" name="备注占位符 2"/>
          <p:cNvSpPr>
            <a:spLocks noGrp="true"/>
          </p:cNvSpPr>
          <p:nvPr>
            <p:ph type="body" idx="1"/>
          </p:nvPr>
        </p:nvSpPr>
        <p:spPr/>
        <p:txBody>
          <a:bodyPr/>
          <a:lstStyle/>
          <a:p>
            <a:pPr/>
            <a:endParaRPr lang="zh-CN" altLang="en-US"/>
          </a:p>
        </p:txBody>
      </p:sp>
      <p:sp>
        <p:nvSpPr>
          <p:cNvPr id="16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3.xml><?xml version="1.0" encoding="utf-8"?>
<p:notes xmlns:a="http://schemas.openxmlformats.org/drawingml/2006/main" xmlns:p="http://schemas.openxmlformats.org/presentationml/2006/main">
  <p:cSld>
    <p:spTree>
      <p:nvGrpSpPr>
        <p:cNvPr id="169" name=""/>
        <p:cNvGrpSpPr/>
        <p:nvPr/>
      </p:nvGrpSpPr>
      <p:grpSpPr>
        <a:xfrm>
          <a:off x="0" y="0"/>
          <a:ext cx="0" cy="0"/>
          <a:chOff x="0" y="0"/>
          <a:chExt cx="0" cy="0"/>
        </a:xfrm>
      </p:grpSpPr>
      <p:sp>
        <p:nvSpPr>
          <p:cNvPr id="170" name="幻灯片图像占位符 1"/>
          <p:cNvSpPr>
            <a:spLocks noGrp="true" noRot="true" noChangeAspect="true"/>
          </p:cNvSpPr>
          <p:nvPr>
            <p:ph type="sldImg"/>
          </p:nvPr>
        </p:nvSpPr>
        <p:spPr/>
        <p:txBody>
          <a:bodyPr/>
          <a:p/>
        </p:txBody>
      </p:sp>
      <p:sp>
        <p:nvSpPr>
          <p:cNvPr id="171" name="备注占位符 2"/>
          <p:cNvSpPr>
            <a:spLocks noGrp="true"/>
          </p:cNvSpPr>
          <p:nvPr>
            <p:ph type="body" idx="1"/>
          </p:nvPr>
        </p:nvSpPr>
        <p:spPr/>
        <p:txBody>
          <a:bodyPr/>
          <a:lstStyle/>
          <a:p>
            <a:pPr/>
            <a:endParaRPr lang="zh-CN" altLang="en-US"/>
          </a:p>
        </p:txBody>
      </p:sp>
      <p:sp>
        <p:nvSpPr>
          <p:cNvPr id="17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4.xml><?xml version="1.0" encoding="utf-8"?>
<p:notes xmlns:a="http://schemas.openxmlformats.org/drawingml/2006/main" xmlns:p="http://schemas.openxmlformats.org/presentationml/2006/main">
  <p:cSld>
    <p:spTree>
      <p:nvGrpSpPr>
        <p:cNvPr id="173" name=""/>
        <p:cNvGrpSpPr/>
        <p:nvPr/>
      </p:nvGrpSpPr>
      <p:grpSpPr>
        <a:xfrm>
          <a:off x="0" y="0"/>
          <a:ext cx="0" cy="0"/>
          <a:chOff x="0" y="0"/>
          <a:chExt cx="0" cy="0"/>
        </a:xfrm>
      </p:grpSpPr>
      <p:sp>
        <p:nvSpPr>
          <p:cNvPr id="174" name="幻灯片图像占位符 1"/>
          <p:cNvSpPr>
            <a:spLocks noGrp="true" noRot="true" noChangeAspect="true"/>
          </p:cNvSpPr>
          <p:nvPr>
            <p:ph type="sldImg"/>
          </p:nvPr>
        </p:nvSpPr>
        <p:spPr/>
        <p:txBody>
          <a:bodyPr/>
          <a:p/>
        </p:txBody>
      </p:sp>
      <p:sp>
        <p:nvSpPr>
          <p:cNvPr id="175" name="备注占位符 2"/>
          <p:cNvSpPr>
            <a:spLocks noGrp="true"/>
          </p:cNvSpPr>
          <p:nvPr>
            <p:ph type="body" idx="1"/>
          </p:nvPr>
        </p:nvSpPr>
        <p:spPr/>
        <p:txBody>
          <a:bodyPr/>
          <a:lstStyle/>
          <a:p>
            <a:pPr/>
            <a:endParaRPr lang="zh-CN" altLang="en-US"/>
          </a:p>
        </p:txBody>
      </p:sp>
      <p:sp>
        <p:nvSpPr>
          <p:cNvPr id="17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5.xml><?xml version="1.0" encoding="utf-8"?>
<p:notes xmlns:a="http://schemas.openxmlformats.org/drawingml/2006/main" xmlns:p="http://schemas.openxmlformats.org/presentationml/2006/main">
  <p:cSld>
    <p:spTree>
      <p:nvGrpSpPr>
        <p:cNvPr id="177" name=""/>
        <p:cNvGrpSpPr/>
        <p:nvPr/>
      </p:nvGrpSpPr>
      <p:grpSpPr>
        <a:xfrm>
          <a:off x="0" y="0"/>
          <a:ext cx="0" cy="0"/>
          <a:chOff x="0" y="0"/>
          <a:chExt cx="0" cy="0"/>
        </a:xfrm>
      </p:grpSpPr>
      <p:sp>
        <p:nvSpPr>
          <p:cNvPr id="178" name="幻灯片图像占位符 1"/>
          <p:cNvSpPr>
            <a:spLocks noGrp="true" noRot="true" noChangeAspect="true"/>
          </p:cNvSpPr>
          <p:nvPr>
            <p:ph type="sldImg"/>
          </p:nvPr>
        </p:nvSpPr>
        <p:spPr/>
        <p:txBody>
          <a:bodyPr/>
          <a:p/>
        </p:txBody>
      </p:sp>
      <p:sp>
        <p:nvSpPr>
          <p:cNvPr id="179" name="备注占位符 2"/>
          <p:cNvSpPr>
            <a:spLocks noGrp="true"/>
          </p:cNvSpPr>
          <p:nvPr>
            <p:ph type="body" idx="1"/>
          </p:nvPr>
        </p:nvSpPr>
        <p:spPr/>
        <p:txBody>
          <a:bodyPr/>
          <a:lstStyle/>
          <a:p>
            <a:pPr/>
            <a:endParaRPr lang="zh-CN" altLang="en-US"/>
          </a:p>
        </p:txBody>
      </p:sp>
      <p:sp>
        <p:nvSpPr>
          <p:cNvPr id="18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6.xml><?xml version="1.0" encoding="utf-8"?>
<p:notes xmlns:a="http://schemas.openxmlformats.org/drawingml/2006/main" xmlns:p="http://schemas.openxmlformats.org/presentationml/2006/main">
  <p:cSld>
    <p:spTree>
      <p:nvGrpSpPr>
        <p:cNvPr id="181" name=""/>
        <p:cNvGrpSpPr/>
        <p:nvPr/>
      </p:nvGrpSpPr>
      <p:grpSpPr>
        <a:xfrm>
          <a:off x="0" y="0"/>
          <a:ext cx="0" cy="0"/>
          <a:chOff x="0" y="0"/>
          <a:chExt cx="0" cy="0"/>
        </a:xfrm>
      </p:grpSpPr>
      <p:sp>
        <p:nvSpPr>
          <p:cNvPr id="182" name="幻灯片图像占位符 1"/>
          <p:cNvSpPr>
            <a:spLocks noGrp="true" noRot="true" noChangeAspect="true"/>
          </p:cNvSpPr>
          <p:nvPr>
            <p:ph type="sldImg"/>
          </p:nvPr>
        </p:nvSpPr>
        <p:spPr/>
        <p:txBody>
          <a:bodyPr/>
          <a:p/>
        </p:txBody>
      </p:sp>
      <p:sp>
        <p:nvSpPr>
          <p:cNvPr id="183" name="备注占位符 2"/>
          <p:cNvSpPr>
            <a:spLocks noGrp="true"/>
          </p:cNvSpPr>
          <p:nvPr>
            <p:ph type="body" idx="1"/>
          </p:nvPr>
        </p:nvSpPr>
        <p:spPr/>
        <p:txBody>
          <a:bodyPr/>
          <a:lstStyle/>
          <a:p>
            <a:pPr/>
            <a:endParaRPr lang="zh-CN" altLang="en-US"/>
          </a:p>
        </p:txBody>
      </p:sp>
      <p:sp>
        <p:nvSpPr>
          <p:cNvPr id="18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7.xml><?xml version="1.0" encoding="utf-8"?>
<p:notes xmlns:a="http://schemas.openxmlformats.org/drawingml/2006/main" xmlns:p="http://schemas.openxmlformats.org/presentationml/2006/main">
  <p:cSld>
    <p:spTree>
      <p:nvGrpSpPr>
        <p:cNvPr id="185" name=""/>
        <p:cNvGrpSpPr/>
        <p:nvPr/>
      </p:nvGrpSpPr>
      <p:grpSpPr>
        <a:xfrm>
          <a:off x="0" y="0"/>
          <a:ext cx="0" cy="0"/>
          <a:chOff x="0" y="0"/>
          <a:chExt cx="0" cy="0"/>
        </a:xfrm>
      </p:grpSpPr>
      <p:sp>
        <p:nvSpPr>
          <p:cNvPr id="186" name="幻灯片图像占位符 1"/>
          <p:cNvSpPr>
            <a:spLocks noGrp="true" noRot="true" noChangeAspect="true"/>
          </p:cNvSpPr>
          <p:nvPr>
            <p:ph type="sldImg"/>
          </p:nvPr>
        </p:nvSpPr>
        <p:spPr/>
        <p:txBody>
          <a:bodyPr/>
          <a:p/>
        </p:txBody>
      </p:sp>
      <p:sp>
        <p:nvSpPr>
          <p:cNvPr id="187" name="备注占位符 2"/>
          <p:cNvSpPr>
            <a:spLocks noGrp="true"/>
          </p:cNvSpPr>
          <p:nvPr>
            <p:ph type="body" idx="1"/>
          </p:nvPr>
        </p:nvSpPr>
        <p:spPr/>
        <p:txBody>
          <a:bodyPr/>
          <a:lstStyle/>
          <a:p>
            <a:pPr/>
            <a:endParaRPr lang="zh-CN" altLang="en-US"/>
          </a:p>
        </p:txBody>
      </p:sp>
      <p:sp>
        <p:nvSpPr>
          <p:cNvPr id="18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8.xml><?xml version="1.0" encoding="utf-8"?>
<p:notes xmlns:a="http://schemas.openxmlformats.org/drawingml/2006/main" xmlns:p="http://schemas.openxmlformats.org/presentationml/2006/main">
  <p:cSld>
    <p:spTree>
      <p:nvGrpSpPr>
        <p:cNvPr id="189" name=""/>
        <p:cNvGrpSpPr/>
        <p:nvPr/>
      </p:nvGrpSpPr>
      <p:grpSpPr>
        <a:xfrm>
          <a:off x="0" y="0"/>
          <a:ext cx="0" cy="0"/>
          <a:chOff x="0" y="0"/>
          <a:chExt cx="0" cy="0"/>
        </a:xfrm>
      </p:grpSpPr>
      <p:sp>
        <p:nvSpPr>
          <p:cNvPr id="190" name="幻灯片图像占位符 1"/>
          <p:cNvSpPr>
            <a:spLocks noGrp="true" noRot="true" noChangeAspect="true"/>
          </p:cNvSpPr>
          <p:nvPr>
            <p:ph type="sldImg"/>
          </p:nvPr>
        </p:nvSpPr>
        <p:spPr/>
        <p:txBody>
          <a:bodyPr/>
          <a:p/>
        </p:txBody>
      </p:sp>
      <p:sp>
        <p:nvSpPr>
          <p:cNvPr id="191" name="备注占位符 2"/>
          <p:cNvSpPr>
            <a:spLocks noGrp="true"/>
          </p:cNvSpPr>
          <p:nvPr>
            <p:ph type="body" idx="1"/>
          </p:nvPr>
        </p:nvSpPr>
        <p:spPr/>
        <p:txBody>
          <a:bodyPr/>
          <a:lstStyle/>
          <a:p>
            <a:pPr/>
            <a:endParaRPr lang="zh-CN" altLang="en-US"/>
          </a:p>
        </p:txBody>
      </p:sp>
      <p:sp>
        <p:nvSpPr>
          <p:cNvPr id="19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9.xml><?xml version="1.0" encoding="utf-8"?>
<p:notes xmlns:a="http://schemas.openxmlformats.org/drawingml/2006/main" xmlns:p="http://schemas.openxmlformats.org/presentationml/2006/main">
  <p:cSld>
    <p:spTree>
      <p:nvGrpSpPr>
        <p:cNvPr id="193" name=""/>
        <p:cNvGrpSpPr/>
        <p:nvPr/>
      </p:nvGrpSpPr>
      <p:grpSpPr>
        <a:xfrm>
          <a:off x="0" y="0"/>
          <a:ext cx="0" cy="0"/>
          <a:chOff x="0" y="0"/>
          <a:chExt cx="0" cy="0"/>
        </a:xfrm>
      </p:grpSpPr>
      <p:sp>
        <p:nvSpPr>
          <p:cNvPr id="194" name="幻灯片图像占位符 1"/>
          <p:cNvSpPr>
            <a:spLocks noGrp="true" noRot="true" noChangeAspect="true"/>
          </p:cNvSpPr>
          <p:nvPr>
            <p:ph type="sldImg"/>
          </p:nvPr>
        </p:nvSpPr>
        <p:spPr/>
        <p:txBody>
          <a:bodyPr/>
          <a:p/>
        </p:txBody>
      </p:sp>
      <p:sp>
        <p:nvSpPr>
          <p:cNvPr id="195" name="备注占位符 2"/>
          <p:cNvSpPr>
            <a:spLocks noGrp="true"/>
          </p:cNvSpPr>
          <p:nvPr>
            <p:ph type="body" idx="1"/>
          </p:nvPr>
        </p:nvSpPr>
        <p:spPr/>
        <p:txBody>
          <a:bodyPr/>
          <a:lstStyle/>
          <a:p>
            <a:pPr/>
            <a:endParaRPr lang="zh-CN" altLang="en-US"/>
          </a:p>
        </p:txBody>
      </p:sp>
      <p:sp>
        <p:nvSpPr>
          <p:cNvPr id="19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5.xml><?xml version="1.0" encoding="utf-8"?>
<p:notes xmlns:a="http://schemas.openxmlformats.org/drawingml/2006/main" xmlns:p="http://schemas.openxmlformats.org/presentationml/2006/main">
  <p:cSld>
    <p:spTree>
      <p:nvGrpSpPr>
        <p:cNvPr id="17" name=""/>
        <p:cNvGrpSpPr/>
        <p:nvPr/>
      </p:nvGrpSpPr>
      <p:grpSpPr>
        <a:xfrm>
          <a:off x="0" y="0"/>
          <a:ext cx="0" cy="0"/>
          <a:chOff x="0" y="0"/>
          <a:chExt cx="0" cy="0"/>
        </a:xfrm>
      </p:grpSpPr>
      <p:sp>
        <p:nvSpPr>
          <p:cNvPr id="18" name="幻灯片图像占位符 1"/>
          <p:cNvSpPr>
            <a:spLocks noGrp="true" noRot="true" noChangeAspect="true"/>
          </p:cNvSpPr>
          <p:nvPr>
            <p:ph type="sldImg"/>
          </p:nvPr>
        </p:nvSpPr>
        <p:spPr/>
        <p:txBody>
          <a:bodyPr/>
          <a:p/>
        </p:txBody>
      </p:sp>
      <p:sp>
        <p:nvSpPr>
          <p:cNvPr id="19" name="备注占位符 2"/>
          <p:cNvSpPr>
            <a:spLocks noGrp="true"/>
          </p:cNvSpPr>
          <p:nvPr>
            <p:ph type="body" idx="1"/>
          </p:nvPr>
        </p:nvSpPr>
        <p:spPr/>
        <p:txBody>
          <a:bodyPr/>
          <a:lstStyle/>
          <a:p>
            <a:pPr/>
            <a:endParaRPr lang="zh-CN" altLang="en-US"/>
          </a:p>
        </p:txBody>
      </p:sp>
      <p:sp>
        <p:nvSpPr>
          <p:cNvPr id="2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50.xml><?xml version="1.0" encoding="utf-8"?>
<p:notes xmlns:a="http://schemas.openxmlformats.org/drawingml/2006/main" xmlns:p="http://schemas.openxmlformats.org/presentationml/2006/main">
  <p:cSld>
    <p:spTree>
      <p:nvGrpSpPr>
        <p:cNvPr id="197" name=""/>
        <p:cNvGrpSpPr/>
        <p:nvPr/>
      </p:nvGrpSpPr>
      <p:grpSpPr>
        <a:xfrm>
          <a:off x="0" y="0"/>
          <a:ext cx="0" cy="0"/>
          <a:chOff x="0" y="0"/>
          <a:chExt cx="0" cy="0"/>
        </a:xfrm>
      </p:grpSpPr>
      <p:sp>
        <p:nvSpPr>
          <p:cNvPr id="198" name="幻灯片图像占位符 1"/>
          <p:cNvSpPr>
            <a:spLocks noGrp="true" noRot="true" noChangeAspect="true"/>
          </p:cNvSpPr>
          <p:nvPr>
            <p:ph type="sldImg"/>
          </p:nvPr>
        </p:nvSpPr>
        <p:spPr/>
        <p:txBody>
          <a:bodyPr/>
          <a:p/>
        </p:txBody>
      </p:sp>
      <p:sp>
        <p:nvSpPr>
          <p:cNvPr id="199" name="备注占位符 2"/>
          <p:cNvSpPr>
            <a:spLocks noGrp="true"/>
          </p:cNvSpPr>
          <p:nvPr>
            <p:ph type="body" idx="1"/>
          </p:nvPr>
        </p:nvSpPr>
        <p:spPr/>
        <p:txBody>
          <a:bodyPr/>
          <a:lstStyle/>
          <a:p>
            <a:pPr/>
            <a:endParaRPr lang="zh-CN" altLang="en-US"/>
          </a:p>
        </p:txBody>
      </p:sp>
      <p:sp>
        <p:nvSpPr>
          <p:cNvPr id="20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51.xml><?xml version="1.0" encoding="utf-8"?>
<p:notes xmlns:a="http://schemas.openxmlformats.org/drawingml/2006/main" xmlns:p="http://schemas.openxmlformats.org/presentationml/2006/main">
  <p:cSld>
    <p:spTree>
      <p:nvGrpSpPr>
        <p:cNvPr id="201" name=""/>
        <p:cNvGrpSpPr/>
        <p:nvPr/>
      </p:nvGrpSpPr>
      <p:grpSpPr>
        <a:xfrm>
          <a:off x="0" y="0"/>
          <a:ext cx="0" cy="0"/>
          <a:chOff x="0" y="0"/>
          <a:chExt cx="0" cy="0"/>
        </a:xfrm>
      </p:grpSpPr>
      <p:sp>
        <p:nvSpPr>
          <p:cNvPr id="202" name="幻灯片图像占位符 1"/>
          <p:cNvSpPr>
            <a:spLocks noGrp="true" noRot="true" noChangeAspect="true"/>
          </p:cNvSpPr>
          <p:nvPr>
            <p:ph type="sldImg"/>
          </p:nvPr>
        </p:nvSpPr>
        <p:spPr/>
        <p:txBody>
          <a:bodyPr/>
          <a:p/>
        </p:txBody>
      </p:sp>
      <p:sp>
        <p:nvSpPr>
          <p:cNvPr id="203" name="备注占位符 2"/>
          <p:cNvSpPr>
            <a:spLocks noGrp="true"/>
          </p:cNvSpPr>
          <p:nvPr>
            <p:ph type="body" idx="1"/>
          </p:nvPr>
        </p:nvSpPr>
        <p:spPr/>
        <p:txBody>
          <a:bodyPr/>
          <a:lstStyle/>
          <a:p>
            <a:pPr/>
            <a:endParaRPr lang="zh-CN" altLang="en-US"/>
          </a:p>
        </p:txBody>
      </p:sp>
      <p:sp>
        <p:nvSpPr>
          <p:cNvPr id="20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52.xml><?xml version="1.0" encoding="utf-8"?>
<p:notes xmlns:a="http://schemas.openxmlformats.org/drawingml/2006/main" xmlns:p="http://schemas.openxmlformats.org/presentationml/2006/main">
  <p:cSld>
    <p:spTree>
      <p:nvGrpSpPr>
        <p:cNvPr id="205" name=""/>
        <p:cNvGrpSpPr/>
        <p:nvPr/>
      </p:nvGrpSpPr>
      <p:grpSpPr>
        <a:xfrm>
          <a:off x="0" y="0"/>
          <a:ext cx="0" cy="0"/>
          <a:chOff x="0" y="0"/>
          <a:chExt cx="0" cy="0"/>
        </a:xfrm>
      </p:grpSpPr>
      <p:sp>
        <p:nvSpPr>
          <p:cNvPr id="206" name="幻灯片图像占位符 1"/>
          <p:cNvSpPr>
            <a:spLocks noGrp="true" noRot="true" noChangeAspect="true"/>
          </p:cNvSpPr>
          <p:nvPr>
            <p:ph type="sldImg"/>
          </p:nvPr>
        </p:nvSpPr>
        <p:spPr/>
        <p:txBody>
          <a:bodyPr/>
          <a:p/>
        </p:txBody>
      </p:sp>
      <p:sp>
        <p:nvSpPr>
          <p:cNvPr id="207" name="备注占位符 2"/>
          <p:cNvSpPr>
            <a:spLocks noGrp="true"/>
          </p:cNvSpPr>
          <p:nvPr>
            <p:ph type="body" idx="1"/>
          </p:nvPr>
        </p:nvSpPr>
        <p:spPr/>
        <p:txBody>
          <a:bodyPr/>
          <a:lstStyle/>
          <a:p>
            <a:pPr/>
            <a:endParaRPr lang="zh-CN" altLang="en-US"/>
          </a:p>
        </p:txBody>
      </p:sp>
      <p:sp>
        <p:nvSpPr>
          <p:cNvPr id="20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53.xml><?xml version="1.0" encoding="utf-8"?>
<p:notes xmlns:a="http://schemas.openxmlformats.org/drawingml/2006/main" xmlns:p="http://schemas.openxmlformats.org/presentationml/2006/main">
  <p:cSld>
    <p:spTree>
      <p:nvGrpSpPr>
        <p:cNvPr id="209" name=""/>
        <p:cNvGrpSpPr/>
        <p:nvPr/>
      </p:nvGrpSpPr>
      <p:grpSpPr>
        <a:xfrm>
          <a:off x="0" y="0"/>
          <a:ext cx="0" cy="0"/>
          <a:chOff x="0" y="0"/>
          <a:chExt cx="0" cy="0"/>
        </a:xfrm>
      </p:grpSpPr>
      <p:sp>
        <p:nvSpPr>
          <p:cNvPr id="210" name="幻灯片图像占位符 1"/>
          <p:cNvSpPr>
            <a:spLocks noGrp="true" noRot="true" noChangeAspect="true"/>
          </p:cNvSpPr>
          <p:nvPr>
            <p:ph type="sldImg"/>
          </p:nvPr>
        </p:nvSpPr>
        <p:spPr/>
        <p:txBody>
          <a:bodyPr/>
          <a:p/>
        </p:txBody>
      </p:sp>
      <p:sp>
        <p:nvSpPr>
          <p:cNvPr id="211" name="备注占位符 2"/>
          <p:cNvSpPr>
            <a:spLocks noGrp="true"/>
          </p:cNvSpPr>
          <p:nvPr>
            <p:ph type="body" idx="1"/>
          </p:nvPr>
        </p:nvSpPr>
        <p:spPr/>
        <p:txBody>
          <a:bodyPr/>
          <a:lstStyle/>
          <a:p>
            <a:pPr/>
            <a:endParaRPr lang="zh-CN" altLang="en-US"/>
          </a:p>
        </p:txBody>
      </p:sp>
      <p:sp>
        <p:nvSpPr>
          <p:cNvPr id="21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54.xml><?xml version="1.0" encoding="utf-8"?>
<p:notes xmlns:a="http://schemas.openxmlformats.org/drawingml/2006/main" xmlns:p="http://schemas.openxmlformats.org/presentationml/2006/main">
  <p:cSld>
    <p:spTree>
      <p:nvGrpSpPr>
        <p:cNvPr id="213" name=""/>
        <p:cNvGrpSpPr/>
        <p:nvPr/>
      </p:nvGrpSpPr>
      <p:grpSpPr>
        <a:xfrm>
          <a:off x="0" y="0"/>
          <a:ext cx="0" cy="0"/>
          <a:chOff x="0" y="0"/>
          <a:chExt cx="0" cy="0"/>
        </a:xfrm>
      </p:grpSpPr>
      <p:sp>
        <p:nvSpPr>
          <p:cNvPr id="214" name="幻灯片图像占位符 1"/>
          <p:cNvSpPr>
            <a:spLocks noGrp="true" noRot="true" noChangeAspect="true"/>
          </p:cNvSpPr>
          <p:nvPr>
            <p:ph type="sldImg"/>
          </p:nvPr>
        </p:nvSpPr>
        <p:spPr/>
        <p:txBody>
          <a:bodyPr/>
          <a:p/>
        </p:txBody>
      </p:sp>
      <p:sp>
        <p:nvSpPr>
          <p:cNvPr id="215" name="备注占位符 2"/>
          <p:cNvSpPr>
            <a:spLocks noGrp="true"/>
          </p:cNvSpPr>
          <p:nvPr>
            <p:ph type="body" idx="1"/>
          </p:nvPr>
        </p:nvSpPr>
        <p:spPr/>
        <p:txBody>
          <a:bodyPr/>
          <a:lstStyle/>
          <a:p>
            <a:pPr/>
            <a:endParaRPr lang="zh-CN" altLang="en-US"/>
          </a:p>
        </p:txBody>
      </p:sp>
      <p:sp>
        <p:nvSpPr>
          <p:cNvPr id="21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6.xml><?xml version="1.0" encoding="utf-8"?>
<p:notes xmlns:a="http://schemas.openxmlformats.org/drawingml/2006/main" xmlns:p="http://schemas.openxmlformats.org/presentationml/2006/main">
  <p:cSld>
    <p:spTree>
      <p:nvGrpSpPr>
        <p:cNvPr id="21" name=""/>
        <p:cNvGrpSpPr/>
        <p:nvPr/>
      </p:nvGrpSpPr>
      <p:grpSpPr>
        <a:xfrm>
          <a:off x="0" y="0"/>
          <a:ext cx="0" cy="0"/>
          <a:chOff x="0" y="0"/>
          <a:chExt cx="0" cy="0"/>
        </a:xfrm>
      </p:grpSpPr>
      <p:sp>
        <p:nvSpPr>
          <p:cNvPr id="22" name="幻灯片图像占位符 1"/>
          <p:cNvSpPr>
            <a:spLocks noGrp="true" noRot="true" noChangeAspect="true"/>
          </p:cNvSpPr>
          <p:nvPr>
            <p:ph type="sldImg"/>
          </p:nvPr>
        </p:nvSpPr>
        <p:spPr/>
        <p:txBody>
          <a:bodyPr/>
          <a:p/>
        </p:txBody>
      </p:sp>
      <p:sp>
        <p:nvSpPr>
          <p:cNvPr id="23" name="备注占位符 2"/>
          <p:cNvSpPr>
            <a:spLocks noGrp="true"/>
          </p:cNvSpPr>
          <p:nvPr>
            <p:ph type="body" idx="1"/>
          </p:nvPr>
        </p:nvSpPr>
        <p:spPr/>
        <p:txBody>
          <a:bodyPr/>
          <a:lstStyle/>
          <a:p>
            <a:pPr/>
            <a:endParaRPr lang="zh-CN" altLang="en-US"/>
          </a:p>
        </p:txBody>
      </p:sp>
      <p:sp>
        <p:nvSpPr>
          <p:cNvPr id="2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7.xml><?xml version="1.0" encoding="utf-8"?>
<p:notes xmlns:a="http://schemas.openxmlformats.org/drawingml/2006/main" xmlns:p="http://schemas.openxmlformats.org/presentationml/2006/main">
  <p:cSld>
    <p:spTree>
      <p:nvGrpSpPr>
        <p:cNvPr id="25" name=""/>
        <p:cNvGrpSpPr/>
        <p:nvPr/>
      </p:nvGrpSpPr>
      <p:grpSpPr>
        <a:xfrm>
          <a:off x="0" y="0"/>
          <a:ext cx="0" cy="0"/>
          <a:chOff x="0" y="0"/>
          <a:chExt cx="0" cy="0"/>
        </a:xfrm>
      </p:grpSpPr>
      <p:sp>
        <p:nvSpPr>
          <p:cNvPr id="26" name="幻灯片图像占位符 1"/>
          <p:cNvSpPr>
            <a:spLocks noGrp="true" noRot="true" noChangeAspect="true"/>
          </p:cNvSpPr>
          <p:nvPr>
            <p:ph type="sldImg"/>
          </p:nvPr>
        </p:nvSpPr>
        <p:spPr/>
        <p:txBody>
          <a:bodyPr/>
          <a:p/>
        </p:txBody>
      </p:sp>
      <p:sp>
        <p:nvSpPr>
          <p:cNvPr id="27" name="备注占位符 2"/>
          <p:cNvSpPr>
            <a:spLocks noGrp="true"/>
          </p:cNvSpPr>
          <p:nvPr>
            <p:ph type="body" idx="1"/>
          </p:nvPr>
        </p:nvSpPr>
        <p:spPr/>
        <p:txBody>
          <a:bodyPr/>
          <a:lstStyle/>
          <a:p>
            <a:pPr/>
            <a:endParaRPr lang="zh-CN" altLang="en-US"/>
          </a:p>
        </p:txBody>
      </p:sp>
      <p:sp>
        <p:nvSpPr>
          <p:cNvPr id="2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8.xml><?xml version="1.0" encoding="utf-8"?>
<p:notes xmlns:a="http://schemas.openxmlformats.org/drawingml/2006/main" xmlns:p="http://schemas.openxmlformats.org/presentationml/2006/main">
  <p:cSld>
    <p:spTree>
      <p:nvGrpSpPr>
        <p:cNvPr id="29" name=""/>
        <p:cNvGrpSpPr/>
        <p:nvPr/>
      </p:nvGrpSpPr>
      <p:grpSpPr>
        <a:xfrm>
          <a:off x="0" y="0"/>
          <a:ext cx="0" cy="0"/>
          <a:chOff x="0" y="0"/>
          <a:chExt cx="0" cy="0"/>
        </a:xfrm>
      </p:grpSpPr>
      <p:sp>
        <p:nvSpPr>
          <p:cNvPr id="30" name="幻灯片图像占位符 1"/>
          <p:cNvSpPr>
            <a:spLocks noGrp="true" noRot="true" noChangeAspect="true"/>
          </p:cNvSpPr>
          <p:nvPr>
            <p:ph type="sldImg"/>
          </p:nvPr>
        </p:nvSpPr>
        <p:spPr/>
        <p:txBody>
          <a:bodyPr/>
          <a:p/>
        </p:txBody>
      </p:sp>
      <p:sp>
        <p:nvSpPr>
          <p:cNvPr id="31" name="备注占位符 2"/>
          <p:cNvSpPr>
            <a:spLocks noGrp="true"/>
          </p:cNvSpPr>
          <p:nvPr>
            <p:ph type="body" idx="1"/>
          </p:nvPr>
        </p:nvSpPr>
        <p:spPr/>
        <p:txBody>
          <a:bodyPr/>
          <a:lstStyle/>
          <a:p>
            <a:pPr/>
            <a:endParaRPr lang="zh-CN" altLang="en-US"/>
          </a:p>
        </p:txBody>
      </p:sp>
      <p:sp>
        <p:nvSpPr>
          <p:cNvPr id="32"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9.xml><?xml version="1.0" encoding="utf-8"?>
<p:notes xmlns:a="http://schemas.openxmlformats.org/drawingml/2006/main" xmlns:p="http://schemas.openxmlformats.org/presentationml/2006/main">
  <p:cSld>
    <p:spTree>
      <p:nvGrpSpPr>
        <p:cNvPr id="33" name=""/>
        <p:cNvGrpSpPr/>
        <p:nvPr/>
      </p:nvGrpSpPr>
      <p:grpSpPr>
        <a:xfrm>
          <a:off x="0" y="0"/>
          <a:ext cx="0" cy="0"/>
          <a:chOff x="0" y="0"/>
          <a:chExt cx="0" cy="0"/>
        </a:xfrm>
      </p:grpSpPr>
      <p:sp>
        <p:nvSpPr>
          <p:cNvPr id="34" name="幻灯片图像占位符 1"/>
          <p:cNvSpPr>
            <a:spLocks noGrp="true" noRot="true" noChangeAspect="true"/>
          </p:cNvSpPr>
          <p:nvPr>
            <p:ph type="sldImg"/>
          </p:nvPr>
        </p:nvSpPr>
        <p:spPr/>
        <p:txBody>
          <a:bodyPr/>
          <a:p/>
        </p:txBody>
      </p:sp>
      <p:sp>
        <p:nvSpPr>
          <p:cNvPr id="35" name="备注占位符 2"/>
          <p:cNvSpPr>
            <a:spLocks noGrp="true"/>
          </p:cNvSpPr>
          <p:nvPr>
            <p:ph type="body" idx="1"/>
          </p:nvPr>
        </p:nvSpPr>
        <p:spPr/>
        <p:txBody>
          <a:bodyPr/>
          <a:lstStyle/>
          <a:p>
            <a:pPr/>
            <a:endParaRPr lang="zh-CN" altLang="en-US"/>
          </a:p>
        </p:txBody>
      </p:sp>
      <p:sp>
        <p:nvSpPr>
          <p:cNvPr id="3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slideLayouts/_rels/slideLayout1.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10.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1.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2.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3.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4.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5.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6.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7.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8.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9.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2.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20.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21.xml.rels><?xml version="1.0" encoding="UTF-8" standalone="yes"?><Relationships xmlns="http://schemas.openxmlformats.org/package/2006/relationships"><Relationship Id="rId2" Type="http://schemas.openxmlformats.org/officeDocument/2006/relationships/image" Target="media/image1.jpg" /><Relationship Id="rId0" Type="http://schemas.openxmlformats.org/officeDocument/2006/relationships/slideMaster" Target="../slideMasters/slideMaster1.xml" /><Relationship Id="rId1" Type="http://schemas.openxmlformats.org/officeDocument/2006/relationships/image" Target="media/image2.png" /></Relationships>
</file>

<file path=ppt/slideLayouts/_rels/slideLayout22.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23.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24.xml.rels><?xml version="1.0" encoding="UTF-8" standalone="yes"?><Relationships xmlns="http://schemas.openxmlformats.org/package/2006/relationships"><Relationship Id="rId4" Type="http://schemas.openxmlformats.org/officeDocument/2006/relationships/image" Target="media/image5.png" /><Relationship Id="rId3" Type="http://schemas.openxmlformats.org/officeDocument/2006/relationships/image" Target="media/image4.png" /><Relationship Id="rId2" Type="http://schemas.openxmlformats.org/officeDocument/2006/relationships/image" Target="media/image3.png" /><Relationship Id="rId0" Type="http://schemas.openxmlformats.org/officeDocument/2006/relationships/slideMaster" Target="../slideMasters/slideMaster1.xml" /><Relationship Id="rId1" Type="http://schemas.openxmlformats.org/officeDocument/2006/relationships/image" Target="media/image1.jpg" /></Relationships>
</file>

<file path=ppt/slideLayouts/_rels/slideLayout25.xml.rels><?xml version="1.0" encoding="UTF-8" standalone="yes"?><Relationships xmlns="http://schemas.openxmlformats.org/package/2006/relationships"><Relationship Id="rId2" Type="http://schemas.openxmlformats.org/officeDocument/2006/relationships/image" Target="media/image6.png" /><Relationship Id="rId0" Type="http://schemas.openxmlformats.org/officeDocument/2006/relationships/slideMaster" Target="../slideMasters/slideMaster1.xml" /><Relationship Id="rId1" Type="http://schemas.openxmlformats.org/officeDocument/2006/relationships/image" Target="media/image1.jpg" /></Relationships>
</file>

<file path=ppt/slideLayouts/_rels/slideLayout26.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27.xml.rels><?xml version="1.0" encoding="UTF-8" standalone="yes"?><Relationships xmlns="http://schemas.openxmlformats.org/package/2006/relationships"><Relationship Id="rId3" Type="http://schemas.openxmlformats.org/officeDocument/2006/relationships/image" Target="media/image9.png" /><Relationship Id="rId2" Type="http://schemas.openxmlformats.org/officeDocument/2006/relationships/image" Target="media/image8.png" /><Relationship Id="rId0" Type="http://schemas.openxmlformats.org/officeDocument/2006/relationships/slideMaster" Target="../slideMasters/slideMaster2.xml" /><Relationship Id="rId1" Type="http://schemas.openxmlformats.org/officeDocument/2006/relationships/image" Target="media/image7.png" /></Relationships>
</file>

<file path=ppt/slideLayouts/_rels/slideLayout28.xml.rels><?xml version="1.0" encoding="UTF-8" standalone="yes"?><Relationships xmlns="http://schemas.openxmlformats.org/package/2006/relationships"><Relationship Id="rId0" Type="http://schemas.openxmlformats.org/officeDocument/2006/relationships/slideMaster" Target="../slideMasters/slideMaster2.xml" /></Relationships>
</file>

<file path=ppt/slideLayouts/_rels/slideLayout3.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4.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5.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6.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7.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8.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9.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media/>
</file>

<file path=ppt/slideLayouts/media/image1.jpg>
</file>

<file path=ppt/slideLayouts/media/image2.png>
</file>

<file path=ppt/slideLayouts/media/image3.png>
</file>

<file path=ppt/slideLayouts/media/image4.png>
</file>

<file path=ppt/slideLayouts/media/image5.png>
</file>

<file path=ppt/slideLayouts/media/image6.png>
</file>

<file path=ppt/slideLayouts/media/image7.png>
</file>

<file path=ppt/slideLayouts/media/image8.png>
</file>

<file path=ppt/slideLayouts/media/image9.png>
</file>

<file path=ppt/slideLayouts/slideLayout1.xml><?xml version="1.0" encoding="utf-8"?>
<p:sldLayout xmlns:a="http://schemas.openxmlformats.org/drawingml/2006/main" xmlns:p="http://schemas.openxmlformats.org/presentationml/2006/main">
  <p:cSld name="封面">
    <p:spTree>
      <p:nvGrpSpPr>
        <p:cNvPr id="1" name=""/>
        <p:cNvGrpSpPr/>
        <p:nvPr/>
      </p:nvGrpSpPr>
      <p:grpSpPr>
        <a:xfrm>
          <a:off x="0" y="0"/>
          <a:ext cx="0" cy="0"/>
          <a:chOff x="0" y="0"/>
          <a:chExt cx="0" cy="0"/>
        </a:xfrm>
      </p:grpSpPr>
      <p:sp>
        <p:nvSpPr>
          <p:cNvPr id="2" name="图片占位符 10"/>
          <p:cNvSpPr>
            <a:spLocks noGrp="true"/>
          </p:cNvSpPr>
          <p:nvPr>
            <p:ph type="pic" sz="quarter" idx="10"/>
          </p:nvPr>
        </p:nvSpPr>
        <p:spPr>
          <a:xfrm>
            <a:off x="6772750" y="0"/>
            <a:ext cx="5419250" cy="6858000"/>
          </a:xfrm>
          <a:custGeom>
            <a:avLst/>
            <a:gdLst>
              <a:gd name="connsiteX0" fmla="*/ 3429000 w 5419250"/>
              <a:gd name="connsiteY0" fmla="*/ 0 h 6858000"/>
              <a:gd name="connsiteX1" fmla="*/ 5419250 w 5419250"/>
              <a:gd name="connsiteY1" fmla="*/ 0 h 6858000"/>
              <a:gd name="connsiteX2" fmla="*/ 5419250 w 5419250"/>
              <a:gd name="connsiteY2" fmla="*/ 6858000 h 6858000"/>
              <a:gd name="connsiteX3" fmla="*/ 3429000 w 5419250"/>
              <a:gd name="connsiteY3" fmla="*/ 6858000 h 6858000"/>
              <a:gd name="connsiteX4" fmla="*/ 0 w 5419250"/>
              <a:gd name="connsiteY4" fmla="*/ 3429000 h 6858000"/>
              <a:gd name="connsiteX5" fmla="*/ 3429000 w 541925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250" h="6858000">
                <a:moveTo>
                  <a:pt x="3429000" y="0"/>
                </a:moveTo>
                <a:lnTo>
                  <a:pt x="5419250" y="0"/>
                </a:lnTo>
                <a:lnTo>
                  <a:pt x="5419250" y="6858000"/>
                </a:lnTo>
                <a:lnTo>
                  <a:pt x="3429000" y="6858000"/>
                </a:lnTo>
                <a:cubicBezTo>
                  <a:pt x="1535216" y="6858000"/>
                  <a:pt x="0" y="5322784"/>
                  <a:pt x="0" y="3429000"/>
                </a:cubicBezTo>
                <a:cubicBezTo>
                  <a:pt x="0" y="1535216"/>
                  <a:pt x="1535216" y="0"/>
                  <a:pt x="3429000" y="0"/>
                </a:cubicBezTo>
                <a:close/>
              </a:path>
            </a:pathLst>
          </a:custGeom>
          <a:ln w="31750">
            <a:noFill/>
          </a:ln>
        </p:spPr>
        <p:txBody>
          <a:bodyPr wrap="square">
            <a:noAutofit/>
          </a:bodyPr>
          <a:lstStyle/>
          <a:p>
            <a:pPr/>
            <a:endParaRPr lang="zh-CN" altLang="en-US"/>
          </a:p>
        </p:txBody>
      </p:sp>
      <p:grpSp>
        <p:nvGrpSpPr>
          <p:cNvPr id="3" name="组合 1"/>
          <p:cNvGrpSpPr/>
          <p:nvPr userDrawn="true"/>
        </p:nvGrpSpPr>
        <p:grpSpPr>
          <a:xfrm>
            <a:off x="660400" y="478901"/>
            <a:ext cx="2073175" cy="454750"/>
            <a:chOff x="660400" y="478901"/>
            <a:chExt cx="2073175" cy="454750"/>
          </a:xfrm>
        </p:grpSpPr>
        <p:grpSp>
          <p:nvGrpSpPr>
            <p:cNvPr id="4" name="组合 17"/>
            <p:cNvGrpSpPr/>
            <p:nvPr/>
          </p:nvGrpSpPr>
          <p:grpSpPr>
            <a:xfrm>
              <a:off x="1398488" y="519026"/>
              <a:ext cx="1335087" cy="374499"/>
              <a:chOff x="10078451" y="394099"/>
              <a:chExt cx="1440449" cy="387474"/>
            </a:xfrm>
            <a:solidFill>
              <a:srgbClr val="E60012"/>
            </a:solidFill>
          </p:grpSpPr>
          <p:sp>
            <p:nvSpPr>
              <p:cNvPr id="5" name="任意多边形: 形状 82"/>
              <p:cNvSpPr/>
              <p:nvPr/>
            </p:nvSpPr>
            <p:spPr bwMode="auto">
              <a:xfrm>
                <a:off x="10078451" y="394099"/>
                <a:ext cx="1433740" cy="292284"/>
              </a:xfrm>
              <a:custGeom>
                <a:avLst/>
                <a:gdLst>
                  <a:gd name="T0" fmla="*/ 523 w 6923"/>
                  <a:gd name="T1" fmla="*/ 1078 h 1409"/>
                  <a:gd name="T2" fmla="*/ 189 w 6923"/>
                  <a:gd name="T3" fmla="*/ 1075 h 1409"/>
                  <a:gd name="T4" fmla="*/ 2 w 6923"/>
                  <a:gd name="T5" fmla="*/ 889 h 1409"/>
                  <a:gd name="T6" fmla="*/ 314 w 6923"/>
                  <a:gd name="T7" fmla="*/ 691 h 1409"/>
                  <a:gd name="T8" fmla="*/ 452 w 6923"/>
                  <a:gd name="T9" fmla="*/ 544 h 1409"/>
                  <a:gd name="T10" fmla="*/ 258 w 6923"/>
                  <a:gd name="T11" fmla="*/ 328 h 1409"/>
                  <a:gd name="T12" fmla="*/ 826 w 6923"/>
                  <a:gd name="T13" fmla="*/ 103 h 1409"/>
                  <a:gd name="T14" fmla="*/ 928 w 6923"/>
                  <a:gd name="T15" fmla="*/ 462 h 1409"/>
                  <a:gd name="T16" fmla="*/ 667 w 6923"/>
                  <a:gd name="T17" fmla="*/ 985 h 1409"/>
                  <a:gd name="T18" fmla="*/ 6342 w 6923"/>
                  <a:gd name="T19" fmla="*/ 1286 h 1409"/>
                  <a:gd name="T20" fmla="*/ 6191 w 6923"/>
                  <a:gd name="T21" fmla="*/ 1050 h 1409"/>
                  <a:gd name="T22" fmla="*/ 6430 w 6923"/>
                  <a:gd name="T23" fmla="*/ 618 h 1409"/>
                  <a:gd name="T24" fmla="*/ 6546 w 6923"/>
                  <a:gd name="T25" fmla="*/ 448 h 1409"/>
                  <a:gd name="T26" fmla="*/ 6173 w 6923"/>
                  <a:gd name="T27" fmla="*/ 498 h 1409"/>
                  <a:gd name="T28" fmla="*/ 6004 w 6923"/>
                  <a:gd name="T29" fmla="*/ 161 h 1409"/>
                  <a:gd name="T30" fmla="*/ 6320 w 6923"/>
                  <a:gd name="T31" fmla="*/ 153 h 1409"/>
                  <a:gd name="T32" fmla="*/ 6898 w 6923"/>
                  <a:gd name="T33" fmla="*/ 189 h 1409"/>
                  <a:gd name="T34" fmla="*/ 6586 w 6923"/>
                  <a:gd name="T35" fmla="*/ 706 h 1409"/>
                  <a:gd name="T36" fmla="*/ 6514 w 6923"/>
                  <a:gd name="T37" fmla="*/ 1373 h 1409"/>
                  <a:gd name="T38" fmla="*/ 1226 w 6923"/>
                  <a:gd name="T39" fmla="*/ 755 h 1409"/>
                  <a:gd name="T40" fmla="*/ 1495 w 6923"/>
                  <a:gd name="T41" fmla="*/ 221 h 1409"/>
                  <a:gd name="T42" fmla="*/ 1999 w 6923"/>
                  <a:gd name="T43" fmla="*/ 410 h 1409"/>
                  <a:gd name="T44" fmla="*/ 1624 w 6923"/>
                  <a:gd name="T45" fmla="*/ 1343 h 1409"/>
                  <a:gd name="T46" fmla="*/ 2852 w 6923"/>
                  <a:gd name="T47" fmla="*/ 894 h 1409"/>
                  <a:gd name="T48" fmla="*/ 2884 w 6923"/>
                  <a:gd name="T49" fmla="*/ 724 h 1409"/>
                  <a:gd name="T50" fmla="*/ 3150 w 6923"/>
                  <a:gd name="T51" fmla="*/ 461 h 1409"/>
                  <a:gd name="T52" fmla="*/ 4799 w 6923"/>
                  <a:gd name="T53" fmla="*/ 1178 h 1409"/>
                  <a:gd name="T54" fmla="*/ 5174 w 6923"/>
                  <a:gd name="T55" fmla="*/ 690 h 1409"/>
                  <a:gd name="T56" fmla="*/ 5399 w 6923"/>
                  <a:gd name="T57" fmla="*/ 673 h 1409"/>
                  <a:gd name="T58" fmla="*/ 4800 w 6923"/>
                  <a:gd name="T59" fmla="*/ 1198 h 1409"/>
                  <a:gd name="T60" fmla="*/ 3740 w 6923"/>
                  <a:gd name="T61" fmla="*/ 709 h 1409"/>
                  <a:gd name="T62" fmla="*/ 3758 w 6923"/>
                  <a:gd name="T63" fmla="*/ 490 h 1409"/>
                  <a:gd name="T64" fmla="*/ 3959 w 6923"/>
                  <a:gd name="T65" fmla="*/ 248 h 1409"/>
                  <a:gd name="T66" fmla="*/ 4005 w 6923"/>
                  <a:gd name="T67" fmla="*/ 700 h 1409"/>
                  <a:gd name="T68" fmla="*/ 3979 w 6923"/>
                  <a:gd name="T69" fmla="*/ 517 h 1409"/>
                  <a:gd name="T70" fmla="*/ 4317 w 6923"/>
                  <a:gd name="T71" fmla="*/ 179 h 1409"/>
                  <a:gd name="T72" fmla="*/ 4287 w 6923"/>
                  <a:gd name="T73" fmla="*/ 341 h 1409"/>
                  <a:gd name="T74" fmla="*/ 4265 w 6923"/>
                  <a:gd name="T75" fmla="*/ 1056 h 1409"/>
                  <a:gd name="T76" fmla="*/ 5565 w 6923"/>
                  <a:gd name="T77" fmla="*/ 1137 h 1409"/>
                  <a:gd name="T78" fmla="*/ 5504 w 6923"/>
                  <a:gd name="T79" fmla="*/ 976 h 1409"/>
                  <a:gd name="T80" fmla="*/ 5472 w 6923"/>
                  <a:gd name="T81" fmla="*/ 940 h 1409"/>
                  <a:gd name="T82" fmla="*/ 5385 w 6923"/>
                  <a:gd name="T83" fmla="*/ 847 h 1409"/>
                  <a:gd name="T84" fmla="*/ 5325 w 6923"/>
                  <a:gd name="T85" fmla="*/ 796 h 1409"/>
                  <a:gd name="T86" fmla="*/ 5445 w 6923"/>
                  <a:gd name="T87" fmla="*/ 1109 h 1409"/>
                  <a:gd name="T88" fmla="*/ 2708 w 6923"/>
                  <a:gd name="T89" fmla="*/ 709 h 1409"/>
                  <a:gd name="T90" fmla="*/ 2565 w 6923"/>
                  <a:gd name="T91" fmla="*/ 422 h 1409"/>
                  <a:gd name="T92" fmla="*/ 2483 w 6923"/>
                  <a:gd name="T93" fmla="*/ 856 h 1409"/>
                  <a:gd name="T94" fmla="*/ 2525 w 6923"/>
                  <a:gd name="T95" fmla="*/ 1010 h 1409"/>
                  <a:gd name="T96" fmla="*/ 336 w 6923"/>
                  <a:gd name="T97" fmla="*/ 999 h 1409"/>
                  <a:gd name="T98" fmla="*/ 684 w 6923"/>
                  <a:gd name="T99" fmla="*/ 769 h 1409"/>
                  <a:gd name="T100" fmla="*/ 665 w 6923"/>
                  <a:gd name="T101" fmla="*/ 676 h 1409"/>
                  <a:gd name="T102" fmla="*/ 1654 w 6923"/>
                  <a:gd name="T103" fmla="*/ 672 h 1409"/>
                  <a:gd name="T104" fmla="*/ 2432 w 6923"/>
                  <a:gd name="T105" fmla="*/ 378 h 1409"/>
                  <a:gd name="T106" fmla="*/ 2390 w 6923"/>
                  <a:gd name="T107" fmla="*/ 368 h 1409"/>
                  <a:gd name="T108" fmla="*/ 767 w 6923"/>
                  <a:gd name="T109" fmla="*/ 280 h 1409"/>
                  <a:gd name="T110" fmla="*/ 767 w 6923"/>
                  <a:gd name="T111" fmla="*/ 272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23" h="1409">
                    <a:moveTo>
                      <a:pt x="568" y="1409"/>
                    </a:moveTo>
                    <a:cubicBezTo>
                      <a:pt x="563" y="1396"/>
                      <a:pt x="563" y="1396"/>
                      <a:pt x="542" y="1377"/>
                    </a:cubicBezTo>
                    <a:cubicBezTo>
                      <a:pt x="539" y="1337"/>
                      <a:pt x="536" y="1297"/>
                      <a:pt x="535" y="1258"/>
                    </a:cubicBezTo>
                    <a:cubicBezTo>
                      <a:pt x="531" y="1257"/>
                      <a:pt x="527" y="1257"/>
                      <a:pt x="523" y="1257"/>
                    </a:cubicBezTo>
                    <a:cubicBezTo>
                      <a:pt x="532" y="1192"/>
                      <a:pt x="529" y="1154"/>
                      <a:pt x="525" y="1101"/>
                    </a:cubicBezTo>
                    <a:cubicBezTo>
                      <a:pt x="536" y="1096"/>
                      <a:pt x="535" y="1080"/>
                      <a:pt x="535" y="1078"/>
                    </a:cubicBezTo>
                    <a:cubicBezTo>
                      <a:pt x="531" y="1078"/>
                      <a:pt x="527" y="1078"/>
                      <a:pt x="523" y="1078"/>
                    </a:cubicBezTo>
                    <a:cubicBezTo>
                      <a:pt x="523" y="1071"/>
                      <a:pt x="524" y="1064"/>
                      <a:pt x="525" y="1058"/>
                    </a:cubicBezTo>
                    <a:cubicBezTo>
                      <a:pt x="528" y="1057"/>
                      <a:pt x="531" y="1056"/>
                      <a:pt x="534" y="1054"/>
                    </a:cubicBezTo>
                    <a:cubicBezTo>
                      <a:pt x="534" y="1046"/>
                      <a:pt x="534" y="1039"/>
                      <a:pt x="535" y="1032"/>
                    </a:cubicBezTo>
                    <a:cubicBezTo>
                      <a:pt x="462" y="1040"/>
                      <a:pt x="386" y="1079"/>
                      <a:pt x="325" y="1097"/>
                    </a:cubicBezTo>
                    <a:cubicBezTo>
                      <a:pt x="325" y="1101"/>
                      <a:pt x="325" y="1105"/>
                      <a:pt x="325" y="1109"/>
                    </a:cubicBezTo>
                    <a:cubicBezTo>
                      <a:pt x="260" y="1114"/>
                      <a:pt x="237" y="1129"/>
                      <a:pt x="189" y="1103"/>
                    </a:cubicBezTo>
                    <a:cubicBezTo>
                      <a:pt x="189" y="1093"/>
                      <a:pt x="189" y="1083"/>
                      <a:pt x="189" y="1075"/>
                    </a:cubicBezTo>
                    <a:cubicBezTo>
                      <a:pt x="266" y="1003"/>
                      <a:pt x="391" y="889"/>
                      <a:pt x="494" y="869"/>
                    </a:cubicBezTo>
                    <a:cubicBezTo>
                      <a:pt x="532" y="838"/>
                      <a:pt x="531" y="827"/>
                      <a:pt x="534" y="787"/>
                    </a:cubicBezTo>
                    <a:cubicBezTo>
                      <a:pt x="456" y="787"/>
                      <a:pt x="393" y="839"/>
                      <a:pt x="325" y="857"/>
                    </a:cubicBezTo>
                    <a:cubicBezTo>
                      <a:pt x="303" y="902"/>
                      <a:pt x="158" y="938"/>
                      <a:pt x="110" y="945"/>
                    </a:cubicBezTo>
                    <a:cubicBezTo>
                      <a:pt x="93" y="938"/>
                      <a:pt x="77" y="931"/>
                      <a:pt x="60" y="926"/>
                    </a:cubicBezTo>
                    <a:cubicBezTo>
                      <a:pt x="59" y="923"/>
                      <a:pt x="58" y="920"/>
                      <a:pt x="56" y="918"/>
                    </a:cubicBezTo>
                    <a:cubicBezTo>
                      <a:pt x="24" y="911"/>
                      <a:pt x="18" y="898"/>
                      <a:pt x="2" y="889"/>
                    </a:cubicBezTo>
                    <a:cubicBezTo>
                      <a:pt x="1" y="875"/>
                      <a:pt x="1" y="861"/>
                      <a:pt x="0" y="847"/>
                    </a:cubicBezTo>
                    <a:cubicBezTo>
                      <a:pt x="178" y="817"/>
                      <a:pt x="187" y="811"/>
                      <a:pt x="222" y="809"/>
                    </a:cubicBezTo>
                    <a:cubicBezTo>
                      <a:pt x="222" y="804"/>
                      <a:pt x="222" y="800"/>
                      <a:pt x="223" y="796"/>
                    </a:cubicBezTo>
                    <a:cubicBezTo>
                      <a:pt x="296" y="804"/>
                      <a:pt x="436" y="745"/>
                      <a:pt x="517" y="726"/>
                    </a:cubicBezTo>
                    <a:cubicBezTo>
                      <a:pt x="524" y="647"/>
                      <a:pt x="524" y="647"/>
                      <a:pt x="521" y="632"/>
                    </a:cubicBezTo>
                    <a:cubicBezTo>
                      <a:pt x="465" y="643"/>
                      <a:pt x="455" y="658"/>
                      <a:pt x="426" y="705"/>
                    </a:cubicBezTo>
                    <a:cubicBezTo>
                      <a:pt x="354" y="746"/>
                      <a:pt x="367" y="744"/>
                      <a:pt x="314" y="691"/>
                    </a:cubicBezTo>
                    <a:cubicBezTo>
                      <a:pt x="309" y="690"/>
                      <a:pt x="303" y="689"/>
                      <a:pt x="299" y="687"/>
                    </a:cubicBezTo>
                    <a:cubicBezTo>
                      <a:pt x="299" y="660"/>
                      <a:pt x="255" y="661"/>
                      <a:pt x="262" y="637"/>
                    </a:cubicBezTo>
                    <a:cubicBezTo>
                      <a:pt x="273" y="632"/>
                      <a:pt x="273" y="632"/>
                      <a:pt x="296" y="629"/>
                    </a:cubicBezTo>
                    <a:cubicBezTo>
                      <a:pt x="317" y="577"/>
                      <a:pt x="271" y="515"/>
                      <a:pt x="278" y="472"/>
                    </a:cubicBezTo>
                    <a:cubicBezTo>
                      <a:pt x="322" y="472"/>
                      <a:pt x="372" y="523"/>
                      <a:pt x="416" y="567"/>
                    </a:cubicBezTo>
                    <a:cubicBezTo>
                      <a:pt x="425" y="566"/>
                      <a:pt x="433" y="564"/>
                      <a:pt x="441" y="564"/>
                    </a:cubicBezTo>
                    <a:cubicBezTo>
                      <a:pt x="444" y="557"/>
                      <a:pt x="448" y="551"/>
                      <a:pt x="452" y="544"/>
                    </a:cubicBezTo>
                    <a:cubicBezTo>
                      <a:pt x="460" y="542"/>
                      <a:pt x="469" y="541"/>
                      <a:pt x="477" y="541"/>
                    </a:cubicBezTo>
                    <a:cubicBezTo>
                      <a:pt x="488" y="557"/>
                      <a:pt x="495" y="564"/>
                      <a:pt x="521" y="570"/>
                    </a:cubicBezTo>
                    <a:cubicBezTo>
                      <a:pt x="518" y="528"/>
                      <a:pt x="517" y="488"/>
                      <a:pt x="516" y="448"/>
                    </a:cubicBezTo>
                    <a:cubicBezTo>
                      <a:pt x="549" y="426"/>
                      <a:pt x="549" y="440"/>
                      <a:pt x="592" y="448"/>
                    </a:cubicBezTo>
                    <a:cubicBezTo>
                      <a:pt x="603" y="428"/>
                      <a:pt x="614" y="408"/>
                      <a:pt x="626" y="389"/>
                    </a:cubicBezTo>
                    <a:cubicBezTo>
                      <a:pt x="615" y="348"/>
                      <a:pt x="387" y="428"/>
                      <a:pt x="375" y="430"/>
                    </a:cubicBezTo>
                    <a:cubicBezTo>
                      <a:pt x="293" y="430"/>
                      <a:pt x="265" y="397"/>
                      <a:pt x="258" y="328"/>
                    </a:cubicBezTo>
                    <a:cubicBezTo>
                      <a:pt x="310" y="302"/>
                      <a:pt x="571" y="341"/>
                      <a:pt x="581" y="302"/>
                    </a:cubicBezTo>
                    <a:cubicBezTo>
                      <a:pt x="542" y="264"/>
                      <a:pt x="527" y="225"/>
                      <a:pt x="510" y="190"/>
                    </a:cubicBezTo>
                    <a:cubicBezTo>
                      <a:pt x="474" y="143"/>
                      <a:pt x="443" y="115"/>
                      <a:pt x="449" y="69"/>
                    </a:cubicBezTo>
                    <a:cubicBezTo>
                      <a:pt x="500" y="61"/>
                      <a:pt x="593" y="95"/>
                      <a:pt x="616" y="155"/>
                    </a:cubicBezTo>
                    <a:cubicBezTo>
                      <a:pt x="603" y="287"/>
                      <a:pt x="598" y="290"/>
                      <a:pt x="597" y="306"/>
                    </a:cubicBezTo>
                    <a:cubicBezTo>
                      <a:pt x="690" y="306"/>
                      <a:pt x="663" y="286"/>
                      <a:pt x="713" y="207"/>
                    </a:cubicBezTo>
                    <a:cubicBezTo>
                      <a:pt x="721" y="152"/>
                      <a:pt x="761" y="72"/>
                      <a:pt x="826" y="103"/>
                    </a:cubicBezTo>
                    <a:cubicBezTo>
                      <a:pt x="869" y="170"/>
                      <a:pt x="961" y="189"/>
                      <a:pt x="879" y="295"/>
                    </a:cubicBezTo>
                    <a:cubicBezTo>
                      <a:pt x="812" y="323"/>
                      <a:pt x="768" y="348"/>
                      <a:pt x="703" y="360"/>
                    </a:cubicBezTo>
                    <a:cubicBezTo>
                      <a:pt x="677" y="384"/>
                      <a:pt x="630" y="433"/>
                      <a:pt x="625" y="473"/>
                    </a:cubicBezTo>
                    <a:cubicBezTo>
                      <a:pt x="690" y="491"/>
                      <a:pt x="652" y="562"/>
                      <a:pt x="765" y="477"/>
                    </a:cubicBezTo>
                    <a:cubicBezTo>
                      <a:pt x="770" y="442"/>
                      <a:pt x="786" y="378"/>
                      <a:pt x="803" y="362"/>
                    </a:cubicBezTo>
                    <a:cubicBezTo>
                      <a:pt x="822" y="367"/>
                      <a:pt x="847" y="374"/>
                      <a:pt x="863" y="408"/>
                    </a:cubicBezTo>
                    <a:cubicBezTo>
                      <a:pt x="884" y="415"/>
                      <a:pt x="919" y="419"/>
                      <a:pt x="928" y="462"/>
                    </a:cubicBezTo>
                    <a:cubicBezTo>
                      <a:pt x="908" y="488"/>
                      <a:pt x="855" y="516"/>
                      <a:pt x="828" y="530"/>
                    </a:cubicBezTo>
                    <a:cubicBezTo>
                      <a:pt x="807" y="557"/>
                      <a:pt x="787" y="585"/>
                      <a:pt x="768" y="614"/>
                    </a:cubicBezTo>
                    <a:cubicBezTo>
                      <a:pt x="771" y="618"/>
                      <a:pt x="775" y="624"/>
                      <a:pt x="779" y="629"/>
                    </a:cubicBezTo>
                    <a:cubicBezTo>
                      <a:pt x="855" y="589"/>
                      <a:pt x="1017" y="466"/>
                      <a:pt x="1017" y="651"/>
                    </a:cubicBezTo>
                    <a:cubicBezTo>
                      <a:pt x="964" y="669"/>
                      <a:pt x="735" y="767"/>
                      <a:pt x="727" y="788"/>
                    </a:cubicBezTo>
                    <a:cubicBezTo>
                      <a:pt x="742" y="818"/>
                      <a:pt x="814" y="847"/>
                      <a:pt x="861" y="887"/>
                    </a:cubicBezTo>
                    <a:cubicBezTo>
                      <a:pt x="823" y="951"/>
                      <a:pt x="724" y="945"/>
                      <a:pt x="667" y="985"/>
                    </a:cubicBezTo>
                    <a:cubicBezTo>
                      <a:pt x="663" y="1018"/>
                      <a:pt x="661" y="1051"/>
                      <a:pt x="658" y="1086"/>
                    </a:cubicBezTo>
                    <a:cubicBezTo>
                      <a:pt x="659" y="1176"/>
                      <a:pt x="677" y="1355"/>
                      <a:pt x="568" y="1409"/>
                    </a:cubicBezTo>
                    <a:close/>
                    <a:moveTo>
                      <a:pt x="6475" y="1395"/>
                    </a:moveTo>
                    <a:cubicBezTo>
                      <a:pt x="6442" y="1362"/>
                      <a:pt x="6355" y="1372"/>
                      <a:pt x="6332" y="1336"/>
                    </a:cubicBezTo>
                    <a:cubicBezTo>
                      <a:pt x="6292" y="1334"/>
                      <a:pt x="6251" y="1311"/>
                      <a:pt x="6223" y="1308"/>
                    </a:cubicBezTo>
                    <a:cubicBezTo>
                      <a:pt x="6224" y="1303"/>
                      <a:pt x="6226" y="1297"/>
                      <a:pt x="6228" y="1292"/>
                    </a:cubicBezTo>
                    <a:cubicBezTo>
                      <a:pt x="6266" y="1289"/>
                      <a:pt x="6303" y="1287"/>
                      <a:pt x="6342" y="1286"/>
                    </a:cubicBezTo>
                    <a:cubicBezTo>
                      <a:pt x="6348" y="1272"/>
                      <a:pt x="6395" y="1285"/>
                      <a:pt x="6417" y="1247"/>
                    </a:cubicBezTo>
                    <a:cubicBezTo>
                      <a:pt x="6419" y="1218"/>
                      <a:pt x="6420" y="1189"/>
                      <a:pt x="6423" y="1160"/>
                    </a:cubicBezTo>
                    <a:cubicBezTo>
                      <a:pt x="6424" y="1158"/>
                      <a:pt x="6427" y="1156"/>
                      <a:pt x="6430" y="1155"/>
                    </a:cubicBezTo>
                    <a:cubicBezTo>
                      <a:pt x="6427" y="1154"/>
                      <a:pt x="6424" y="1152"/>
                      <a:pt x="6423" y="1151"/>
                    </a:cubicBezTo>
                    <a:cubicBezTo>
                      <a:pt x="6423" y="1075"/>
                      <a:pt x="6437" y="930"/>
                      <a:pt x="6415" y="872"/>
                    </a:cubicBezTo>
                    <a:cubicBezTo>
                      <a:pt x="6360" y="872"/>
                      <a:pt x="6212" y="1016"/>
                      <a:pt x="6204" y="1050"/>
                    </a:cubicBezTo>
                    <a:cubicBezTo>
                      <a:pt x="6199" y="1050"/>
                      <a:pt x="6195" y="1050"/>
                      <a:pt x="6191" y="1050"/>
                    </a:cubicBezTo>
                    <a:cubicBezTo>
                      <a:pt x="6142" y="1114"/>
                      <a:pt x="6142" y="1114"/>
                      <a:pt x="6118" y="1134"/>
                    </a:cubicBezTo>
                    <a:cubicBezTo>
                      <a:pt x="6039" y="1163"/>
                      <a:pt x="5925" y="1087"/>
                      <a:pt x="5917" y="1036"/>
                    </a:cubicBezTo>
                    <a:cubicBezTo>
                      <a:pt x="5926" y="1028"/>
                      <a:pt x="5926" y="1028"/>
                      <a:pt x="6010" y="1000"/>
                    </a:cubicBezTo>
                    <a:cubicBezTo>
                      <a:pt x="6066" y="971"/>
                      <a:pt x="6193" y="883"/>
                      <a:pt x="6263" y="869"/>
                    </a:cubicBezTo>
                    <a:cubicBezTo>
                      <a:pt x="6263" y="849"/>
                      <a:pt x="6427" y="781"/>
                      <a:pt x="6459" y="745"/>
                    </a:cubicBezTo>
                    <a:cubicBezTo>
                      <a:pt x="6482" y="700"/>
                      <a:pt x="6518" y="639"/>
                      <a:pt x="6518" y="597"/>
                    </a:cubicBezTo>
                    <a:cubicBezTo>
                      <a:pt x="6496" y="580"/>
                      <a:pt x="6445" y="613"/>
                      <a:pt x="6430" y="618"/>
                    </a:cubicBezTo>
                    <a:cubicBezTo>
                      <a:pt x="6430" y="622"/>
                      <a:pt x="6430" y="626"/>
                      <a:pt x="6430" y="631"/>
                    </a:cubicBezTo>
                    <a:cubicBezTo>
                      <a:pt x="6361" y="651"/>
                      <a:pt x="6259" y="758"/>
                      <a:pt x="6186" y="700"/>
                    </a:cubicBezTo>
                    <a:cubicBezTo>
                      <a:pt x="6186" y="693"/>
                      <a:pt x="6186" y="686"/>
                      <a:pt x="6187" y="679"/>
                    </a:cubicBezTo>
                    <a:cubicBezTo>
                      <a:pt x="6429" y="567"/>
                      <a:pt x="6452" y="551"/>
                      <a:pt x="6547" y="509"/>
                    </a:cubicBezTo>
                    <a:cubicBezTo>
                      <a:pt x="6618" y="439"/>
                      <a:pt x="6693" y="313"/>
                      <a:pt x="6709" y="222"/>
                    </a:cubicBezTo>
                    <a:cubicBezTo>
                      <a:pt x="6673" y="186"/>
                      <a:pt x="6525" y="243"/>
                      <a:pt x="6522" y="288"/>
                    </a:cubicBezTo>
                    <a:cubicBezTo>
                      <a:pt x="6567" y="333"/>
                      <a:pt x="6558" y="390"/>
                      <a:pt x="6546" y="448"/>
                    </a:cubicBezTo>
                    <a:cubicBezTo>
                      <a:pt x="6473" y="522"/>
                      <a:pt x="6426" y="516"/>
                      <a:pt x="6347" y="479"/>
                    </a:cubicBezTo>
                    <a:cubicBezTo>
                      <a:pt x="6347" y="442"/>
                      <a:pt x="6347" y="404"/>
                      <a:pt x="6347" y="367"/>
                    </a:cubicBezTo>
                    <a:cubicBezTo>
                      <a:pt x="6380" y="308"/>
                      <a:pt x="6380" y="308"/>
                      <a:pt x="6382" y="295"/>
                    </a:cubicBezTo>
                    <a:cubicBezTo>
                      <a:pt x="6326" y="288"/>
                      <a:pt x="6300" y="326"/>
                      <a:pt x="6264" y="350"/>
                    </a:cubicBezTo>
                    <a:cubicBezTo>
                      <a:pt x="6256" y="402"/>
                      <a:pt x="6307" y="457"/>
                      <a:pt x="6307" y="531"/>
                    </a:cubicBezTo>
                    <a:cubicBezTo>
                      <a:pt x="6273" y="580"/>
                      <a:pt x="6209" y="522"/>
                      <a:pt x="6202" y="498"/>
                    </a:cubicBezTo>
                    <a:cubicBezTo>
                      <a:pt x="6193" y="498"/>
                      <a:pt x="6183" y="498"/>
                      <a:pt x="6173" y="498"/>
                    </a:cubicBezTo>
                    <a:cubicBezTo>
                      <a:pt x="6173" y="530"/>
                      <a:pt x="6179" y="560"/>
                      <a:pt x="6172" y="599"/>
                    </a:cubicBezTo>
                    <a:cubicBezTo>
                      <a:pt x="6148" y="596"/>
                      <a:pt x="6136" y="589"/>
                      <a:pt x="6128" y="581"/>
                    </a:cubicBezTo>
                    <a:cubicBezTo>
                      <a:pt x="6096" y="509"/>
                      <a:pt x="6064" y="439"/>
                      <a:pt x="6032" y="368"/>
                    </a:cubicBezTo>
                    <a:cubicBezTo>
                      <a:pt x="5998" y="346"/>
                      <a:pt x="5994" y="326"/>
                      <a:pt x="5994" y="301"/>
                    </a:cubicBezTo>
                    <a:cubicBezTo>
                      <a:pt x="6048" y="301"/>
                      <a:pt x="6092" y="333"/>
                      <a:pt x="6130" y="388"/>
                    </a:cubicBezTo>
                    <a:cubicBezTo>
                      <a:pt x="6137" y="388"/>
                      <a:pt x="6144" y="389"/>
                      <a:pt x="6153" y="390"/>
                    </a:cubicBezTo>
                    <a:cubicBezTo>
                      <a:pt x="6136" y="295"/>
                      <a:pt x="6063" y="212"/>
                      <a:pt x="6004" y="161"/>
                    </a:cubicBezTo>
                    <a:cubicBezTo>
                      <a:pt x="6002" y="156"/>
                      <a:pt x="6002" y="152"/>
                      <a:pt x="6002" y="148"/>
                    </a:cubicBezTo>
                    <a:cubicBezTo>
                      <a:pt x="6005" y="142"/>
                      <a:pt x="6009" y="138"/>
                      <a:pt x="6013" y="134"/>
                    </a:cubicBezTo>
                    <a:cubicBezTo>
                      <a:pt x="6078" y="134"/>
                      <a:pt x="6159" y="207"/>
                      <a:pt x="6197" y="279"/>
                    </a:cubicBezTo>
                    <a:cubicBezTo>
                      <a:pt x="6219" y="301"/>
                      <a:pt x="6202" y="309"/>
                      <a:pt x="6249" y="315"/>
                    </a:cubicBezTo>
                    <a:cubicBezTo>
                      <a:pt x="6284" y="295"/>
                      <a:pt x="6307" y="279"/>
                      <a:pt x="6313" y="239"/>
                    </a:cubicBezTo>
                    <a:cubicBezTo>
                      <a:pt x="6278" y="197"/>
                      <a:pt x="6239" y="197"/>
                      <a:pt x="6245" y="155"/>
                    </a:cubicBezTo>
                    <a:cubicBezTo>
                      <a:pt x="6270" y="153"/>
                      <a:pt x="6295" y="153"/>
                      <a:pt x="6320" y="153"/>
                    </a:cubicBezTo>
                    <a:cubicBezTo>
                      <a:pt x="6329" y="163"/>
                      <a:pt x="6372" y="160"/>
                      <a:pt x="6390" y="146"/>
                    </a:cubicBezTo>
                    <a:cubicBezTo>
                      <a:pt x="6408" y="98"/>
                      <a:pt x="6409" y="69"/>
                      <a:pt x="6431" y="34"/>
                    </a:cubicBezTo>
                    <a:cubicBezTo>
                      <a:pt x="6482" y="44"/>
                      <a:pt x="6546" y="70"/>
                      <a:pt x="6546" y="143"/>
                    </a:cubicBezTo>
                    <a:cubicBezTo>
                      <a:pt x="6521" y="175"/>
                      <a:pt x="6491" y="199"/>
                      <a:pt x="6482" y="212"/>
                    </a:cubicBezTo>
                    <a:cubicBezTo>
                      <a:pt x="6484" y="217"/>
                      <a:pt x="6486" y="222"/>
                      <a:pt x="6489" y="228"/>
                    </a:cubicBezTo>
                    <a:cubicBezTo>
                      <a:pt x="6513" y="228"/>
                      <a:pt x="6522" y="212"/>
                      <a:pt x="6535" y="199"/>
                    </a:cubicBezTo>
                    <a:cubicBezTo>
                      <a:pt x="6641" y="146"/>
                      <a:pt x="6814" y="0"/>
                      <a:pt x="6898" y="189"/>
                    </a:cubicBezTo>
                    <a:cubicBezTo>
                      <a:pt x="6902" y="225"/>
                      <a:pt x="6923" y="246"/>
                      <a:pt x="6883" y="291"/>
                    </a:cubicBezTo>
                    <a:cubicBezTo>
                      <a:pt x="6801" y="334"/>
                      <a:pt x="6677" y="375"/>
                      <a:pt x="6642" y="464"/>
                    </a:cubicBezTo>
                    <a:cubicBezTo>
                      <a:pt x="6667" y="497"/>
                      <a:pt x="6762" y="524"/>
                      <a:pt x="6703" y="584"/>
                    </a:cubicBezTo>
                    <a:cubicBezTo>
                      <a:pt x="6685" y="595"/>
                      <a:pt x="6667" y="606"/>
                      <a:pt x="6651" y="618"/>
                    </a:cubicBezTo>
                    <a:cubicBezTo>
                      <a:pt x="6651" y="622"/>
                      <a:pt x="6651" y="626"/>
                      <a:pt x="6651" y="631"/>
                    </a:cubicBezTo>
                    <a:cubicBezTo>
                      <a:pt x="6619" y="631"/>
                      <a:pt x="6587" y="665"/>
                      <a:pt x="6575" y="691"/>
                    </a:cubicBezTo>
                    <a:cubicBezTo>
                      <a:pt x="6578" y="695"/>
                      <a:pt x="6582" y="701"/>
                      <a:pt x="6586" y="706"/>
                    </a:cubicBezTo>
                    <a:cubicBezTo>
                      <a:pt x="6648" y="700"/>
                      <a:pt x="6756" y="705"/>
                      <a:pt x="6767" y="793"/>
                    </a:cubicBezTo>
                    <a:cubicBezTo>
                      <a:pt x="6729" y="825"/>
                      <a:pt x="6688" y="839"/>
                      <a:pt x="6642" y="857"/>
                    </a:cubicBezTo>
                    <a:cubicBezTo>
                      <a:pt x="6636" y="871"/>
                      <a:pt x="6609" y="882"/>
                      <a:pt x="6601" y="879"/>
                    </a:cubicBezTo>
                    <a:cubicBezTo>
                      <a:pt x="6601" y="843"/>
                      <a:pt x="6593" y="809"/>
                      <a:pt x="6589" y="788"/>
                    </a:cubicBezTo>
                    <a:cubicBezTo>
                      <a:pt x="6546" y="788"/>
                      <a:pt x="6547" y="791"/>
                      <a:pt x="6522" y="811"/>
                    </a:cubicBezTo>
                    <a:cubicBezTo>
                      <a:pt x="6522" y="909"/>
                      <a:pt x="6522" y="1009"/>
                      <a:pt x="6524" y="1108"/>
                    </a:cubicBezTo>
                    <a:cubicBezTo>
                      <a:pt x="6528" y="1169"/>
                      <a:pt x="6558" y="1314"/>
                      <a:pt x="6514" y="1373"/>
                    </a:cubicBezTo>
                    <a:cubicBezTo>
                      <a:pt x="6481" y="1387"/>
                      <a:pt x="6481" y="1387"/>
                      <a:pt x="6475" y="1395"/>
                    </a:cubicBezTo>
                    <a:close/>
                    <a:moveTo>
                      <a:pt x="1585" y="1350"/>
                    </a:moveTo>
                    <a:cubicBezTo>
                      <a:pt x="1575" y="1321"/>
                      <a:pt x="1523" y="1261"/>
                      <a:pt x="1523" y="1261"/>
                    </a:cubicBezTo>
                    <a:cubicBezTo>
                      <a:pt x="1516" y="1205"/>
                      <a:pt x="1506" y="1107"/>
                      <a:pt x="1531" y="1068"/>
                    </a:cubicBezTo>
                    <a:cubicBezTo>
                      <a:pt x="1541" y="925"/>
                      <a:pt x="1541" y="787"/>
                      <a:pt x="1542" y="650"/>
                    </a:cubicBezTo>
                    <a:cubicBezTo>
                      <a:pt x="1502" y="650"/>
                      <a:pt x="1415" y="771"/>
                      <a:pt x="1393" y="802"/>
                    </a:cubicBezTo>
                    <a:cubicBezTo>
                      <a:pt x="1357" y="879"/>
                      <a:pt x="1244" y="798"/>
                      <a:pt x="1226" y="755"/>
                    </a:cubicBezTo>
                    <a:cubicBezTo>
                      <a:pt x="1226" y="669"/>
                      <a:pt x="1273" y="555"/>
                      <a:pt x="1308" y="490"/>
                    </a:cubicBezTo>
                    <a:cubicBezTo>
                      <a:pt x="1313" y="490"/>
                      <a:pt x="1319" y="490"/>
                      <a:pt x="1326" y="490"/>
                    </a:cubicBezTo>
                    <a:cubicBezTo>
                      <a:pt x="1328" y="504"/>
                      <a:pt x="1348" y="522"/>
                      <a:pt x="1360" y="548"/>
                    </a:cubicBezTo>
                    <a:cubicBezTo>
                      <a:pt x="1371" y="584"/>
                      <a:pt x="1382" y="620"/>
                      <a:pt x="1393" y="657"/>
                    </a:cubicBezTo>
                    <a:cubicBezTo>
                      <a:pt x="1468" y="657"/>
                      <a:pt x="1477" y="574"/>
                      <a:pt x="1542" y="556"/>
                    </a:cubicBezTo>
                    <a:cubicBezTo>
                      <a:pt x="1566" y="458"/>
                      <a:pt x="1534" y="349"/>
                      <a:pt x="1498" y="272"/>
                    </a:cubicBezTo>
                    <a:cubicBezTo>
                      <a:pt x="1497" y="254"/>
                      <a:pt x="1495" y="237"/>
                      <a:pt x="1495" y="221"/>
                    </a:cubicBezTo>
                    <a:cubicBezTo>
                      <a:pt x="1559" y="150"/>
                      <a:pt x="1589" y="138"/>
                      <a:pt x="1675" y="224"/>
                    </a:cubicBezTo>
                    <a:cubicBezTo>
                      <a:pt x="1675" y="291"/>
                      <a:pt x="1664" y="360"/>
                      <a:pt x="1668" y="439"/>
                    </a:cubicBezTo>
                    <a:cubicBezTo>
                      <a:pt x="1709" y="439"/>
                      <a:pt x="1787" y="350"/>
                      <a:pt x="1842" y="339"/>
                    </a:cubicBezTo>
                    <a:cubicBezTo>
                      <a:pt x="1868" y="298"/>
                      <a:pt x="1966" y="298"/>
                      <a:pt x="2010" y="338"/>
                    </a:cubicBezTo>
                    <a:cubicBezTo>
                      <a:pt x="2010" y="356"/>
                      <a:pt x="2011" y="374"/>
                      <a:pt x="2013" y="392"/>
                    </a:cubicBezTo>
                    <a:cubicBezTo>
                      <a:pt x="2009" y="392"/>
                      <a:pt x="2005" y="392"/>
                      <a:pt x="2000" y="392"/>
                    </a:cubicBezTo>
                    <a:cubicBezTo>
                      <a:pt x="1999" y="397"/>
                      <a:pt x="1999" y="403"/>
                      <a:pt x="1999" y="410"/>
                    </a:cubicBezTo>
                    <a:cubicBezTo>
                      <a:pt x="1907" y="450"/>
                      <a:pt x="1821" y="487"/>
                      <a:pt x="1811" y="597"/>
                    </a:cubicBezTo>
                    <a:cubicBezTo>
                      <a:pt x="1838" y="614"/>
                      <a:pt x="1838" y="614"/>
                      <a:pt x="1851" y="617"/>
                    </a:cubicBezTo>
                    <a:cubicBezTo>
                      <a:pt x="1851" y="626"/>
                      <a:pt x="1850" y="628"/>
                      <a:pt x="1867" y="640"/>
                    </a:cubicBezTo>
                    <a:cubicBezTo>
                      <a:pt x="1867" y="697"/>
                      <a:pt x="1708" y="749"/>
                      <a:pt x="1655" y="752"/>
                    </a:cubicBezTo>
                    <a:cubicBezTo>
                      <a:pt x="1624" y="784"/>
                      <a:pt x="1640" y="926"/>
                      <a:pt x="1647" y="995"/>
                    </a:cubicBezTo>
                    <a:cubicBezTo>
                      <a:pt x="1651" y="1000"/>
                      <a:pt x="1651" y="1000"/>
                      <a:pt x="1651" y="1301"/>
                    </a:cubicBezTo>
                    <a:cubicBezTo>
                      <a:pt x="1642" y="1308"/>
                      <a:pt x="1636" y="1326"/>
                      <a:pt x="1624" y="1343"/>
                    </a:cubicBezTo>
                    <a:cubicBezTo>
                      <a:pt x="1610" y="1344"/>
                      <a:pt x="1597" y="1347"/>
                      <a:pt x="1585" y="1350"/>
                    </a:cubicBezTo>
                    <a:close/>
                    <a:moveTo>
                      <a:pt x="2965" y="1326"/>
                    </a:moveTo>
                    <a:cubicBezTo>
                      <a:pt x="2936" y="1224"/>
                      <a:pt x="2948" y="1127"/>
                      <a:pt x="2947" y="1027"/>
                    </a:cubicBezTo>
                    <a:cubicBezTo>
                      <a:pt x="2951" y="1025"/>
                      <a:pt x="2955" y="1025"/>
                      <a:pt x="2959" y="1025"/>
                    </a:cubicBezTo>
                    <a:cubicBezTo>
                      <a:pt x="2959" y="958"/>
                      <a:pt x="2959" y="891"/>
                      <a:pt x="2959" y="825"/>
                    </a:cubicBezTo>
                    <a:cubicBezTo>
                      <a:pt x="2955" y="824"/>
                      <a:pt x="2951" y="822"/>
                      <a:pt x="2948" y="821"/>
                    </a:cubicBezTo>
                    <a:cubicBezTo>
                      <a:pt x="2915" y="839"/>
                      <a:pt x="2885" y="875"/>
                      <a:pt x="2852" y="894"/>
                    </a:cubicBezTo>
                    <a:cubicBezTo>
                      <a:pt x="2830" y="894"/>
                      <a:pt x="2809" y="894"/>
                      <a:pt x="2788" y="894"/>
                    </a:cubicBezTo>
                    <a:cubicBezTo>
                      <a:pt x="2766" y="872"/>
                      <a:pt x="2804" y="814"/>
                      <a:pt x="2810" y="800"/>
                    </a:cubicBezTo>
                    <a:cubicBezTo>
                      <a:pt x="2833" y="697"/>
                      <a:pt x="2786" y="617"/>
                      <a:pt x="2810" y="523"/>
                    </a:cubicBezTo>
                    <a:cubicBezTo>
                      <a:pt x="2810" y="430"/>
                      <a:pt x="2710" y="404"/>
                      <a:pt x="2733" y="310"/>
                    </a:cubicBezTo>
                    <a:cubicBezTo>
                      <a:pt x="2783" y="294"/>
                      <a:pt x="2809" y="339"/>
                      <a:pt x="2856" y="379"/>
                    </a:cubicBezTo>
                    <a:cubicBezTo>
                      <a:pt x="2875" y="447"/>
                      <a:pt x="2844" y="519"/>
                      <a:pt x="2844" y="593"/>
                    </a:cubicBezTo>
                    <a:cubicBezTo>
                      <a:pt x="2867" y="625"/>
                      <a:pt x="2888" y="665"/>
                      <a:pt x="2884" y="724"/>
                    </a:cubicBezTo>
                    <a:cubicBezTo>
                      <a:pt x="2874" y="742"/>
                      <a:pt x="2874" y="742"/>
                      <a:pt x="2870" y="767"/>
                    </a:cubicBezTo>
                    <a:cubicBezTo>
                      <a:pt x="2899" y="766"/>
                      <a:pt x="2930" y="737"/>
                      <a:pt x="2957" y="713"/>
                    </a:cubicBezTo>
                    <a:cubicBezTo>
                      <a:pt x="2961" y="571"/>
                      <a:pt x="2964" y="422"/>
                      <a:pt x="2959" y="291"/>
                    </a:cubicBezTo>
                    <a:cubicBezTo>
                      <a:pt x="2932" y="277"/>
                      <a:pt x="2939" y="178"/>
                      <a:pt x="2959" y="166"/>
                    </a:cubicBezTo>
                    <a:cubicBezTo>
                      <a:pt x="3071" y="166"/>
                      <a:pt x="3091" y="204"/>
                      <a:pt x="3106" y="317"/>
                    </a:cubicBezTo>
                    <a:cubicBezTo>
                      <a:pt x="3092" y="384"/>
                      <a:pt x="3044" y="538"/>
                      <a:pt x="3073" y="597"/>
                    </a:cubicBezTo>
                    <a:cubicBezTo>
                      <a:pt x="3110" y="597"/>
                      <a:pt x="3143" y="486"/>
                      <a:pt x="3150" y="461"/>
                    </a:cubicBezTo>
                    <a:cubicBezTo>
                      <a:pt x="3153" y="461"/>
                      <a:pt x="3155" y="461"/>
                      <a:pt x="3158" y="461"/>
                    </a:cubicBezTo>
                    <a:cubicBezTo>
                      <a:pt x="3158" y="502"/>
                      <a:pt x="3168" y="497"/>
                      <a:pt x="3177" y="537"/>
                    </a:cubicBezTo>
                    <a:cubicBezTo>
                      <a:pt x="3260" y="578"/>
                      <a:pt x="3113" y="687"/>
                      <a:pt x="3077" y="709"/>
                    </a:cubicBezTo>
                    <a:cubicBezTo>
                      <a:pt x="3042" y="869"/>
                      <a:pt x="3068" y="1058"/>
                      <a:pt x="3045" y="1235"/>
                    </a:cubicBezTo>
                    <a:cubicBezTo>
                      <a:pt x="3031" y="1283"/>
                      <a:pt x="3013" y="1315"/>
                      <a:pt x="2965" y="1326"/>
                    </a:cubicBezTo>
                    <a:close/>
                    <a:moveTo>
                      <a:pt x="4800" y="1198"/>
                    </a:moveTo>
                    <a:cubicBezTo>
                      <a:pt x="4799" y="1191"/>
                      <a:pt x="4799" y="1184"/>
                      <a:pt x="4799" y="1178"/>
                    </a:cubicBezTo>
                    <a:cubicBezTo>
                      <a:pt x="4824" y="1166"/>
                      <a:pt x="4824" y="1166"/>
                      <a:pt x="4831" y="1158"/>
                    </a:cubicBezTo>
                    <a:cubicBezTo>
                      <a:pt x="4930" y="1136"/>
                      <a:pt x="5159" y="974"/>
                      <a:pt x="5126" y="857"/>
                    </a:cubicBezTo>
                    <a:cubicBezTo>
                      <a:pt x="5068" y="904"/>
                      <a:pt x="5010" y="951"/>
                      <a:pt x="4951" y="988"/>
                    </a:cubicBezTo>
                    <a:cubicBezTo>
                      <a:pt x="4948" y="984"/>
                      <a:pt x="4945" y="981"/>
                      <a:pt x="4942" y="978"/>
                    </a:cubicBezTo>
                    <a:cubicBezTo>
                      <a:pt x="4889" y="962"/>
                      <a:pt x="4806" y="907"/>
                      <a:pt x="4799" y="868"/>
                    </a:cubicBezTo>
                    <a:cubicBezTo>
                      <a:pt x="4820" y="847"/>
                      <a:pt x="4886" y="842"/>
                      <a:pt x="4924" y="835"/>
                    </a:cubicBezTo>
                    <a:cubicBezTo>
                      <a:pt x="4981" y="814"/>
                      <a:pt x="5144" y="740"/>
                      <a:pt x="5174" y="690"/>
                    </a:cubicBezTo>
                    <a:cubicBezTo>
                      <a:pt x="5194" y="564"/>
                      <a:pt x="5198" y="499"/>
                      <a:pt x="5202" y="497"/>
                    </a:cubicBezTo>
                    <a:cubicBezTo>
                      <a:pt x="5202" y="393"/>
                      <a:pt x="5184" y="299"/>
                      <a:pt x="5185" y="211"/>
                    </a:cubicBezTo>
                    <a:cubicBezTo>
                      <a:pt x="5200" y="196"/>
                      <a:pt x="5198" y="200"/>
                      <a:pt x="5224" y="197"/>
                    </a:cubicBezTo>
                    <a:cubicBezTo>
                      <a:pt x="5224" y="225"/>
                      <a:pt x="5372" y="268"/>
                      <a:pt x="5372" y="359"/>
                    </a:cubicBezTo>
                    <a:cubicBezTo>
                      <a:pt x="5345" y="385"/>
                      <a:pt x="5327" y="551"/>
                      <a:pt x="5327" y="603"/>
                    </a:cubicBezTo>
                    <a:cubicBezTo>
                      <a:pt x="5405" y="628"/>
                      <a:pt x="5452" y="443"/>
                      <a:pt x="5576" y="551"/>
                    </a:cubicBezTo>
                    <a:cubicBezTo>
                      <a:pt x="5576" y="602"/>
                      <a:pt x="5438" y="635"/>
                      <a:pt x="5399" y="673"/>
                    </a:cubicBezTo>
                    <a:cubicBezTo>
                      <a:pt x="5370" y="682"/>
                      <a:pt x="5329" y="724"/>
                      <a:pt x="5303" y="729"/>
                    </a:cubicBezTo>
                    <a:cubicBezTo>
                      <a:pt x="5282" y="770"/>
                      <a:pt x="5274" y="793"/>
                      <a:pt x="5265" y="847"/>
                    </a:cubicBezTo>
                    <a:cubicBezTo>
                      <a:pt x="5261" y="847"/>
                      <a:pt x="5257" y="847"/>
                      <a:pt x="5253" y="849"/>
                    </a:cubicBezTo>
                    <a:cubicBezTo>
                      <a:pt x="5231" y="976"/>
                      <a:pt x="5141" y="1087"/>
                      <a:pt x="5036" y="1156"/>
                    </a:cubicBezTo>
                    <a:cubicBezTo>
                      <a:pt x="5035" y="1160"/>
                      <a:pt x="5035" y="1165"/>
                      <a:pt x="5035" y="1170"/>
                    </a:cubicBezTo>
                    <a:cubicBezTo>
                      <a:pt x="5003" y="1172"/>
                      <a:pt x="5000" y="1176"/>
                      <a:pt x="4929" y="1191"/>
                    </a:cubicBezTo>
                    <a:cubicBezTo>
                      <a:pt x="4886" y="1192"/>
                      <a:pt x="4843" y="1195"/>
                      <a:pt x="4800" y="1198"/>
                    </a:cubicBezTo>
                    <a:close/>
                    <a:moveTo>
                      <a:pt x="3771" y="1178"/>
                    </a:moveTo>
                    <a:cubicBezTo>
                      <a:pt x="3735" y="1138"/>
                      <a:pt x="3710" y="1122"/>
                      <a:pt x="3671" y="1107"/>
                    </a:cubicBezTo>
                    <a:cubicBezTo>
                      <a:pt x="3654" y="1069"/>
                      <a:pt x="3607" y="1083"/>
                      <a:pt x="3589" y="1068"/>
                    </a:cubicBezTo>
                    <a:cubicBezTo>
                      <a:pt x="3589" y="1034"/>
                      <a:pt x="3681" y="1062"/>
                      <a:pt x="3728" y="1039"/>
                    </a:cubicBezTo>
                    <a:cubicBezTo>
                      <a:pt x="3734" y="1025"/>
                      <a:pt x="3734" y="1025"/>
                      <a:pt x="3743" y="787"/>
                    </a:cubicBezTo>
                    <a:cubicBezTo>
                      <a:pt x="3746" y="763"/>
                      <a:pt x="3750" y="740"/>
                      <a:pt x="3754" y="716"/>
                    </a:cubicBezTo>
                    <a:cubicBezTo>
                      <a:pt x="3749" y="713"/>
                      <a:pt x="3745" y="711"/>
                      <a:pt x="3740" y="709"/>
                    </a:cubicBezTo>
                    <a:cubicBezTo>
                      <a:pt x="3716" y="756"/>
                      <a:pt x="3596" y="987"/>
                      <a:pt x="3529" y="987"/>
                    </a:cubicBezTo>
                    <a:cubicBezTo>
                      <a:pt x="3528" y="982"/>
                      <a:pt x="3527" y="980"/>
                      <a:pt x="3525" y="977"/>
                    </a:cubicBezTo>
                    <a:cubicBezTo>
                      <a:pt x="3484" y="969"/>
                      <a:pt x="3456" y="941"/>
                      <a:pt x="3451" y="916"/>
                    </a:cubicBezTo>
                    <a:cubicBezTo>
                      <a:pt x="3481" y="886"/>
                      <a:pt x="3565" y="858"/>
                      <a:pt x="3579" y="809"/>
                    </a:cubicBezTo>
                    <a:cubicBezTo>
                      <a:pt x="3629" y="759"/>
                      <a:pt x="3685" y="660"/>
                      <a:pt x="3746" y="629"/>
                    </a:cubicBezTo>
                    <a:cubicBezTo>
                      <a:pt x="3757" y="578"/>
                      <a:pt x="3763" y="540"/>
                      <a:pt x="3767" y="493"/>
                    </a:cubicBezTo>
                    <a:cubicBezTo>
                      <a:pt x="3764" y="491"/>
                      <a:pt x="3761" y="490"/>
                      <a:pt x="3758" y="490"/>
                    </a:cubicBezTo>
                    <a:cubicBezTo>
                      <a:pt x="3749" y="498"/>
                      <a:pt x="3749" y="498"/>
                      <a:pt x="3747" y="511"/>
                    </a:cubicBezTo>
                    <a:cubicBezTo>
                      <a:pt x="3707" y="505"/>
                      <a:pt x="3644" y="453"/>
                      <a:pt x="3652" y="426"/>
                    </a:cubicBezTo>
                    <a:cubicBezTo>
                      <a:pt x="3731" y="393"/>
                      <a:pt x="3731" y="393"/>
                      <a:pt x="3746" y="390"/>
                    </a:cubicBezTo>
                    <a:cubicBezTo>
                      <a:pt x="3757" y="367"/>
                      <a:pt x="3779" y="370"/>
                      <a:pt x="3794" y="348"/>
                    </a:cubicBezTo>
                    <a:cubicBezTo>
                      <a:pt x="3803" y="295"/>
                      <a:pt x="3811" y="243"/>
                      <a:pt x="3819" y="190"/>
                    </a:cubicBezTo>
                    <a:cubicBezTo>
                      <a:pt x="3855" y="164"/>
                      <a:pt x="3859" y="171"/>
                      <a:pt x="3910" y="200"/>
                    </a:cubicBezTo>
                    <a:cubicBezTo>
                      <a:pt x="3916" y="212"/>
                      <a:pt x="3928" y="239"/>
                      <a:pt x="3959" y="248"/>
                    </a:cubicBezTo>
                    <a:cubicBezTo>
                      <a:pt x="3956" y="258"/>
                      <a:pt x="3953" y="268"/>
                      <a:pt x="3950" y="277"/>
                    </a:cubicBezTo>
                    <a:cubicBezTo>
                      <a:pt x="3987" y="281"/>
                      <a:pt x="3990" y="277"/>
                      <a:pt x="4001" y="331"/>
                    </a:cubicBezTo>
                    <a:cubicBezTo>
                      <a:pt x="3892" y="432"/>
                      <a:pt x="3898" y="404"/>
                      <a:pt x="3869" y="548"/>
                    </a:cubicBezTo>
                    <a:cubicBezTo>
                      <a:pt x="3854" y="701"/>
                      <a:pt x="3841" y="864"/>
                      <a:pt x="3841" y="1031"/>
                    </a:cubicBezTo>
                    <a:cubicBezTo>
                      <a:pt x="3884" y="1094"/>
                      <a:pt x="3993" y="960"/>
                      <a:pt x="4026" y="938"/>
                    </a:cubicBezTo>
                    <a:cubicBezTo>
                      <a:pt x="4050" y="900"/>
                      <a:pt x="4073" y="867"/>
                      <a:pt x="4077" y="829"/>
                    </a:cubicBezTo>
                    <a:cubicBezTo>
                      <a:pt x="4039" y="785"/>
                      <a:pt x="4011" y="741"/>
                      <a:pt x="4005" y="700"/>
                    </a:cubicBezTo>
                    <a:cubicBezTo>
                      <a:pt x="4034" y="704"/>
                      <a:pt x="4081" y="706"/>
                      <a:pt x="4108" y="749"/>
                    </a:cubicBezTo>
                    <a:cubicBezTo>
                      <a:pt x="4117" y="749"/>
                      <a:pt x="4127" y="749"/>
                      <a:pt x="4137" y="749"/>
                    </a:cubicBezTo>
                    <a:cubicBezTo>
                      <a:pt x="4171" y="671"/>
                      <a:pt x="4171" y="671"/>
                      <a:pt x="4174" y="650"/>
                    </a:cubicBezTo>
                    <a:cubicBezTo>
                      <a:pt x="4139" y="650"/>
                      <a:pt x="4113" y="662"/>
                      <a:pt x="4090" y="664"/>
                    </a:cubicBezTo>
                    <a:cubicBezTo>
                      <a:pt x="4074" y="635"/>
                      <a:pt x="4068" y="635"/>
                      <a:pt x="4068" y="613"/>
                    </a:cubicBezTo>
                    <a:cubicBezTo>
                      <a:pt x="4091" y="597"/>
                      <a:pt x="4120" y="450"/>
                      <a:pt x="4123" y="439"/>
                    </a:cubicBezTo>
                    <a:cubicBezTo>
                      <a:pt x="4077" y="439"/>
                      <a:pt x="4047" y="517"/>
                      <a:pt x="3979" y="517"/>
                    </a:cubicBezTo>
                    <a:cubicBezTo>
                      <a:pt x="3976" y="513"/>
                      <a:pt x="3976" y="513"/>
                      <a:pt x="3936" y="511"/>
                    </a:cubicBezTo>
                    <a:cubicBezTo>
                      <a:pt x="3935" y="506"/>
                      <a:pt x="3935" y="502"/>
                      <a:pt x="3935" y="498"/>
                    </a:cubicBezTo>
                    <a:cubicBezTo>
                      <a:pt x="3928" y="495"/>
                      <a:pt x="3921" y="493"/>
                      <a:pt x="3914" y="490"/>
                    </a:cubicBezTo>
                    <a:cubicBezTo>
                      <a:pt x="3913" y="486"/>
                      <a:pt x="3912" y="482"/>
                      <a:pt x="3912" y="479"/>
                    </a:cubicBezTo>
                    <a:cubicBezTo>
                      <a:pt x="3976" y="433"/>
                      <a:pt x="4068" y="393"/>
                      <a:pt x="4124" y="337"/>
                    </a:cubicBezTo>
                    <a:cubicBezTo>
                      <a:pt x="4186" y="324"/>
                      <a:pt x="4196" y="177"/>
                      <a:pt x="4199" y="128"/>
                    </a:cubicBezTo>
                    <a:cubicBezTo>
                      <a:pt x="4246" y="131"/>
                      <a:pt x="4265" y="160"/>
                      <a:pt x="4317" y="179"/>
                    </a:cubicBezTo>
                    <a:cubicBezTo>
                      <a:pt x="4320" y="192"/>
                      <a:pt x="4324" y="206"/>
                      <a:pt x="4328" y="219"/>
                    </a:cubicBezTo>
                    <a:cubicBezTo>
                      <a:pt x="4341" y="224"/>
                      <a:pt x="4353" y="224"/>
                      <a:pt x="4364" y="247"/>
                    </a:cubicBezTo>
                    <a:cubicBezTo>
                      <a:pt x="4368" y="247"/>
                      <a:pt x="4372" y="247"/>
                      <a:pt x="4378" y="248"/>
                    </a:cubicBezTo>
                    <a:cubicBezTo>
                      <a:pt x="4379" y="258"/>
                      <a:pt x="4381" y="268"/>
                      <a:pt x="4384" y="277"/>
                    </a:cubicBezTo>
                    <a:cubicBezTo>
                      <a:pt x="4363" y="294"/>
                      <a:pt x="4345" y="306"/>
                      <a:pt x="4319" y="319"/>
                    </a:cubicBezTo>
                    <a:cubicBezTo>
                      <a:pt x="4317" y="323"/>
                      <a:pt x="4317" y="327"/>
                      <a:pt x="4317" y="331"/>
                    </a:cubicBezTo>
                    <a:cubicBezTo>
                      <a:pt x="4306" y="334"/>
                      <a:pt x="4297" y="337"/>
                      <a:pt x="4287" y="341"/>
                    </a:cubicBezTo>
                    <a:cubicBezTo>
                      <a:pt x="4239" y="422"/>
                      <a:pt x="4206" y="477"/>
                      <a:pt x="4199" y="578"/>
                    </a:cubicBezTo>
                    <a:cubicBezTo>
                      <a:pt x="4275" y="585"/>
                      <a:pt x="4297" y="578"/>
                      <a:pt x="4297" y="669"/>
                    </a:cubicBezTo>
                    <a:cubicBezTo>
                      <a:pt x="4265" y="705"/>
                      <a:pt x="4219" y="767"/>
                      <a:pt x="4219" y="820"/>
                    </a:cubicBezTo>
                    <a:cubicBezTo>
                      <a:pt x="4261" y="850"/>
                      <a:pt x="4302" y="882"/>
                      <a:pt x="4345" y="913"/>
                    </a:cubicBezTo>
                    <a:cubicBezTo>
                      <a:pt x="4410" y="937"/>
                      <a:pt x="4490" y="933"/>
                      <a:pt x="4567" y="933"/>
                    </a:cubicBezTo>
                    <a:cubicBezTo>
                      <a:pt x="4573" y="938"/>
                      <a:pt x="4573" y="938"/>
                      <a:pt x="4573" y="949"/>
                    </a:cubicBezTo>
                    <a:cubicBezTo>
                      <a:pt x="4487" y="1009"/>
                      <a:pt x="4363" y="1056"/>
                      <a:pt x="4265" y="1056"/>
                    </a:cubicBezTo>
                    <a:cubicBezTo>
                      <a:pt x="4214" y="1005"/>
                      <a:pt x="4190" y="956"/>
                      <a:pt x="4142" y="918"/>
                    </a:cubicBezTo>
                    <a:cubicBezTo>
                      <a:pt x="4091" y="984"/>
                      <a:pt x="3972" y="1115"/>
                      <a:pt x="3885" y="1125"/>
                    </a:cubicBezTo>
                    <a:cubicBezTo>
                      <a:pt x="3867" y="1103"/>
                      <a:pt x="3851" y="1090"/>
                      <a:pt x="3840" y="1087"/>
                    </a:cubicBezTo>
                    <a:cubicBezTo>
                      <a:pt x="3836" y="1131"/>
                      <a:pt x="3818" y="1160"/>
                      <a:pt x="3771" y="1178"/>
                    </a:cubicBezTo>
                    <a:close/>
                    <a:moveTo>
                      <a:pt x="5504" y="1160"/>
                    </a:moveTo>
                    <a:cubicBezTo>
                      <a:pt x="5523" y="1155"/>
                      <a:pt x="5544" y="1151"/>
                      <a:pt x="5565" y="1147"/>
                    </a:cubicBezTo>
                    <a:cubicBezTo>
                      <a:pt x="5565" y="1143"/>
                      <a:pt x="5565" y="1140"/>
                      <a:pt x="5565" y="1137"/>
                    </a:cubicBezTo>
                    <a:cubicBezTo>
                      <a:pt x="5590" y="1131"/>
                      <a:pt x="5653" y="1104"/>
                      <a:pt x="5711" y="1086"/>
                    </a:cubicBezTo>
                    <a:cubicBezTo>
                      <a:pt x="5711" y="1083"/>
                      <a:pt x="5711" y="1080"/>
                      <a:pt x="5711" y="1078"/>
                    </a:cubicBezTo>
                    <a:cubicBezTo>
                      <a:pt x="5718" y="1078"/>
                      <a:pt x="5726" y="1078"/>
                      <a:pt x="5734" y="1078"/>
                    </a:cubicBezTo>
                    <a:cubicBezTo>
                      <a:pt x="5734" y="1074"/>
                      <a:pt x="5734" y="1071"/>
                      <a:pt x="5734" y="1068"/>
                    </a:cubicBezTo>
                    <a:cubicBezTo>
                      <a:pt x="5739" y="1068"/>
                      <a:pt x="5743" y="1068"/>
                      <a:pt x="5748" y="1068"/>
                    </a:cubicBezTo>
                    <a:cubicBezTo>
                      <a:pt x="5739" y="1016"/>
                      <a:pt x="5668" y="1034"/>
                      <a:pt x="5634" y="1034"/>
                    </a:cubicBezTo>
                    <a:cubicBezTo>
                      <a:pt x="5556" y="1003"/>
                      <a:pt x="5556" y="1003"/>
                      <a:pt x="5504" y="976"/>
                    </a:cubicBezTo>
                    <a:cubicBezTo>
                      <a:pt x="5504" y="973"/>
                      <a:pt x="5504" y="970"/>
                      <a:pt x="5504" y="967"/>
                    </a:cubicBezTo>
                    <a:cubicBezTo>
                      <a:pt x="5501" y="967"/>
                      <a:pt x="5498" y="967"/>
                      <a:pt x="5496" y="967"/>
                    </a:cubicBezTo>
                    <a:cubicBezTo>
                      <a:pt x="5496" y="963"/>
                      <a:pt x="5496" y="960"/>
                      <a:pt x="5496" y="958"/>
                    </a:cubicBezTo>
                    <a:cubicBezTo>
                      <a:pt x="5490" y="958"/>
                      <a:pt x="5486" y="958"/>
                      <a:pt x="5482" y="958"/>
                    </a:cubicBezTo>
                    <a:cubicBezTo>
                      <a:pt x="5482" y="953"/>
                      <a:pt x="5482" y="951"/>
                      <a:pt x="5482" y="948"/>
                    </a:cubicBezTo>
                    <a:cubicBezTo>
                      <a:pt x="5478" y="948"/>
                      <a:pt x="5475" y="948"/>
                      <a:pt x="5472" y="948"/>
                    </a:cubicBezTo>
                    <a:cubicBezTo>
                      <a:pt x="5472" y="945"/>
                      <a:pt x="5472" y="942"/>
                      <a:pt x="5472" y="940"/>
                    </a:cubicBezTo>
                    <a:cubicBezTo>
                      <a:pt x="5468" y="940"/>
                      <a:pt x="5465" y="940"/>
                      <a:pt x="5463" y="940"/>
                    </a:cubicBezTo>
                    <a:cubicBezTo>
                      <a:pt x="5463" y="936"/>
                      <a:pt x="5463" y="933"/>
                      <a:pt x="5463" y="930"/>
                    </a:cubicBezTo>
                    <a:cubicBezTo>
                      <a:pt x="5460" y="930"/>
                      <a:pt x="5457" y="930"/>
                      <a:pt x="5454" y="930"/>
                    </a:cubicBezTo>
                    <a:cubicBezTo>
                      <a:pt x="5454" y="925"/>
                      <a:pt x="5454" y="920"/>
                      <a:pt x="5454" y="916"/>
                    </a:cubicBezTo>
                    <a:cubicBezTo>
                      <a:pt x="5434" y="904"/>
                      <a:pt x="5421" y="889"/>
                      <a:pt x="5413" y="889"/>
                    </a:cubicBezTo>
                    <a:cubicBezTo>
                      <a:pt x="5406" y="875"/>
                      <a:pt x="5399" y="861"/>
                      <a:pt x="5394" y="847"/>
                    </a:cubicBezTo>
                    <a:cubicBezTo>
                      <a:pt x="5391" y="847"/>
                      <a:pt x="5388" y="847"/>
                      <a:pt x="5385" y="847"/>
                    </a:cubicBezTo>
                    <a:cubicBezTo>
                      <a:pt x="5381" y="838"/>
                      <a:pt x="5378" y="828"/>
                      <a:pt x="5376" y="820"/>
                    </a:cubicBezTo>
                    <a:cubicBezTo>
                      <a:pt x="5370" y="820"/>
                      <a:pt x="5366" y="820"/>
                      <a:pt x="5362" y="820"/>
                    </a:cubicBezTo>
                    <a:cubicBezTo>
                      <a:pt x="5358" y="811"/>
                      <a:pt x="5355" y="803"/>
                      <a:pt x="5352" y="796"/>
                    </a:cubicBezTo>
                    <a:cubicBezTo>
                      <a:pt x="5349" y="796"/>
                      <a:pt x="5347" y="796"/>
                      <a:pt x="5344" y="796"/>
                    </a:cubicBezTo>
                    <a:cubicBezTo>
                      <a:pt x="5344" y="793"/>
                      <a:pt x="5344" y="791"/>
                      <a:pt x="5344" y="788"/>
                    </a:cubicBezTo>
                    <a:cubicBezTo>
                      <a:pt x="5337" y="788"/>
                      <a:pt x="5330" y="788"/>
                      <a:pt x="5325" y="788"/>
                    </a:cubicBezTo>
                    <a:cubicBezTo>
                      <a:pt x="5325" y="791"/>
                      <a:pt x="5325" y="793"/>
                      <a:pt x="5325" y="796"/>
                    </a:cubicBezTo>
                    <a:cubicBezTo>
                      <a:pt x="5322" y="796"/>
                      <a:pt x="5319" y="796"/>
                      <a:pt x="5316" y="796"/>
                    </a:cubicBezTo>
                    <a:cubicBezTo>
                      <a:pt x="5316" y="807"/>
                      <a:pt x="5316" y="818"/>
                      <a:pt x="5316" y="829"/>
                    </a:cubicBezTo>
                    <a:cubicBezTo>
                      <a:pt x="5319" y="829"/>
                      <a:pt x="5322" y="829"/>
                      <a:pt x="5325" y="829"/>
                    </a:cubicBezTo>
                    <a:cubicBezTo>
                      <a:pt x="5347" y="905"/>
                      <a:pt x="5389" y="991"/>
                      <a:pt x="5427" y="1078"/>
                    </a:cubicBezTo>
                    <a:cubicBezTo>
                      <a:pt x="5429" y="1078"/>
                      <a:pt x="5432" y="1078"/>
                      <a:pt x="5435" y="1078"/>
                    </a:cubicBezTo>
                    <a:cubicBezTo>
                      <a:pt x="5435" y="1087"/>
                      <a:pt x="5435" y="1098"/>
                      <a:pt x="5435" y="1109"/>
                    </a:cubicBezTo>
                    <a:cubicBezTo>
                      <a:pt x="5438" y="1109"/>
                      <a:pt x="5441" y="1109"/>
                      <a:pt x="5445" y="1109"/>
                    </a:cubicBezTo>
                    <a:cubicBezTo>
                      <a:pt x="5446" y="1130"/>
                      <a:pt x="5449" y="1136"/>
                      <a:pt x="5482" y="1147"/>
                    </a:cubicBezTo>
                    <a:cubicBezTo>
                      <a:pt x="5482" y="1149"/>
                      <a:pt x="5482" y="1152"/>
                      <a:pt x="5482" y="1156"/>
                    </a:cubicBezTo>
                    <a:cubicBezTo>
                      <a:pt x="5489" y="1158"/>
                      <a:pt x="5496" y="1159"/>
                      <a:pt x="5504" y="1160"/>
                    </a:cubicBezTo>
                    <a:close/>
                    <a:moveTo>
                      <a:pt x="2574" y="1036"/>
                    </a:moveTo>
                    <a:cubicBezTo>
                      <a:pt x="2588" y="1029"/>
                      <a:pt x="2602" y="1022"/>
                      <a:pt x="2616" y="1017"/>
                    </a:cubicBezTo>
                    <a:cubicBezTo>
                      <a:pt x="2614" y="962"/>
                      <a:pt x="2613" y="908"/>
                      <a:pt x="2613" y="854"/>
                    </a:cubicBezTo>
                    <a:cubicBezTo>
                      <a:pt x="2630" y="803"/>
                      <a:pt x="2681" y="755"/>
                      <a:pt x="2708" y="709"/>
                    </a:cubicBezTo>
                    <a:cubicBezTo>
                      <a:pt x="2712" y="709"/>
                      <a:pt x="2717" y="709"/>
                      <a:pt x="2721" y="709"/>
                    </a:cubicBezTo>
                    <a:cubicBezTo>
                      <a:pt x="2726" y="675"/>
                      <a:pt x="2754" y="643"/>
                      <a:pt x="2758" y="607"/>
                    </a:cubicBezTo>
                    <a:cubicBezTo>
                      <a:pt x="2719" y="617"/>
                      <a:pt x="2664" y="735"/>
                      <a:pt x="2623" y="727"/>
                    </a:cubicBezTo>
                    <a:cubicBezTo>
                      <a:pt x="2623" y="622"/>
                      <a:pt x="2649" y="591"/>
                      <a:pt x="2692" y="511"/>
                    </a:cubicBezTo>
                    <a:cubicBezTo>
                      <a:pt x="2692" y="501"/>
                      <a:pt x="2693" y="491"/>
                      <a:pt x="2695" y="482"/>
                    </a:cubicBezTo>
                    <a:cubicBezTo>
                      <a:pt x="2648" y="435"/>
                      <a:pt x="2657" y="404"/>
                      <a:pt x="2580" y="404"/>
                    </a:cubicBezTo>
                    <a:cubicBezTo>
                      <a:pt x="2574" y="410"/>
                      <a:pt x="2569" y="415"/>
                      <a:pt x="2565" y="422"/>
                    </a:cubicBezTo>
                    <a:cubicBezTo>
                      <a:pt x="2537" y="535"/>
                      <a:pt x="2438" y="557"/>
                      <a:pt x="2362" y="628"/>
                    </a:cubicBezTo>
                    <a:cubicBezTo>
                      <a:pt x="2341" y="637"/>
                      <a:pt x="2238" y="687"/>
                      <a:pt x="2228" y="708"/>
                    </a:cubicBezTo>
                    <a:cubicBezTo>
                      <a:pt x="2221" y="708"/>
                      <a:pt x="2216" y="708"/>
                      <a:pt x="2210" y="709"/>
                    </a:cubicBezTo>
                    <a:cubicBezTo>
                      <a:pt x="2217" y="748"/>
                      <a:pt x="2278" y="766"/>
                      <a:pt x="2333" y="766"/>
                    </a:cubicBezTo>
                    <a:cubicBezTo>
                      <a:pt x="2398" y="726"/>
                      <a:pt x="2453" y="650"/>
                      <a:pt x="2522" y="604"/>
                    </a:cubicBezTo>
                    <a:cubicBezTo>
                      <a:pt x="2530" y="677"/>
                      <a:pt x="2521" y="760"/>
                      <a:pt x="2518" y="846"/>
                    </a:cubicBezTo>
                    <a:cubicBezTo>
                      <a:pt x="2505" y="849"/>
                      <a:pt x="2494" y="851"/>
                      <a:pt x="2483" y="856"/>
                    </a:cubicBezTo>
                    <a:cubicBezTo>
                      <a:pt x="2482" y="833"/>
                      <a:pt x="2482" y="813"/>
                      <a:pt x="2482" y="792"/>
                    </a:cubicBezTo>
                    <a:cubicBezTo>
                      <a:pt x="2475" y="791"/>
                      <a:pt x="2468" y="789"/>
                      <a:pt x="2461" y="789"/>
                    </a:cubicBezTo>
                    <a:cubicBezTo>
                      <a:pt x="2432" y="825"/>
                      <a:pt x="2403" y="862"/>
                      <a:pt x="2374" y="900"/>
                    </a:cubicBezTo>
                    <a:cubicBezTo>
                      <a:pt x="2374" y="925"/>
                      <a:pt x="2363" y="992"/>
                      <a:pt x="2388" y="1024"/>
                    </a:cubicBezTo>
                    <a:cubicBezTo>
                      <a:pt x="2396" y="1022"/>
                      <a:pt x="2406" y="1021"/>
                      <a:pt x="2416" y="1021"/>
                    </a:cubicBezTo>
                    <a:cubicBezTo>
                      <a:pt x="2449" y="1002"/>
                      <a:pt x="2476" y="936"/>
                      <a:pt x="2518" y="949"/>
                    </a:cubicBezTo>
                    <a:cubicBezTo>
                      <a:pt x="2519" y="969"/>
                      <a:pt x="2522" y="989"/>
                      <a:pt x="2525" y="1010"/>
                    </a:cubicBezTo>
                    <a:cubicBezTo>
                      <a:pt x="2541" y="1018"/>
                      <a:pt x="2558" y="1027"/>
                      <a:pt x="2574" y="1036"/>
                    </a:cubicBezTo>
                    <a:close/>
                    <a:moveTo>
                      <a:pt x="339" y="1017"/>
                    </a:moveTo>
                    <a:cubicBezTo>
                      <a:pt x="385" y="1009"/>
                      <a:pt x="495" y="967"/>
                      <a:pt x="538" y="941"/>
                    </a:cubicBezTo>
                    <a:cubicBezTo>
                      <a:pt x="536" y="923"/>
                      <a:pt x="536" y="905"/>
                      <a:pt x="536" y="889"/>
                    </a:cubicBezTo>
                    <a:cubicBezTo>
                      <a:pt x="473" y="909"/>
                      <a:pt x="414" y="951"/>
                      <a:pt x="357" y="976"/>
                    </a:cubicBezTo>
                    <a:cubicBezTo>
                      <a:pt x="356" y="980"/>
                      <a:pt x="356" y="984"/>
                      <a:pt x="356" y="988"/>
                    </a:cubicBezTo>
                    <a:cubicBezTo>
                      <a:pt x="349" y="991"/>
                      <a:pt x="342" y="995"/>
                      <a:pt x="336" y="999"/>
                    </a:cubicBezTo>
                    <a:cubicBezTo>
                      <a:pt x="336" y="1005"/>
                      <a:pt x="338" y="1010"/>
                      <a:pt x="339" y="1017"/>
                    </a:cubicBezTo>
                    <a:close/>
                    <a:moveTo>
                      <a:pt x="674" y="902"/>
                    </a:moveTo>
                    <a:cubicBezTo>
                      <a:pt x="688" y="897"/>
                      <a:pt x="702" y="893"/>
                      <a:pt x="716" y="889"/>
                    </a:cubicBezTo>
                    <a:cubicBezTo>
                      <a:pt x="710" y="856"/>
                      <a:pt x="695" y="840"/>
                      <a:pt x="684" y="822"/>
                    </a:cubicBezTo>
                    <a:cubicBezTo>
                      <a:pt x="677" y="822"/>
                      <a:pt x="670" y="822"/>
                      <a:pt x="665" y="822"/>
                    </a:cubicBezTo>
                    <a:cubicBezTo>
                      <a:pt x="651" y="840"/>
                      <a:pt x="651" y="872"/>
                      <a:pt x="674" y="902"/>
                    </a:cubicBezTo>
                    <a:close/>
                    <a:moveTo>
                      <a:pt x="684" y="769"/>
                    </a:moveTo>
                    <a:cubicBezTo>
                      <a:pt x="730" y="751"/>
                      <a:pt x="822" y="713"/>
                      <a:pt x="840" y="668"/>
                    </a:cubicBezTo>
                    <a:cubicBezTo>
                      <a:pt x="775" y="673"/>
                      <a:pt x="710" y="704"/>
                      <a:pt x="658" y="730"/>
                    </a:cubicBezTo>
                    <a:cubicBezTo>
                      <a:pt x="662" y="751"/>
                      <a:pt x="658" y="748"/>
                      <a:pt x="684" y="769"/>
                    </a:cubicBezTo>
                    <a:close/>
                    <a:moveTo>
                      <a:pt x="665" y="676"/>
                    </a:moveTo>
                    <a:cubicBezTo>
                      <a:pt x="696" y="666"/>
                      <a:pt x="709" y="660"/>
                      <a:pt x="731" y="633"/>
                    </a:cubicBezTo>
                    <a:cubicBezTo>
                      <a:pt x="741" y="530"/>
                      <a:pt x="756" y="542"/>
                      <a:pt x="673" y="531"/>
                    </a:cubicBezTo>
                    <a:cubicBezTo>
                      <a:pt x="654" y="564"/>
                      <a:pt x="643" y="632"/>
                      <a:pt x="665" y="676"/>
                    </a:cubicBezTo>
                    <a:close/>
                    <a:moveTo>
                      <a:pt x="1654" y="672"/>
                    </a:moveTo>
                    <a:cubicBezTo>
                      <a:pt x="1698" y="658"/>
                      <a:pt x="1731" y="646"/>
                      <a:pt x="1748" y="600"/>
                    </a:cubicBezTo>
                    <a:cubicBezTo>
                      <a:pt x="1751" y="567"/>
                      <a:pt x="1760" y="541"/>
                      <a:pt x="1760" y="522"/>
                    </a:cubicBezTo>
                    <a:cubicBezTo>
                      <a:pt x="1764" y="520"/>
                      <a:pt x="1769" y="520"/>
                      <a:pt x="1774" y="520"/>
                    </a:cubicBezTo>
                    <a:cubicBezTo>
                      <a:pt x="1774" y="502"/>
                      <a:pt x="1774" y="484"/>
                      <a:pt x="1776" y="466"/>
                    </a:cubicBezTo>
                    <a:cubicBezTo>
                      <a:pt x="1741" y="461"/>
                      <a:pt x="1690" y="493"/>
                      <a:pt x="1680" y="519"/>
                    </a:cubicBezTo>
                    <a:cubicBezTo>
                      <a:pt x="1638" y="528"/>
                      <a:pt x="1635" y="632"/>
                      <a:pt x="1654" y="672"/>
                    </a:cubicBezTo>
                    <a:close/>
                    <a:moveTo>
                      <a:pt x="6448" y="428"/>
                    </a:moveTo>
                    <a:cubicBezTo>
                      <a:pt x="6489" y="425"/>
                      <a:pt x="6489" y="425"/>
                      <a:pt x="6495" y="421"/>
                    </a:cubicBezTo>
                    <a:cubicBezTo>
                      <a:pt x="6493" y="388"/>
                      <a:pt x="6486" y="362"/>
                      <a:pt x="6480" y="344"/>
                    </a:cubicBezTo>
                    <a:cubicBezTo>
                      <a:pt x="6413" y="338"/>
                      <a:pt x="6423" y="350"/>
                      <a:pt x="6423" y="411"/>
                    </a:cubicBezTo>
                    <a:cubicBezTo>
                      <a:pt x="6431" y="417"/>
                      <a:pt x="6440" y="422"/>
                      <a:pt x="6448" y="428"/>
                    </a:cubicBezTo>
                    <a:close/>
                    <a:moveTo>
                      <a:pt x="2348" y="410"/>
                    </a:moveTo>
                    <a:cubicBezTo>
                      <a:pt x="2363" y="408"/>
                      <a:pt x="2423" y="397"/>
                      <a:pt x="2432" y="378"/>
                    </a:cubicBezTo>
                    <a:cubicBezTo>
                      <a:pt x="2488" y="352"/>
                      <a:pt x="2543" y="326"/>
                      <a:pt x="2599" y="301"/>
                    </a:cubicBezTo>
                    <a:cubicBezTo>
                      <a:pt x="2695" y="287"/>
                      <a:pt x="2697" y="283"/>
                      <a:pt x="2718" y="277"/>
                    </a:cubicBezTo>
                    <a:cubicBezTo>
                      <a:pt x="2746" y="228"/>
                      <a:pt x="2737" y="177"/>
                      <a:pt x="2721" y="138"/>
                    </a:cubicBezTo>
                    <a:cubicBezTo>
                      <a:pt x="2679" y="124"/>
                      <a:pt x="2670" y="76"/>
                      <a:pt x="2660" y="150"/>
                    </a:cubicBezTo>
                    <a:cubicBezTo>
                      <a:pt x="2581" y="197"/>
                      <a:pt x="2505" y="257"/>
                      <a:pt x="2434" y="317"/>
                    </a:cubicBezTo>
                    <a:cubicBezTo>
                      <a:pt x="2425" y="335"/>
                      <a:pt x="2407" y="349"/>
                      <a:pt x="2390" y="359"/>
                    </a:cubicBezTo>
                    <a:cubicBezTo>
                      <a:pt x="2390" y="362"/>
                      <a:pt x="2390" y="364"/>
                      <a:pt x="2390" y="368"/>
                    </a:cubicBezTo>
                    <a:cubicBezTo>
                      <a:pt x="2387" y="368"/>
                      <a:pt x="2384" y="368"/>
                      <a:pt x="2381" y="368"/>
                    </a:cubicBezTo>
                    <a:cubicBezTo>
                      <a:pt x="2377" y="375"/>
                      <a:pt x="2374" y="384"/>
                      <a:pt x="2372" y="392"/>
                    </a:cubicBezTo>
                    <a:cubicBezTo>
                      <a:pt x="2367" y="392"/>
                      <a:pt x="2365" y="392"/>
                      <a:pt x="2362" y="392"/>
                    </a:cubicBezTo>
                    <a:cubicBezTo>
                      <a:pt x="2362" y="395"/>
                      <a:pt x="2362" y="397"/>
                      <a:pt x="2362" y="400"/>
                    </a:cubicBezTo>
                    <a:cubicBezTo>
                      <a:pt x="2356" y="400"/>
                      <a:pt x="2352" y="400"/>
                      <a:pt x="2348" y="400"/>
                    </a:cubicBezTo>
                    <a:cubicBezTo>
                      <a:pt x="2348" y="403"/>
                      <a:pt x="2348" y="406"/>
                      <a:pt x="2348" y="410"/>
                    </a:cubicBezTo>
                    <a:close/>
                    <a:moveTo>
                      <a:pt x="767" y="280"/>
                    </a:moveTo>
                    <a:cubicBezTo>
                      <a:pt x="782" y="277"/>
                      <a:pt x="797" y="275"/>
                      <a:pt x="812" y="272"/>
                    </a:cubicBezTo>
                    <a:cubicBezTo>
                      <a:pt x="812" y="266"/>
                      <a:pt x="812" y="262"/>
                      <a:pt x="814" y="258"/>
                    </a:cubicBezTo>
                    <a:cubicBezTo>
                      <a:pt x="818" y="255"/>
                      <a:pt x="822" y="252"/>
                      <a:pt x="828" y="251"/>
                    </a:cubicBezTo>
                    <a:cubicBezTo>
                      <a:pt x="828" y="226"/>
                      <a:pt x="823" y="211"/>
                      <a:pt x="818" y="200"/>
                    </a:cubicBezTo>
                    <a:cubicBezTo>
                      <a:pt x="810" y="200"/>
                      <a:pt x="801" y="200"/>
                      <a:pt x="794" y="200"/>
                    </a:cubicBezTo>
                    <a:cubicBezTo>
                      <a:pt x="781" y="222"/>
                      <a:pt x="757" y="241"/>
                      <a:pt x="757" y="272"/>
                    </a:cubicBezTo>
                    <a:cubicBezTo>
                      <a:pt x="760" y="272"/>
                      <a:pt x="763" y="272"/>
                      <a:pt x="767" y="272"/>
                    </a:cubicBezTo>
                    <a:cubicBezTo>
                      <a:pt x="767" y="275"/>
                      <a:pt x="767" y="277"/>
                      <a:pt x="767" y="280"/>
                    </a:cubicBezTo>
                    <a:close/>
                  </a:path>
                </a:pathLst>
              </a:custGeom>
              <a:grpFill/>
              <a:ln>
                <a:noFill/>
              </a:ln>
            </p:spPr>
            <p:txBody>
              <a:bodyPr anchor="ctr"/>
              <a:lstStyle/>
              <a:p>
                <a:pPr algn="ctr"/>
                <a:endParaRPr/>
              </a:p>
            </p:txBody>
          </p:sp>
          <p:sp>
            <p:nvSpPr>
              <p:cNvPr id="6" name="任意多边形: 形状 83"/>
              <p:cNvSpPr/>
              <p:nvPr/>
            </p:nvSpPr>
            <p:spPr bwMode="auto">
              <a:xfrm>
                <a:off x="10109901" y="721607"/>
                <a:ext cx="36902" cy="46547"/>
              </a:xfrm>
              <a:custGeom>
                <a:avLst/>
                <a:gdLst>
                  <a:gd name="T0" fmla="*/ 73 w 88"/>
                  <a:gd name="T1" fmla="*/ 45 h 111"/>
                  <a:gd name="T2" fmla="*/ 73 w 88"/>
                  <a:gd name="T3" fmla="*/ 0 h 111"/>
                  <a:gd name="T4" fmla="*/ 88 w 88"/>
                  <a:gd name="T5" fmla="*/ 0 h 111"/>
                  <a:gd name="T6" fmla="*/ 88 w 88"/>
                  <a:gd name="T7" fmla="*/ 111 h 111"/>
                  <a:gd name="T8" fmla="*/ 73 w 88"/>
                  <a:gd name="T9" fmla="*/ 111 h 111"/>
                  <a:gd name="T10" fmla="*/ 73 w 88"/>
                  <a:gd name="T11" fmla="*/ 59 h 111"/>
                  <a:gd name="T12" fmla="*/ 15 w 88"/>
                  <a:gd name="T13" fmla="*/ 59 h 111"/>
                  <a:gd name="T14" fmla="*/ 15 w 88"/>
                  <a:gd name="T15" fmla="*/ 111 h 111"/>
                  <a:gd name="T16" fmla="*/ 0 w 88"/>
                  <a:gd name="T17" fmla="*/ 111 h 111"/>
                  <a:gd name="T18" fmla="*/ 0 w 88"/>
                  <a:gd name="T19" fmla="*/ 0 h 111"/>
                  <a:gd name="T20" fmla="*/ 15 w 88"/>
                  <a:gd name="T21" fmla="*/ 0 h 111"/>
                  <a:gd name="T22" fmla="*/ 15 w 88"/>
                  <a:gd name="T23" fmla="*/ 45 h 111"/>
                  <a:gd name="T24" fmla="*/ 73 w 88"/>
                  <a:gd name="T25" fmla="*/ 4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 h="111">
                    <a:moveTo>
                      <a:pt x="73" y="45"/>
                    </a:moveTo>
                    <a:lnTo>
                      <a:pt x="73" y="0"/>
                    </a:lnTo>
                    <a:lnTo>
                      <a:pt x="88" y="0"/>
                    </a:lnTo>
                    <a:lnTo>
                      <a:pt x="88" y="111"/>
                    </a:lnTo>
                    <a:lnTo>
                      <a:pt x="73" y="111"/>
                    </a:lnTo>
                    <a:lnTo>
                      <a:pt x="73" y="59"/>
                    </a:lnTo>
                    <a:lnTo>
                      <a:pt x="15" y="59"/>
                    </a:lnTo>
                    <a:lnTo>
                      <a:pt x="15" y="111"/>
                    </a:lnTo>
                    <a:lnTo>
                      <a:pt x="0" y="111"/>
                    </a:lnTo>
                    <a:lnTo>
                      <a:pt x="0" y="0"/>
                    </a:lnTo>
                    <a:lnTo>
                      <a:pt x="15" y="0"/>
                    </a:lnTo>
                    <a:lnTo>
                      <a:pt x="15" y="45"/>
                    </a:lnTo>
                    <a:lnTo>
                      <a:pt x="73" y="45"/>
                    </a:lnTo>
                    <a:close/>
                  </a:path>
                </a:pathLst>
              </a:custGeom>
              <a:grpFill/>
              <a:ln>
                <a:noFill/>
              </a:ln>
            </p:spPr>
            <p:txBody>
              <a:bodyPr anchor="ctr"/>
              <a:lstStyle/>
              <a:p>
                <a:pPr algn="ctr"/>
                <a:endParaRPr/>
              </a:p>
            </p:txBody>
          </p:sp>
          <p:sp>
            <p:nvSpPr>
              <p:cNvPr id="7" name="任意多边形: 形状 84"/>
              <p:cNvSpPr/>
              <p:nvPr/>
            </p:nvSpPr>
            <p:spPr bwMode="auto">
              <a:xfrm>
                <a:off x="10156029" y="734187"/>
                <a:ext cx="27258" cy="34386"/>
              </a:xfrm>
              <a:custGeom>
                <a:avLst/>
                <a:gdLst>
                  <a:gd name="T0" fmla="*/ 132 w 132"/>
                  <a:gd name="T1" fmla="*/ 164 h 167"/>
                  <a:gd name="T2" fmla="*/ 107 w 132"/>
                  <a:gd name="T3" fmla="*/ 164 h 167"/>
                  <a:gd name="T4" fmla="*/ 107 w 132"/>
                  <a:gd name="T5" fmla="*/ 141 h 167"/>
                  <a:gd name="T6" fmla="*/ 105 w 132"/>
                  <a:gd name="T7" fmla="*/ 140 h 167"/>
                  <a:gd name="T8" fmla="*/ 53 w 132"/>
                  <a:gd name="T9" fmla="*/ 166 h 167"/>
                  <a:gd name="T10" fmla="*/ 0 w 132"/>
                  <a:gd name="T11" fmla="*/ 117 h 167"/>
                  <a:gd name="T12" fmla="*/ 0 w 132"/>
                  <a:gd name="T13" fmla="*/ 0 h 167"/>
                  <a:gd name="T14" fmla="*/ 28 w 132"/>
                  <a:gd name="T15" fmla="*/ 0 h 167"/>
                  <a:gd name="T16" fmla="*/ 28 w 132"/>
                  <a:gd name="T17" fmla="*/ 109 h 167"/>
                  <a:gd name="T18" fmla="*/ 60 w 132"/>
                  <a:gd name="T19" fmla="*/ 146 h 167"/>
                  <a:gd name="T20" fmla="*/ 105 w 132"/>
                  <a:gd name="T21" fmla="*/ 91 h 167"/>
                  <a:gd name="T22" fmla="*/ 105 w 132"/>
                  <a:gd name="T23" fmla="*/ 0 h 167"/>
                  <a:gd name="T24" fmla="*/ 132 w 132"/>
                  <a:gd name="T25" fmla="*/ 0 h 167"/>
                  <a:gd name="T26" fmla="*/ 132 w 132"/>
                  <a:gd name="T27" fmla="*/ 1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67">
                    <a:moveTo>
                      <a:pt x="132" y="164"/>
                    </a:moveTo>
                    <a:cubicBezTo>
                      <a:pt x="107" y="164"/>
                      <a:pt x="107" y="164"/>
                      <a:pt x="107" y="164"/>
                    </a:cubicBezTo>
                    <a:cubicBezTo>
                      <a:pt x="107" y="141"/>
                      <a:pt x="107" y="141"/>
                      <a:pt x="107" y="141"/>
                    </a:cubicBezTo>
                    <a:cubicBezTo>
                      <a:pt x="105" y="140"/>
                      <a:pt x="105" y="140"/>
                      <a:pt x="105" y="140"/>
                    </a:cubicBezTo>
                    <a:cubicBezTo>
                      <a:pt x="94" y="158"/>
                      <a:pt x="76" y="167"/>
                      <a:pt x="53" y="166"/>
                    </a:cubicBezTo>
                    <a:cubicBezTo>
                      <a:pt x="18" y="165"/>
                      <a:pt x="1" y="149"/>
                      <a:pt x="0" y="117"/>
                    </a:cubicBezTo>
                    <a:cubicBezTo>
                      <a:pt x="0" y="0"/>
                      <a:pt x="0" y="0"/>
                      <a:pt x="0" y="0"/>
                    </a:cubicBezTo>
                    <a:cubicBezTo>
                      <a:pt x="28" y="0"/>
                      <a:pt x="28" y="0"/>
                      <a:pt x="28" y="0"/>
                    </a:cubicBezTo>
                    <a:cubicBezTo>
                      <a:pt x="28" y="109"/>
                      <a:pt x="28" y="109"/>
                      <a:pt x="28" y="109"/>
                    </a:cubicBezTo>
                    <a:cubicBezTo>
                      <a:pt x="28" y="133"/>
                      <a:pt x="39" y="146"/>
                      <a:pt x="60" y="146"/>
                    </a:cubicBezTo>
                    <a:cubicBezTo>
                      <a:pt x="88" y="145"/>
                      <a:pt x="103" y="126"/>
                      <a:pt x="105" y="91"/>
                    </a:cubicBezTo>
                    <a:cubicBezTo>
                      <a:pt x="105" y="0"/>
                      <a:pt x="105" y="0"/>
                      <a:pt x="105" y="0"/>
                    </a:cubicBezTo>
                    <a:cubicBezTo>
                      <a:pt x="132" y="0"/>
                      <a:pt x="132" y="0"/>
                      <a:pt x="132" y="0"/>
                    </a:cubicBezTo>
                    <a:lnTo>
                      <a:pt x="132" y="164"/>
                    </a:lnTo>
                    <a:close/>
                  </a:path>
                </a:pathLst>
              </a:custGeom>
              <a:grpFill/>
              <a:ln>
                <a:noFill/>
              </a:ln>
            </p:spPr>
            <p:txBody>
              <a:bodyPr anchor="ctr"/>
              <a:lstStyle/>
              <a:p>
                <a:pPr algn="ctr"/>
                <a:endParaRPr/>
              </a:p>
            </p:txBody>
          </p:sp>
          <p:sp>
            <p:nvSpPr>
              <p:cNvPr id="8" name="任意多边形: 形状 85"/>
              <p:cNvSpPr/>
              <p:nvPr/>
            </p:nvSpPr>
            <p:spPr bwMode="auto">
              <a:xfrm>
                <a:off x="10189996" y="732929"/>
                <a:ext cx="32290" cy="35644"/>
              </a:xfrm>
              <a:custGeom>
                <a:avLst/>
                <a:gdLst>
                  <a:gd name="T0" fmla="*/ 35 w 156"/>
                  <a:gd name="T1" fmla="*/ 55 h 171"/>
                  <a:gd name="T2" fmla="*/ 9 w 156"/>
                  <a:gd name="T3" fmla="*/ 55 h 171"/>
                  <a:gd name="T4" fmla="*/ 76 w 156"/>
                  <a:gd name="T5" fmla="*/ 0 h 171"/>
                  <a:gd name="T6" fmla="*/ 136 w 156"/>
                  <a:gd name="T7" fmla="*/ 46 h 171"/>
                  <a:gd name="T8" fmla="*/ 136 w 156"/>
                  <a:gd name="T9" fmla="*/ 141 h 171"/>
                  <a:gd name="T10" fmla="*/ 146 w 156"/>
                  <a:gd name="T11" fmla="*/ 151 h 171"/>
                  <a:gd name="T12" fmla="*/ 150 w 156"/>
                  <a:gd name="T13" fmla="*/ 151 h 171"/>
                  <a:gd name="T14" fmla="*/ 156 w 156"/>
                  <a:gd name="T15" fmla="*/ 149 h 171"/>
                  <a:gd name="T16" fmla="*/ 156 w 156"/>
                  <a:gd name="T17" fmla="*/ 169 h 171"/>
                  <a:gd name="T18" fmla="*/ 150 w 156"/>
                  <a:gd name="T19" fmla="*/ 169 h 171"/>
                  <a:gd name="T20" fmla="*/ 140 w 156"/>
                  <a:gd name="T21" fmla="*/ 170 h 171"/>
                  <a:gd name="T22" fmla="*/ 112 w 156"/>
                  <a:gd name="T23" fmla="*/ 147 h 171"/>
                  <a:gd name="T24" fmla="*/ 52 w 156"/>
                  <a:gd name="T25" fmla="*/ 171 h 171"/>
                  <a:gd name="T26" fmla="*/ 0 w 156"/>
                  <a:gd name="T27" fmla="*/ 126 h 171"/>
                  <a:gd name="T28" fmla="*/ 50 w 156"/>
                  <a:gd name="T29" fmla="*/ 75 h 171"/>
                  <a:gd name="T30" fmla="*/ 96 w 156"/>
                  <a:gd name="T31" fmla="*/ 70 h 171"/>
                  <a:gd name="T32" fmla="*/ 111 w 156"/>
                  <a:gd name="T33" fmla="*/ 50 h 171"/>
                  <a:gd name="T34" fmla="*/ 71 w 156"/>
                  <a:gd name="T35" fmla="*/ 23 h 171"/>
                  <a:gd name="T36" fmla="*/ 35 w 156"/>
                  <a:gd name="T37" fmla="*/ 55 h 171"/>
                  <a:gd name="T38" fmla="*/ 109 w 156"/>
                  <a:gd name="T39" fmla="*/ 113 h 171"/>
                  <a:gd name="T40" fmla="*/ 109 w 156"/>
                  <a:gd name="T41" fmla="*/ 86 h 171"/>
                  <a:gd name="T42" fmla="*/ 64 w 156"/>
                  <a:gd name="T43" fmla="*/ 97 h 171"/>
                  <a:gd name="T44" fmla="*/ 30 w 156"/>
                  <a:gd name="T45" fmla="*/ 122 h 171"/>
                  <a:gd name="T46" fmla="*/ 58 w 156"/>
                  <a:gd name="T47" fmla="*/ 151 h 171"/>
                  <a:gd name="T48" fmla="*/ 109 w 156"/>
                  <a:gd name="T49"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71">
                    <a:moveTo>
                      <a:pt x="35" y="55"/>
                    </a:moveTo>
                    <a:cubicBezTo>
                      <a:pt x="9" y="55"/>
                      <a:pt x="9" y="55"/>
                      <a:pt x="9" y="55"/>
                    </a:cubicBezTo>
                    <a:cubicBezTo>
                      <a:pt x="10" y="18"/>
                      <a:pt x="32" y="0"/>
                      <a:pt x="76" y="0"/>
                    </a:cubicBezTo>
                    <a:cubicBezTo>
                      <a:pt x="115" y="2"/>
                      <a:pt x="135" y="17"/>
                      <a:pt x="136" y="46"/>
                    </a:cubicBezTo>
                    <a:cubicBezTo>
                      <a:pt x="136" y="141"/>
                      <a:pt x="136" y="141"/>
                      <a:pt x="136" y="141"/>
                    </a:cubicBezTo>
                    <a:cubicBezTo>
                      <a:pt x="136" y="147"/>
                      <a:pt x="140" y="151"/>
                      <a:pt x="146" y="151"/>
                    </a:cubicBezTo>
                    <a:cubicBezTo>
                      <a:pt x="147" y="151"/>
                      <a:pt x="148" y="151"/>
                      <a:pt x="150" y="151"/>
                    </a:cubicBezTo>
                    <a:cubicBezTo>
                      <a:pt x="152" y="150"/>
                      <a:pt x="154" y="149"/>
                      <a:pt x="156" y="149"/>
                    </a:cubicBezTo>
                    <a:cubicBezTo>
                      <a:pt x="156" y="169"/>
                      <a:pt x="156" y="169"/>
                      <a:pt x="156" y="169"/>
                    </a:cubicBezTo>
                    <a:cubicBezTo>
                      <a:pt x="154" y="169"/>
                      <a:pt x="152" y="169"/>
                      <a:pt x="150" y="169"/>
                    </a:cubicBezTo>
                    <a:cubicBezTo>
                      <a:pt x="146" y="170"/>
                      <a:pt x="142" y="170"/>
                      <a:pt x="140" y="170"/>
                    </a:cubicBezTo>
                    <a:cubicBezTo>
                      <a:pt x="120" y="170"/>
                      <a:pt x="111" y="163"/>
                      <a:pt x="112" y="147"/>
                    </a:cubicBezTo>
                    <a:cubicBezTo>
                      <a:pt x="95" y="163"/>
                      <a:pt x="75" y="171"/>
                      <a:pt x="52" y="171"/>
                    </a:cubicBezTo>
                    <a:cubicBezTo>
                      <a:pt x="19" y="170"/>
                      <a:pt x="2" y="155"/>
                      <a:pt x="0" y="126"/>
                    </a:cubicBezTo>
                    <a:cubicBezTo>
                      <a:pt x="1" y="97"/>
                      <a:pt x="18" y="80"/>
                      <a:pt x="50" y="75"/>
                    </a:cubicBezTo>
                    <a:cubicBezTo>
                      <a:pt x="96" y="70"/>
                      <a:pt x="96" y="70"/>
                      <a:pt x="96" y="70"/>
                    </a:cubicBezTo>
                    <a:cubicBezTo>
                      <a:pt x="106" y="68"/>
                      <a:pt x="111" y="62"/>
                      <a:pt x="111" y="50"/>
                    </a:cubicBezTo>
                    <a:cubicBezTo>
                      <a:pt x="111" y="32"/>
                      <a:pt x="97" y="23"/>
                      <a:pt x="71" y="23"/>
                    </a:cubicBezTo>
                    <a:cubicBezTo>
                      <a:pt x="48" y="23"/>
                      <a:pt x="36" y="34"/>
                      <a:pt x="35" y="55"/>
                    </a:cubicBezTo>
                    <a:close/>
                    <a:moveTo>
                      <a:pt x="109" y="113"/>
                    </a:moveTo>
                    <a:cubicBezTo>
                      <a:pt x="109" y="86"/>
                      <a:pt x="109" y="86"/>
                      <a:pt x="109" y="86"/>
                    </a:cubicBezTo>
                    <a:cubicBezTo>
                      <a:pt x="103" y="90"/>
                      <a:pt x="88" y="93"/>
                      <a:pt x="64" y="97"/>
                    </a:cubicBezTo>
                    <a:cubicBezTo>
                      <a:pt x="41" y="98"/>
                      <a:pt x="30" y="107"/>
                      <a:pt x="30" y="122"/>
                    </a:cubicBezTo>
                    <a:cubicBezTo>
                      <a:pt x="30" y="141"/>
                      <a:pt x="39" y="151"/>
                      <a:pt x="58" y="151"/>
                    </a:cubicBezTo>
                    <a:cubicBezTo>
                      <a:pt x="90" y="148"/>
                      <a:pt x="107" y="136"/>
                      <a:pt x="109" y="113"/>
                    </a:cubicBezTo>
                    <a:close/>
                  </a:path>
                </a:pathLst>
              </a:custGeom>
              <a:grpFill/>
              <a:ln>
                <a:noFill/>
              </a:ln>
            </p:spPr>
            <p:txBody>
              <a:bodyPr anchor="ctr"/>
              <a:lstStyle/>
              <a:p>
                <a:pPr algn="ctr"/>
                <a:endParaRPr/>
              </a:p>
            </p:txBody>
          </p:sp>
          <p:sp>
            <p:nvSpPr>
              <p:cNvPr id="9" name="任意多边形: 形状 86"/>
              <p:cNvSpPr/>
              <p:nvPr/>
            </p:nvSpPr>
            <p:spPr bwMode="auto">
              <a:xfrm>
                <a:off x="10225640" y="734187"/>
                <a:ext cx="28515" cy="33967"/>
              </a:xfrm>
              <a:custGeom>
                <a:avLst/>
                <a:gdLst>
                  <a:gd name="T0" fmla="*/ 67 w 68"/>
                  <a:gd name="T1" fmla="*/ 11 h 81"/>
                  <a:gd name="T2" fmla="*/ 19 w 68"/>
                  <a:gd name="T3" fmla="*/ 70 h 81"/>
                  <a:gd name="T4" fmla="*/ 68 w 68"/>
                  <a:gd name="T5" fmla="*/ 70 h 81"/>
                  <a:gd name="T6" fmla="*/ 68 w 68"/>
                  <a:gd name="T7" fmla="*/ 81 h 81"/>
                  <a:gd name="T8" fmla="*/ 0 w 68"/>
                  <a:gd name="T9" fmla="*/ 81 h 81"/>
                  <a:gd name="T10" fmla="*/ 0 w 68"/>
                  <a:gd name="T11" fmla="*/ 70 h 81"/>
                  <a:gd name="T12" fmla="*/ 49 w 68"/>
                  <a:gd name="T13" fmla="*/ 11 h 81"/>
                  <a:gd name="T14" fmla="*/ 4 w 68"/>
                  <a:gd name="T15" fmla="*/ 11 h 81"/>
                  <a:gd name="T16" fmla="*/ 4 w 68"/>
                  <a:gd name="T17" fmla="*/ 0 h 81"/>
                  <a:gd name="T18" fmla="*/ 67 w 68"/>
                  <a:gd name="T19" fmla="*/ 0 h 81"/>
                  <a:gd name="T20" fmla="*/ 67 w 68"/>
                  <a:gd name="T21" fmla="*/ 1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81">
                    <a:moveTo>
                      <a:pt x="67" y="11"/>
                    </a:moveTo>
                    <a:lnTo>
                      <a:pt x="19" y="70"/>
                    </a:lnTo>
                    <a:lnTo>
                      <a:pt x="68" y="70"/>
                    </a:lnTo>
                    <a:lnTo>
                      <a:pt x="68" y="81"/>
                    </a:lnTo>
                    <a:lnTo>
                      <a:pt x="0" y="81"/>
                    </a:lnTo>
                    <a:lnTo>
                      <a:pt x="0" y="70"/>
                    </a:lnTo>
                    <a:lnTo>
                      <a:pt x="49" y="11"/>
                    </a:lnTo>
                    <a:lnTo>
                      <a:pt x="4" y="11"/>
                    </a:lnTo>
                    <a:lnTo>
                      <a:pt x="4" y="0"/>
                    </a:lnTo>
                    <a:lnTo>
                      <a:pt x="67" y="0"/>
                    </a:lnTo>
                    <a:lnTo>
                      <a:pt x="67" y="11"/>
                    </a:lnTo>
                    <a:close/>
                  </a:path>
                </a:pathLst>
              </a:custGeom>
              <a:grpFill/>
              <a:ln>
                <a:noFill/>
              </a:ln>
            </p:spPr>
            <p:txBody>
              <a:bodyPr anchor="ctr"/>
              <a:lstStyle/>
              <a:p>
                <a:pPr algn="ctr"/>
                <a:endParaRPr/>
              </a:p>
            </p:txBody>
          </p:sp>
          <p:sp>
            <p:nvSpPr>
              <p:cNvPr id="10" name="任意多边形: 形状 87"/>
              <p:cNvSpPr/>
              <p:nvPr/>
            </p:nvSpPr>
            <p:spPr bwMode="auto">
              <a:xfrm>
                <a:off x="10260446" y="721607"/>
                <a:ext cx="27677" cy="46547"/>
              </a:xfrm>
              <a:custGeom>
                <a:avLst/>
                <a:gdLst>
                  <a:gd name="T0" fmla="*/ 133 w 133"/>
                  <a:gd name="T1" fmla="*/ 113 h 224"/>
                  <a:gd name="T2" fmla="*/ 133 w 133"/>
                  <a:gd name="T3" fmla="*/ 224 h 224"/>
                  <a:gd name="T4" fmla="*/ 106 w 133"/>
                  <a:gd name="T5" fmla="*/ 224 h 224"/>
                  <a:gd name="T6" fmla="*/ 106 w 133"/>
                  <a:gd name="T7" fmla="*/ 117 h 224"/>
                  <a:gd name="T8" fmla="*/ 73 w 133"/>
                  <a:gd name="T9" fmla="*/ 81 h 224"/>
                  <a:gd name="T10" fmla="*/ 28 w 133"/>
                  <a:gd name="T11" fmla="*/ 135 h 224"/>
                  <a:gd name="T12" fmla="*/ 28 w 133"/>
                  <a:gd name="T13" fmla="*/ 224 h 224"/>
                  <a:gd name="T14" fmla="*/ 0 w 133"/>
                  <a:gd name="T15" fmla="*/ 224 h 224"/>
                  <a:gd name="T16" fmla="*/ 0 w 133"/>
                  <a:gd name="T17" fmla="*/ 0 h 224"/>
                  <a:gd name="T18" fmla="*/ 28 w 133"/>
                  <a:gd name="T19" fmla="*/ 0 h 224"/>
                  <a:gd name="T20" fmla="*/ 28 w 133"/>
                  <a:gd name="T21" fmla="*/ 82 h 224"/>
                  <a:gd name="T22" fmla="*/ 29 w 133"/>
                  <a:gd name="T23" fmla="*/ 82 h 224"/>
                  <a:gd name="T24" fmla="*/ 77 w 133"/>
                  <a:gd name="T25" fmla="*/ 55 h 224"/>
                  <a:gd name="T26" fmla="*/ 133 w 133"/>
                  <a:gd name="T27" fmla="*/ 11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224">
                    <a:moveTo>
                      <a:pt x="133" y="113"/>
                    </a:moveTo>
                    <a:cubicBezTo>
                      <a:pt x="133" y="224"/>
                      <a:pt x="133" y="224"/>
                      <a:pt x="133" y="224"/>
                    </a:cubicBezTo>
                    <a:cubicBezTo>
                      <a:pt x="106" y="224"/>
                      <a:pt x="106" y="224"/>
                      <a:pt x="106" y="224"/>
                    </a:cubicBezTo>
                    <a:cubicBezTo>
                      <a:pt x="106" y="117"/>
                      <a:pt x="106" y="117"/>
                      <a:pt x="106" y="117"/>
                    </a:cubicBezTo>
                    <a:cubicBezTo>
                      <a:pt x="107" y="92"/>
                      <a:pt x="96" y="80"/>
                      <a:pt x="73" y="81"/>
                    </a:cubicBezTo>
                    <a:cubicBezTo>
                      <a:pt x="44" y="81"/>
                      <a:pt x="29" y="99"/>
                      <a:pt x="28" y="135"/>
                    </a:cubicBezTo>
                    <a:cubicBezTo>
                      <a:pt x="28" y="224"/>
                      <a:pt x="28" y="224"/>
                      <a:pt x="28" y="224"/>
                    </a:cubicBezTo>
                    <a:cubicBezTo>
                      <a:pt x="0" y="224"/>
                      <a:pt x="0" y="224"/>
                      <a:pt x="0" y="224"/>
                    </a:cubicBezTo>
                    <a:cubicBezTo>
                      <a:pt x="0" y="0"/>
                      <a:pt x="0" y="0"/>
                      <a:pt x="0" y="0"/>
                    </a:cubicBezTo>
                    <a:cubicBezTo>
                      <a:pt x="28" y="0"/>
                      <a:pt x="28" y="0"/>
                      <a:pt x="28" y="0"/>
                    </a:cubicBezTo>
                    <a:cubicBezTo>
                      <a:pt x="28" y="82"/>
                      <a:pt x="28" y="82"/>
                      <a:pt x="28" y="82"/>
                    </a:cubicBezTo>
                    <a:cubicBezTo>
                      <a:pt x="29" y="82"/>
                      <a:pt x="29" y="82"/>
                      <a:pt x="29" y="82"/>
                    </a:cubicBezTo>
                    <a:cubicBezTo>
                      <a:pt x="42" y="64"/>
                      <a:pt x="58" y="55"/>
                      <a:pt x="77" y="55"/>
                    </a:cubicBezTo>
                    <a:cubicBezTo>
                      <a:pt x="114" y="56"/>
                      <a:pt x="132" y="75"/>
                      <a:pt x="133" y="113"/>
                    </a:cubicBezTo>
                    <a:close/>
                  </a:path>
                </a:pathLst>
              </a:custGeom>
              <a:grpFill/>
              <a:ln>
                <a:noFill/>
              </a:ln>
            </p:spPr>
            <p:txBody>
              <a:bodyPr anchor="ctr"/>
              <a:lstStyle/>
              <a:p>
                <a:pPr algn="ctr"/>
                <a:endParaRPr/>
              </a:p>
            </p:txBody>
          </p:sp>
          <p:sp>
            <p:nvSpPr>
              <p:cNvPr id="11" name="任意多边形: 形状 88"/>
              <p:cNvSpPr/>
              <p:nvPr/>
            </p:nvSpPr>
            <p:spPr bwMode="auto">
              <a:xfrm>
                <a:off x="10294413"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9" y="2"/>
                      <a:pt x="76" y="0"/>
                    </a:cubicBezTo>
                    <a:cubicBezTo>
                      <a:pt x="123" y="2"/>
                      <a:pt x="149" y="31"/>
                      <a:pt x="152" y="87"/>
                    </a:cubicBezTo>
                    <a:cubicBezTo>
                      <a:pt x="149" y="142"/>
                      <a:pt x="123" y="170"/>
                      <a:pt x="76" y="171"/>
                    </a:cubicBezTo>
                    <a:cubicBezTo>
                      <a:pt x="29" y="170"/>
                      <a:pt x="3" y="142"/>
                      <a:pt x="0" y="87"/>
                    </a:cubicBezTo>
                    <a:close/>
                    <a:moveTo>
                      <a:pt x="28" y="87"/>
                    </a:moveTo>
                    <a:cubicBezTo>
                      <a:pt x="31" y="128"/>
                      <a:pt x="47" y="149"/>
                      <a:pt x="76" y="149"/>
                    </a:cubicBezTo>
                    <a:cubicBezTo>
                      <a:pt x="106" y="149"/>
                      <a:pt x="121" y="128"/>
                      <a:pt x="124" y="87"/>
                    </a:cubicBezTo>
                    <a:cubicBezTo>
                      <a:pt x="121" y="46"/>
                      <a:pt x="106" y="25"/>
                      <a:pt x="76" y="24"/>
                    </a:cubicBezTo>
                    <a:cubicBezTo>
                      <a:pt x="47" y="25"/>
                      <a:pt x="31" y="46"/>
                      <a:pt x="28" y="87"/>
                    </a:cubicBezTo>
                    <a:close/>
                  </a:path>
                </a:pathLst>
              </a:custGeom>
              <a:grpFill/>
              <a:ln>
                <a:noFill/>
              </a:ln>
            </p:spPr>
            <p:txBody>
              <a:bodyPr anchor="ctr"/>
              <a:lstStyle/>
              <a:p>
                <a:pPr algn="ctr"/>
                <a:endParaRPr/>
              </a:p>
            </p:txBody>
          </p:sp>
          <p:sp>
            <p:nvSpPr>
              <p:cNvPr id="12" name="任意多边形: 形状 89"/>
              <p:cNvSpPr/>
              <p:nvPr/>
            </p:nvSpPr>
            <p:spPr bwMode="auto">
              <a:xfrm>
                <a:off x="10332573" y="732929"/>
                <a:ext cx="27258" cy="35225"/>
              </a:xfrm>
              <a:custGeom>
                <a:avLst/>
                <a:gdLst>
                  <a:gd name="T0" fmla="*/ 133 w 133"/>
                  <a:gd name="T1" fmla="*/ 58 h 169"/>
                  <a:gd name="T2" fmla="*/ 133 w 133"/>
                  <a:gd name="T3" fmla="*/ 169 h 169"/>
                  <a:gd name="T4" fmla="*/ 106 w 133"/>
                  <a:gd name="T5" fmla="*/ 169 h 169"/>
                  <a:gd name="T6" fmla="*/ 106 w 133"/>
                  <a:gd name="T7" fmla="*/ 69 h 169"/>
                  <a:gd name="T8" fmla="*/ 71 w 133"/>
                  <a:gd name="T9" fmla="*/ 26 h 169"/>
                  <a:gd name="T10" fmla="*/ 28 w 133"/>
                  <a:gd name="T11" fmla="*/ 80 h 169"/>
                  <a:gd name="T12" fmla="*/ 28 w 133"/>
                  <a:gd name="T13" fmla="*/ 169 h 169"/>
                  <a:gd name="T14" fmla="*/ 0 w 133"/>
                  <a:gd name="T15" fmla="*/ 169 h 169"/>
                  <a:gd name="T16" fmla="*/ 0 w 133"/>
                  <a:gd name="T17" fmla="*/ 5 h 169"/>
                  <a:gd name="T18" fmla="*/ 27 w 133"/>
                  <a:gd name="T19" fmla="*/ 5 h 169"/>
                  <a:gd name="T20" fmla="*/ 27 w 133"/>
                  <a:gd name="T21" fmla="*/ 28 h 169"/>
                  <a:gd name="T22" fmla="*/ 77 w 133"/>
                  <a:gd name="T23" fmla="*/ 0 h 169"/>
                  <a:gd name="T24" fmla="*/ 133 w 133"/>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169">
                    <a:moveTo>
                      <a:pt x="133" y="58"/>
                    </a:moveTo>
                    <a:cubicBezTo>
                      <a:pt x="133" y="169"/>
                      <a:pt x="133" y="169"/>
                      <a:pt x="133" y="169"/>
                    </a:cubicBezTo>
                    <a:cubicBezTo>
                      <a:pt x="106" y="169"/>
                      <a:pt x="106" y="169"/>
                      <a:pt x="106" y="169"/>
                    </a:cubicBezTo>
                    <a:cubicBezTo>
                      <a:pt x="106" y="69"/>
                      <a:pt x="106" y="69"/>
                      <a:pt x="106"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2" y="20"/>
                      <a:pt x="133" y="58"/>
                    </a:cubicBezTo>
                    <a:close/>
                  </a:path>
                </a:pathLst>
              </a:custGeom>
              <a:grpFill/>
              <a:ln>
                <a:noFill/>
              </a:ln>
            </p:spPr>
            <p:txBody>
              <a:bodyPr anchor="ctr"/>
              <a:lstStyle/>
              <a:p>
                <a:pPr algn="ctr"/>
                <a:endParaRPr/>
              </a:p>
            </p:txBody>
          </p:sp>
          <p:sp>
            <p:nvSpPr>
              <p:cNvPr id="13" name="任意多边形: 形状 90"/>
              <p:cNvSpPr/>
              <p:nvPr/>
            </p:nvSpPr>
            <p:spPr bwMode="auto">
              <a:xfrm>
                <a:off x="10366960" y="732929"/>
                <a:ext cx="29774" cy="48644"/>
              </a:xfrm>
              <a:custGeom>
                <a:avLst/>
                <a:gdLst>
                  <a:gd name="T0" fmla="*/ 30 w 145"/>
                  <a:gd name="T1" fmla="*/ 87 h 235"/>
                  <a:gd name="T2" fmla="*/ 74 w 145"/>
                  <a:gd name="T3" fmla="*/ 151 h 235"/>
                  <a:gd name="T4" fmla="*/ 118 w 145"/>
                  <a:gd name="T5" fmla="*/ 96 h 235"/>
                  <a:gd name="T6" fmla="*/ 74 w 145"/>
                  <a:gd name="T7" fmla="*/ 26 h 235"/>
                  <a:gd name="T8" fmla="*/ 30 w 145"/>
                  <a:gd name="T9" fmla="*/ 87 h 235"/>
                  <a:gd name="T10" fmla="*/ 144 w 145"/>
                  <a:gd name="T11" fmla="*/ 5 h 235"/>
                  <a:gd name="T12" fmla="*/ 144 w 145"/>
                  <a:gd name="T13" fmla="*/ 156 h 235"/>
                  <a:gd name="T14" fmla="*/ 69 w 145"/>
                  <a:gd name="T15" fmla="*/ 235 h 235"/>
                  <a:gd name="T16" fmla="*/ 5 w 145"/>
                  <a:gd name="T17" fmla="*/ 186 h 235"/>
                  <a:gd name="T18" fmla="*/ 33 w 145"/>
                  <a:gd name="T19" fmla="*/ 186 h 235"/>
                  <a:gd name="T20" fmla="*/ 70 w 145"/>
                  <a:gd name="T21" fmla="*/ 213 h 235"/>
                  <a:gd name="T22" fmla="*/ 117 w 145"/>
                  <a:gd name="T23" fmla="*/ 158 h 235"/>
                  <a:gd name="T24" fmla="*/ 117 w 145"/>
                  <a:gd name="T25" fmla="*/ 151 h 235"/>
                  <a:gd name="T26" fmla="*/ 117 w 145"/>
                  <a:gd name="T27" fmla="*/ 152 h 235"/>
                  <a:gd name="T28" fmla="*/ 73 w 145"/>
                  <a:gd name="T29" fmla="*/ 171 h 235"/>
                  <a:gd name="T30" fmla="*/ 0 w 145"/>
                  <a:gd name="T31" fmla="*/ 82 h 235"/>
                  <a:gd name="T32" fmla="*/ 69 w 145"/>
                  <a:gd name="T33" fmla="*/ 0 h 235"/>
                  <a:gd name="T34" fmla="*/ 118 w 145"/>
                  <a:gd name="T35" fmla="*/ 28 h 235"/>
                  <a:gd name="T36" fmla="*/ 118 w 145"/>
                  <a:gd name="T37" fmla="*/ 5 h 235"/>
                  <a:gd name="T38" fmla="*/ 144 w 145"/>
                  <a:gd name="T39" fmla="*/ 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35">
                    <a:moveTo>
                      <a:pt x="30" y="87"/>
                    </a:moveTo>
                    <a:cubicBezTo>
                      <a:pt x="31" y="129"/>
                      <a:pt x="45" y="150"/>
                      <a:pt x="74" y="151"/>
                    </a:cubicBezTo>
                    <a:cubicBezTo>
                      <a:pt x="103" y="148"/>
                      <a:pt x="117" y="130"/>
                      <a:pt x="118" y="96"/>
                    </a:cubicBezTo>
                    <a:cubicBezTo>
                      <a:pt x="119" y="49"/>
                      <a:pt x="104" y="26"/>
                      <a:pt x="74" y="26"/>
                    </a:cubicBezTo>
                    <a:cubicBezTo>
                      <a:pt x="44" y="26"/>
                      <a:pt x="29" y="46"/>
                      <a:pt x="30" y="87"/>
                    </a:cubicBezTo>
                    <a:close/>
                    <a:moveTo>
                      <a:pt x="144" y="5"/>
                    </a:moveTo>
                    <a:cubicBezTo>
                      <a:pt x="144" y="156"/>
                      <a:pt x="144" y="156"/>
                      <a:pt x="144" y="156"/>
                    </a:cubicBezTo>
                    <a:cubicBezTo>
                      <a:pt x="145" y="209"/>
                      <a:pt x="120" y="235"/>
                      <a:pt x="69" y="235"/>
                    </a:cubicBezTo>
                    <a:cubicBezTo>
                      <a:pt x="31" y="235"/>
                      <a:pt x="9" y="219"/>
                      <a:pt x="5" y="186"/>
                    </a:cubicBezTo>
                    <a:cubicBezTo>
                      <a:pt x="33" y="186"/>
                      <a:pt x="33" y="186"/>
                      <a:pt x="33" y="186"/>
                    </a:cubicBezTo>
                    <a:cubicBezTo>
                      <a:pt x="37" y="204"/>
                      <a:pt x="49" y="213"/>
                      <a:pt x="70" y="213"/>
                    </a:cubicBezTo>
                    <a:cubicBezTo>
                      <a:pt x="103" y="213"/>
                      <a:pt x="118" y="195"/>
                      <a:pt x="117" y="158"/>
                    </a:cubicBezTo>
                    <a:cubicBezTo>
                      <a:pt x="117" y="151"/>
                      <a:pt x="117" y="151"/>
                      <a:pt x="117" y="151"/>
                    </a:cubicBezTo>
                    <a:cubicBezTo>
                      <a:pt x="117" y="152"/>
                      <a:pt x="117" y="152"/>
                      <a:pt x="117" y="152"/>
                    </a:cubicBezTo>
                    <a:cubicBezTo>
                      <a:pt x="107" y="165"/>
                      <a:pt x="92" y="171"/>
                      <a:pt x="73" y="171"/>
                    </a:cubicBezTo>
                    <a:cubicBezTo>
                      <a:pt x="27" y="170"/>
                      <a:pt x="3" y="140"/>
                      <a:pt x="0" y="82"/>
                    </a:cubicBezTo>
                    <a:cubicBezTo>
                      <a:pt x="3" y="30"/>
                      <a:pt x="26" y="2"/>
                      <a:pt x="69" y="0"/>
                    </a:cubicBezTo>
                    <a:cubicBezTo>
                      <a:pt x="89" y="0"/>
                      <a:pt x="106" y="9"/>
                      <a:pt x="118" y="28"/>
                    </a:cubicBezTo>
                    <a:cubicBezTo>
                      <a:pt x="118" y="5"/>
                      <a:pt x="118" y="5"/>
                      <a:pt x="118" y="5"/>
                    </a:cubicBezTo>
                    <a:lnTo>
                      <a:pt x="144" y="5"/>
                    </a:lnTo>
                    <a:close/>
                  </a:path>
                </a:pathLst>
              </a:custGeom>
              <a:grpFill/>
              <a:ln>
                <a:noFill/>
              </a:ln>
            </p:spPr>
            <p:txBody>
              <a:bodyPr anchor="ctr"/>
              <a:lstStyle/>
              <a:p>
                <a:pPr algn="ctr"/>
                <a:endParaRPr/>
              </a:p>
            </p:txBody>
          </p:sp>
          <p:sp>
            <p:nvSpPr>
              <p:cNvPr id="14" name="任意多边形: 形状 91"/>
              <p:cNvSpPr/>
              <p:nvPr/>
            </p:nvSpPr>
            <p:spPr bwMode="auto">
              <a:xfrm>
                <a:off x="10423571" y="721607"/>
                <a:ext cx="36483" cy="47386"/>
              </a:xfrm>
              <a:custGeom>
                <a:avLst/>
                <a:gdLst>
                  <a:gd name="T0" fmla="*/ 147 w 177"/>
                  <a:gd name="T1" fmla="*/ 0 h 228"/>
                  <a:gd name="T2" fmla="*/ 177 w 177"/>
                  <a:gd name="T3" fmla="*/ 0 h 228"/>
                  <a:gd name="T4" fmla="*/ 177 w 177"/>
                  <a:gd name="T5" fmla="*/ 144 h 228"/>
                  <a:gd name="T6" fmla="*/ 85 w 177"/>
                  <a:gd name="T7" fmla="*/ 228 h 228"/>
                  <a:gd name="T8" fmla="*/ 0 w 177"/>
                  <a:gd name="T9" fmla="*/ 149 h 228"/>
                  <a:gd name="T10" fmla="*/ 0 w 177"/>
                  <a:gd name="T11" fmla="*/ 0 h 228"/>
                  <a:gd name="T12" fmla="*/ 30 w 177"/>
                  <a:gd name="T13" fmla="*/ 0 h 228"/>
                  <a:gd name="T14" fmla="*/ 30 w 177"/>
                  <a:gd name="T15" fmla="*/ 141 h 228"/>
                  <a:gd name="T16" fmla="*/ 87 w 177"/>
                  <a:gd name="T17" fmla="*/ 203 h 228"/>
                  <a:gd name="T18" fmla="*/ 147 w 177"/>
                  <a:gd name="T19" fmla="*/ 141 h 228"/>
                  <a:gd name="T20" fmla="*/ 147 w 177"/>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228">
                    <a:moveTo>
                      <a:pt x="147" y="0"/>
                    </a:moveTo>
                    <a:cubicBezTo>
                      <a:pt x="177" y="0"/>
                      <a:pt x="177" y="0"/>
                      <a:pt x="177" y="0"/>
                    </a:cubicBezTo>
                    <a:cubicBezTo>
                      <a:pt x="177" y="144"/>
                      <a:pt x="177" y="144"/>
                      <a:pt x="177" y="144"/>
                    </a:cubicBezTo>
                    <a:cubicBezTo>
                      <a:pt x="175" y="198"/>
                      <a:pt x="144" y="226"/>
                      <a:pt x="85" y="228"/>
                    </a:cubicBezTo>
                    <a:cubicBezTo>
                      <a:pt x="31" y="226"/>
                      <a:pt x="2" y="200"/>
                      <a:pt x="0" y="149"/>
                    </a:cubicBezTo>
                    <a:cubicBezTo>
                      <a:pt x="0" y="0"/>
                      <a:pt x="0" y="0"/>
                      <a:pt x="0" y="0"/>
                    </a:cubicBezTo>
                    <a:cubicBezTo>
                      <a:pt x="30" y="0"/>
                      <a:pt x="30" y="0"/>
                      <a:pt x="30" y="0"/>
                    </a:cubicBezTo>
                    <a:cubicBezTo>
                      <a:pt x="30" y="141"/>
                      <a:pt x="30" y="141"/>
                      <a:pt x="30" y="141"/>
                    </a:cubicBezTo>
                    <a:cubicBezTo>
                      <a:pt x="31" y="182"/>
                      <a:pt x="50" y="202"/>
                      <a:pt x="87" y="203"/>
                    </a:cubicBezTo>
                    <a:cubicBezTo>
                      <a:pt x="127" y="202"/>
                      <a:pt x="147" y="182"/>
                      <a:pt x="147" y="141"/>
                    </a:cubicBezTo>
                    <a:lnTo>
                      <a:pt x="147" y="0"/>
                    </a:lnTo>
                    <a:close/>
                  </a:path>
                </a:pathLst>
              </a:custGeom>
              <a:grpFill/>
              <a:ln>
                <a:noFill/>
              </a:ln>
            </p:spPr>
            <p:txBody>
              <a:bodyPr anchor="ctr"/>
              <a:lstStyle/>
              <a:p>
                <a:pPr algn="ctr"/>
                <a:endParaRPr/>
              </a:p>
            </p:txBody>
          </p:sp>
          <p:sp>
            <p:nvSpPr>
              <p:cNvPr id="15" name="任意多边形: 形状 92"/>
              <p:cNvSpPr/>
              <p:nvPr/>
            </p:nvSpPr>
            <p:spPr bwMode="auto">
              <a:xfrm>
                <a:off x="10469280" y="732929"/>
                <a:ext cx="27677"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8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9" y="38"/>
                      <a:pt x="97" y="24"/>
                      <a:pt x="71" y="26"/>
                    </a:cubicBezTo>
                    <a:cubicBezTo>
                      <a:pt x="44"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8" y="0"/>
                    </a:cubicBezTo>
                    <a:cubicBezTo>
                      <a:pt x="114" y="1"/>
                      <a:pt x="133" y="20"/>
                      <a:pt x="134" y="58"/>
                    </a:cubicBezTo>
                    <a:close/>
                  </a:path>
                </a:pathLst>
              </a:custGeom>
              <a:grpFill/>
              <a:ln>
                <a:noFill/>
              </a:ln>
            </p:spPr>
            <p:txBody>
              <a:bodyPr anchor="ctr"/>
              <a:lstStyle/>
              <a:p>
                <a:pPr algn="ctr"/>
                <a:endParaRPr/>
              </a:p>
            </p:txBody>
          </p:sp>
          <p:sp>
            <p:nvSpPr>
              <p:cNvPr id="16" name="任意多边形: 形状 93"/>
              <p:cNvSpPr/>
              <p:nvPr/>
            </p:nvSpPr>
            <p:spPr bwMode="auto">
              <a:xfrm>
                <a:off x="10505763" y="721607"/>
                <a:ext cx="5452" cy="46547"/>
              </a:xfrm>
              <a:custGeom>
                <a:avLst/>
                <a:gdLst>
                  <a:gd name="T0" fmla="*/ 13 w 13"/>
                  <a:gd name="T1" fmla="*/ 30 h 111"/>
                  <a:gd name="T2" fmla="*/ 13 w 13"/>
                  <a:gd name="T3" fmla="*/ 111 h 111"/>
                  <a:gd name="T4" fmla="*/ 0 w 13"/>
                  <a:gd name="T5" fmla="*/ 111 h 111"/>
                  <a:gd name="T6" fmla="*/ 0 w 13"/>
                  <a:gd name="T7" fmla="*/ 30 h 111"/>
                  <a:gd name="T8" fmla="*/ 13 w 13"/>
                  <a:gd name="T9" fmla="*/ 30 h 111"/>
                  <a:gd name="T10" fmla="*/ 13 w 13"/>
                  <a:gd name="T11" fmla="*/ 30 h 111"/>
                  <a:gd name="T12" fmla="*/ 13 w 13"/>
                  <a:gd name="T13" fmla="*/ 15 h 111"/>
                  <a:gd name="T14" fmla="*/ 0 w 13"/>
                  <a:gd name="T15" fmla="*/ 15 h 111"/>
                  <a:gd name="T16" fmla="*/ 0 w 13"/>
                  <a:gd name="T17" fmla="*/ 0 h 111"/>
                  <a:gd name="T18" fmla="*/ 13 w 13"/>
                  <a:gd name="T19" fmla="*/ 0 h 111"/>
                  <a:gd name="T20" fmla="*/ 13 w 13"/>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11">
                    <a:moveTo>
                      <a:pt x="13" y="30"/>
                    </a:moveTo>
                    <a:lnTo>
                      <a:pt x="13" y="111"/>
                    </a:lnTo>
                    <a:lnTo>
                      <a:pt x="0" y="111"/>
                    </a:lnTo>
                    <a:lnTo>
                      <a:pt x="0" y="30"/>
                    </a:lnTo>
                    <a:lnTo>
                      <a:pt x="13" y="30"/>
                    </a:lnTo>
                    <a:lnTo>
                      <a:pt x="13" y="30"/>
                    </a:lnTo>
                    <a:close/>
                    <a:moveTo>
                      <a:pt x="13" y="15"/>
                    </a:moveTo>
                    <a:lnTo>
                      <a:pt x="0" y="15"/>
                    </a:lnTo>
                    <a:lnTo>
                      <a:pt x="0" y="0"/>
                    </a:lnTo>
                    <a:lnTo>
                      <a:pt x="13" y="0"/>
                    </a:lnTo>
                    <a:lnTo>
                      <a:pt x="13" y="15"/>
                    </a:lnTo>
                    <a:close/>
                  </a:path>
                </a:pathLst>
              </a:custGeom>
              <a:grpFill/>
              <a:ln>
                <a:noFill/>
              </a:ln>
            </p:spPr>
            <p:txBody>
              <a:bodyPr anchor="ctr"/>
              <a:lstStyle/>
              <a:p>
                <a:pPr algn="ctr"/>
                <a:endParaRPr/>
              </a:p>
            </p:txBody>
          </p:sp>
          <p:sp>
            <p:nvSpPr>
              <p:cNvPr id="17" name="任意多边形: 形状 94"/>
              <p:cNvSpPr/>
              <p:nvPr/>
            </p:nvSpPr>
            <p:spPr bwMode="auto">
              <a:xfrm>
                <a:off x="10515827" y="734187"/>
                <a:ext cx="31451" cy="33967"/>
              </a:xfrm>
              <a:custGeom>
                <a:avLst/>
                <a:gdLst>
                  <a:gd name="T0" fmla="*/ 37 w 75"/>
                  <a:gd name="T1" fmla="*/ 66 h 81"/>
                  <a:gd name="T2" fmla="*/ 60 w 75"/>
                  <a:gd name="T3" fmla="*/ 0 h 81"/>
                  <a:gd name="T4" fmla="*/ 75 w 75"/>
                  <a:gd name="T5" fmla="*/ 0 h 81"/>
                  <a:gd name="T6" fmla="*/ 44 w 75"/>
                  <a:gd name="T7" fmla="*/ 81 h 81"/>
                  <a:gd name="T8" fmla="*/ 30 w 75"/>
                  <a:gd name="T9" fmla="*/ 81 h 81"/>
                  <a:gd name="T10" fmla="*/ 0 w 75"/>
                  <a:gd name="T11" fmla="*/ 0 h 81"/>
                  <a:gd name="T12" fmla="*/ 16 w 75"/>
                  <a:gd name="T13" fmla="*/ 0 h 81"/>
                  <a:gd name="T14" fmla="*/ 36 w 75"/>
                  <a:gd name="T15" fmla="*/ 66 h 81"/>
                  <a:gd name="T16" fmla="*/ 37 w 75"/>
                  <a:gd name="T17" fmla="*/ 6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37" y="66"/>
                    </a:moveTo>
                    <a:lnTo>
                      <a:pt x="60" y="0"/>
                    </a:lnTo>
                    <a:lnTo>
                      <a:pt x="75" y="0"/>
                    </a:lnTo>
                    <a:lnTo>
                      <a:pt x="44" y="81"/>
                    </a:lnTo>
                    <a:lnTo>
                      <a:pt x="30" y="81"/>
                    </a:lnTo>
                    <a:lnTo>
                      <a:pt x="0" y="0"/>
                    </a:lnTo>
                    <a:lnTo>
                      <a:pt x="16" y="0"/>
                    </a:lnTo>
                    <a:lnTo>
                      <a:pt x="36" y="66"/>
                    </a:lnTo>
                    <a:lnTo>
                      <a:pt x="37" y="66"/>
                    </a:lnTo>
                    <a:close/>
                  </a:path>
                </a:pathLst>
              </a:custGeom>
              <a:grpFill/>
              <a:ln>
                <a:noFill/>
              </a:ln>
            </p:spPr>
            <p:txBody>
              <a:bodyPr anchor="ctr"/>
              <a:lstStyle/>
              <a:p>
                <a:pPr algn="ctr"/>
                <a:endParaRPr/>
              </a:p>
            </p:txBody>
          </p:sp>
          <p:sp>
            <p:nvSpPr>
              <p:cNvPr id="18" name="任意多边形: 形状 95"/>
              <p:cNvSpPr/>
              <p:nvPr/>
            </p:nvSpPr>
            <p:spPr bwMode="auto">
              <a:xfrm>
                <a:off x="10550213" y="732929"/>
                <a:ext cx="31032" cy="35644"/>
              </a:xfrm>
              <a:custGeom>
                <a:avLst/>
                <a:gdLst>
                  <a:gd name="T0" fmla="*/ 121 w 150"/>
                  <a:gd name="T1" fmla="*/ 118 h 171"/>
                  <a:gd name="T2" fmla="*/ 148 w 150"/>
                  <a:gd name="T3" fmla="*/ 118 h 171"/>
                  <a:gd name="T4" fmla="*/ 118 w 150"/>
                  <a:gd name="T5" fmla="*/ 163 h 171"/>
                  <a:gd name="T6" fmla="*/ 74 w 150"/>
                  <a:gd name="T7" fmla="*/ 171 h 171"/>
                  <a:gd name="T8" fmla="*/ 0 w 150"/>
                  <a:gd name="T9" fmla="*/ 92 h 171"/>
                  <a:gd name="T10" fmla="*/ 79 w 150"/>
                  <a:gd name="T11" fmla="*/ 0 h 171"/>
                  <a:gd name="T12" fmla="*/ 150 w 150"/>
                  <a:gd name="T13" fmla="*/ 97 h 171"/>
                  <a:gd name="T14" fmla="*/ 30 w 150"/>
                  <a:gd name="T15" fmla="*/ 97 h 171"/>
                  <a:gd name="T16" fmla="*/ 78 w 150"/>
                  <a:gd name="T17" fmla="*/ 151 h 171"/>
                  <a:gd name="T18" fmla="*/ 121 w 150"/>
                  <a:gd name="T19" fmla="*/ 118 h 171"/>
                  <a:gd name="T20" fmla="*/ 30 w 150"/>
                  <a:gd name="T21" fmla="*/ 75 h 171"/>
                  <a:gd name="T22" fmla="*/ 122 w 150"/>
                  <a:gd name="T23" fmla="*/ 75 h 171"/>
                  <a:gd name="T24" fmla="*/ 75 w 150"/>
                  <a:gd name="T25" fmla="*/ 26 h 171"/>
                  <a:gd name="T26" fmla="*/ 30 w 150"/>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171">
                    <a:moveTo>
                      <a:pt x="121" y="118"/>
                    </a:moveTo>
                    <a:cubicBezTo>
                      <a:pt x="148" y="118"/>
                      <a:pt x="148" y="118"/>
                      <a:pt x="148" y="118"/>
                    </a:cubicBezTo>
                    <a:cubicBezTo>
                      <a:pt x="144" y="136"/>
                      <a:pt x="134" y="151"/>
                      <a:pt x="118" y="163"/>
                    </a:cubicBezTo>
                    <a:cubicBezTo>
                      <a:pt x="109" y="169"/>
                      <a:pt x="94" y="171"/>
                      <a:pt x="74" y="171"/>
                    </a:cubicBezTo>
                    <a:cubicBezTo>
                      <a:pt x="27" y="170"/>
                      <a:pt x="3" y="143"/>
                      <a:pt x="0" y="92"/>
                    </a:cubicBezTo>
                    <a:cubicBezTo>
                      <a:pt x="2" y="32"/>
                      <a:pt x="28" y="2"/>
                      <a:pt x="79" y="0"/>
                    </a:cubicBezTo>
                    <a:cubicBezTo>
                      <a:pt x="125" y="1"/>
                      <a:pt x="149" y="33"/>
                      <a:pt x="150" y="97"/>
                    </a:cubicBezTo>
                    <a:cubicBezTo>
                      <a:pt x="30" y="97"/>
                      <a:pt x="30" y="97"/>
                      <a:pt x="30" y="97"/>
                    </a:cubicBezTo>
                    <a:cubicBezTo>
                      <a:pt x="30" y="133"/>
                      <a:pt x="46" y="151"/>
                      <a:pt x="78" y="151"/>
                    </a:cubicBezTo>
                    <a:cubicBezTo>
                      <a:pt x="101" y="149"/>
                      <a:pt x="115" y="138"/>
                      <a:pt x="121" y="118"/>
                    </a:cubicBezTo>
                    <a:close/>
                    <a:moveTo>
                      <a:pt x="30" y="75"/>
                    </a:moveTo>
                    <a:cubicBezTo>
                      <a:pt x="122" y="75"/>
                      <a:pt x="122" y="75"/>
                      <a:pt x="122" y="75"/>
                    </a:cubicBezTo>
                    <a:cubicBezTo>
                      <a:pt x="119" y="42"/>
                      <a:pt x="104" y="26"/>
                      <a:pt x="75" y="26"/>
                    </a:cubicBezTo>
                    <a:cubicBezTo>
                      <a:pt x="48" y="28"/>
                      <a:pt x="33" y="44"/>
                      <a:pt x="30" y="75"/>
                    </a:cubicBezTo>
                    <a:close/>
                  </a:path>
                </a:pathLst>
              </a:custGeom>
              <a:grpFill/>
              <a:ln>
                <a:noFill/>
              </a:ln>
            </p:spPr>
            <p:txBody>
              <a:bodyPr anchor="ctr"/>
              <a:lstStyle/>
              <a:p>
                <a:pPr algn="ctr"/>
                <a:endParaRPr/>
              </a:p>
            </p:txBody>
          </p:sp>
          <p:sp>
            <p:nvSpPr>
              <p:cNvPr id="19" name="任意多边形: 形状 96"/>
              <p:cNvSpPr/>
              <p:nvPr/>
            </p:nvSpPr>
            <p:spPr bwMode="auto">
              <a:xfrm>
                <a:off x="10588793" y="732929"/>
                <a:ext cx="16774" cy="35225"/>
              </a:xfrm>
              <a:custGeom>
                <a:avLst/>
                <a:gdLst>
                  <a:gd name="T0" fmla="*/ 29 w 81"/>
                  <a:gd name="T1" fmla="*/ 73 h 169"/>
                  <a:gd name="T2" fmla="*/ 29 w 81"/>
                  <a:gd name="T3" fmla="*/ 169 h 169"/>
                  <a:gd name="T4" fmla="*/ 0 w 81"/>
                  <a:gd name="T5" fmla="*/ 169 h 169"/>
                  <a:gd name="T6" fmla="*/ 0 w 81"/>
                  <a:gd name="T7" fmla="*/ 5 h 169"/>
                  <a:gd name="T8" fmla="*/ 27 w 81"/>
                  <a:gd name="T9" fmla="*/ 5 h 169"/>
                  <a:gd name="T10" fmla="*/ 27 w 81"/>
                  <a:gd name="T11" fmla="*/ 33 h 169"/>
                  <a:gd name="T12" fmla="*/ 74 w 81"/>
                  <a:gd name="T13" fmla="*/ 0 h 169"/>
                  <a:gd name="T14" fmla="*/ 79 w 81"/>
                  <a:gd name="T15" fmla="*/ 1 h 169"/>
                  <a:gd name="T16" fmla="*/ 81 w 81"/>
                  <a:gd name="T17" fmla="*/ 1 h 169"/>
                  <a:gd name="T18" fmla="*/ 81 w 81"/>
                  <a:gd name="T19" fmla="*/ 31 h 169"/>
                  <a:gd name="T20" fmla="*/ 70 w 81"/>
                  <a:gd name="T21" fmla="*/ 31 h 169"/>
                  <a:gd name="T22" fmla="*/ 29 w 81"/>
                  <a:gd name="T23" fmla="*/ 7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169">
                    <a:moveTo>
                      <a:pt x="29" y="73"/>
                    </a:moveTo>
                    <a:cubicBezTo>
                      <a:pt x="29" y="169"/>
                      <a:pt x="29" y="169"/>
                      <a:pt x="29" y="169"/>
                    </a:cubicBezTo>
                    <a:cubicBezTo>
                      <a:pt x="0" y="169"/>
                      <a:pt x="0" y="169"/>
                      <a:pt x="0" y="169"/>
                    </a:cubicBezTo>
                    <a:cubicBezTo>
                      <a:pt x="0" y="5"/>
                      <a:pt x="0" y="5"/>
                      <a:pt x="0" y="5"/>
                    </a:cubicBezTo>
                    <a:cubicBezTo>
                      <a:pt x="27" y="5"/>
                      <a:pt x="27" y="5"/>
                      <a:pt x="27" y="5"/>
                    </a:cubicBezTo>
                    <a:cubicBezTo>
                      <a:pt x="27" y="33"/>
                      <a:pt x="27" y="33"/>
                      <a:pt x="27" y="33"/>
                    </a:cubicBezTo>
                    <a:cubicBezTo>
                      <a:pt x="40" y="11"/>
                      <a:pt x="55" y="0"/>
                      <a:pt x="74" y="0"/>
                    </a:cubicBezTo>
                    <a:cubicBezTo>
                      <a:pt x="76" y="0"/>
                      <a:pt x="77" y="0"/>
                      <a:pt x="79" y="1"/>
                    </a:cubicBezTo>
                    <a:cubicBezTo>
                      <a:pt x="80" y="1"/>
                      <a:pt x="81" y="1"/>
                      <a:pt x="81" y="1"/>
                    </a:cubicBezTo>
                    <a:cubicBezTo>
                      <a:pt x="81" y="31"/>
                      <a:pt x="81" y="31"/>
                      <a:pt x="81" y="31"/>
                    </a:cubicBezTo>
                    <a:cubicBezTo>
                      <a:pt x="70" y="31"/>
                      <a:pt x="70" y="31"/>
                      <a:pt x="70" y="31"/>
                    </a:cubicBezTo>
                    <a:cubicBezTo>
                      <a:pt x="44" y="32"/>
                      <a:pt x="30" y="46"/>
                      <a:pt x="29" y="73"/>
                    </a:cubicBezTo>
                    <a:close/>
                  </a:path>
                </a:pathLst>
              </a:custGeom>
              <a:grpFill/>
              <a:ln>
                <a:noFill/>
              </a:ln>
            </p:spPr>
            <p:txBody>
              <a:bodyPr anchor="ctr"/>
              <a:lstStyle/>
              <a:p>
                <a:pPr algn="ctr"/>
                <a:endParaRPr/>
              </a:p>
            </p:txBody>
          </p:sp>
          <p:sp>
            <p:nvSpPr>
              <p:cNvPr id="20" name="任意多边形: 形状 97"/>
              <p:cNvSpPr/>
              <p:nvPr/>
            </p:nvSpPr>
            <p:spPr bwMode="auto">
              <a:xfrm>
                <a:off x="10607244" y="732929"/>
                <a:ext cx="28096" cy="35644"/>
              </a:xfrm>
              <a:custGeom>
                <a:avLst/>
                <a:gdLst>
                  <a:gd name="T0" fmla="*/ 130 w 136"/>
                  <a:gd name="T1" fmla="*/ 53 h 171"/>
                  <a:gd name="T2" fmla="*/ 103 w 136"/>
                  <a:gd name="T3" fmla="*/ 53 h 171"/>
                  <a:gd name="T4" fmla="*/ 64 w 136"/>
                  <a:gd name="T5" fmla="*/ 24 h 171"/>
                  <a:gd name="T6" fmla="*/ 32 w 136"/>
                  <a:gd name="T7" fmla="*/ 48 h 171"/>
                  <a:gd name="T8" fmla="*/ 61 w 136"/>
                  <a:gd name="T9" fmla="*/ 70 h 171"/>
                  <a:gd name="T10" fmla="*/ 89 w 136"/>
                  <a:gd name="T11" fmla="*/ 76 h 171"/>
                  <a:gd name="T12" fmla="*/ 135 w 136"/>
                  <a:gd name="T13" fmla="*/ 120 h 171"/>
                  <a:gd name="T14" fmla="*/ 71 w 136"/>
                  <a:gd name="T15" fmla="*/ 171 h 171"/>
                  <a:gd name="T16" fmla="*/ 0 w 136"/>
                  <a:gd name="T17" fmla="*/ 116 h 171"/>
                  <a:gd name="T18" fmla="*/ 26 w 136"/>
                  <a:gd name="T19" fmla="*/ 116 h 171"/>
                  <a:gd name="T20" fmla="*/ 71 w 136"/>
                  <a:gd name="T21" fmla="*/ 151 h 171"/>
                  <a:gd name="T22" fmla="*/ 108 w 136"/>
                  <a:gd name="T23" fmla="*/ 124 h 171"/>
                  <a:gd name="T24" fmla="*/ 76 w 136"/>
                  <a:gd name="T25" fmla="*/ 100 h 171"/>
                  <a:gd name="T26" fmla="*/ 43 w 136"/>
                  <a:gd name="T27" fmla="*/ 93 h 171"/>
                  <a:gd name="T28" fmla="*/ 5 w 136"/>
                  <a:gd name="T29" fmla="*/ 54 h 171"/>
                  <a:gd name="T30" fmla="*/ 67 w 136"/>
                  <a:gd name="T31" fmla="*/ 0 h 171"/>
                  <a:gd name="T32" fmla="*/ 130 w 136"/>
                  <a:gd name="T33" fmla="*/ 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 h="171">
                    <a:moveTo>
                      <a:pt x="130" y="53"/>
                    </a:moveTo>
                    <a:cubicBezTo>
                      <a:pt x="103" y="53"/>
                      <a:pt x="103" y="53"/>
                      <a:pt x="103" y="53"/>
                    </a:cubicBezTo>
                    <a:cubicBezTo>
                      <a:pt x="103" y="34"/>
                      <a:pt x="90" y="24"/>
                      <a:pt x="64" y="24"/>
                    </a:cubicBezTo>
                    <a:cubicBezTo>
                      <a:pt x="43" y="25"/>
                      <a:pt x="33" y="33"/>
                      <a:pt x="32" y="48"/>
                    </a:cubicBezTo>
                    <a:cubicBezTo>
                      <a:pt x="30" y="58"/>
                      <a:pt x="40" y="66"/>
                      <a:pt x="61" y="70"/>
                    </a:cubicBezTo>
                    <a:cubicBezTo>
                      <a:pt x="89" y="76"/>
                      <a:pt x="89" y="76"/>
                      <a:pt x="89" y="76"/>
                    </a:cubicBezTo>
                    <a:cubicBezTo>
                      <a:pt x="120" y="83"/>
                      <a:pt x="136" y="98"/>
                      <a:pt x="135" y="120"/>
                    </a:cubicBezTo>
                    <a:cubicBezTo>
                      <a:pt x="133" y="153"/>
                      <a:pt x="112" y="170"/>
                      <a:pt x="71" y="171"/>
                    </a:cubicBezTo>
                    <a:cubicBezTo>
                      <a:pt x="24" y="171"/>
                      <a:pt x="1" y="153"/>
                      <a:pt x="0" y="116"/>
                    </a:cubicBezTo>
                    <a:cubicBezTo>
                      <a:pt x="26" y="116"/>
                      <a:pt x="26" y="116"/>
                      <a:pt x="26" y="116"/>
                    </a:cubicBezTo>
                    <a:cubicBezTo>
                      <a:pt x="27" y="139"/>
                      <a:pt x="42" y="151"/>
                      <a:pt x="71" y="151"/>
                    </a:cubicBezTo>
                    <a:cubicBezTo>
                      <a:pt x="95" y="150"/>
                      <a:pt x="107" y="141"/>
                      <a:pt x="108" y="124"/>
                    </a:cubicBezTo>
                    <a:cubicBezTo>
                      <a:pt x="109" y="114"/>
                      <a:pt x="99" y="106"/>
                      <a:pt x="76" y="100"/>
                    </a:cubicBezTo>
                    <a:cubicBezTo>
                      <a:pt x="43" y="93"/>
                      <a:pt x="43" y="93"/>
                      <a:pt x="43" y="93"/>
                    </a:cubicBezTo>
                    <a:cubicBezTo>
                      <a:pt x="18" y="87"/>
                      <a:pt x="5" y="73"/>
                      <a:pt x="5" y="54"/>
                    </a:cubicBezTo>
                    <a:cubicBezTo>
                      <a:pt x="7" y="20"/>
                      <a:pt x="27" y="2"/>
                      <a:pt x="67" y="0"/>
                    </a:cubicBezTo>
                    <a:cubicBezTo>
                      <a:pt x="107" y="1"/>
                      <a:pt x="127" y="18"/>
                      <a:pt x="130" y="53"/>
                    </a:cubicBezTo>
                    <a:close/>
                  </a:path>
                </a:pathLst>
              </a:custGeom>
              <a:grpFill/>
              <a:ln>
                <a:noFill/>
              </a:ln>
            </p:spPr>
            <p:txBody>
              <a:bodyPr anchor="ctr"/>
              <a:lstStyle/>
              <a:p>
                <a:pPr algn="ctr"/>
                <a:endParaRPr/>
              </a:p>
            </p:txBody>
          </p:sp>
          <p:sp>
            <p:nvSpPr>
              <p:cNvPr id="21" name="任意多边形: 形状 98"/>
              <p:cNvSpPr/>
              <p:nvPr/>
            </p:nvSpPr>
            <p:spPr bwMode="auto">
              <a:xfrm>
                <a:off x="10642050" y="721607"/>
                <a:ext cx="5871" cy="46547"/>
              </a:xfrm>
              <a:custGeom>
                <a:avLst/>
                <a:gdLst>
                  <a:gd name="T0" fmla="*/ 14 w 14"/>
                  <a:gd name="T1" fmla="*/ 30 h 111"/>
                  <a:gd name="T2" fmla="*/ 14 w 14"/>
                  <a:gd name="T3" fmla="*/ 111 h 111"/>
                  <a:gd name="T4" fmla="*/ 0 w 14"/>
                  <a:gd name="T5" fmla="*/ 111 h 111"/>
                  <a:gd name="T6" fmla="*/ 0 w 14"/>
                  <a:gd name="T7" fmla="*/ 30 h 111"/>
                  <a:gd name="T8" fmla="*/ 14 w 14"/>
                  <a:gd name="T9" fmla="*/ 30 h 111"/>
                  <a:gd name="T10" fmla="*/ 14 w 14"/>
                  <a:gd name="T11" fmla="*/ 30 h 111"/>
                  <a:gd name="T12" fmla="*/ 14 w 14"/>
                  <a:gd name="T13" fmla="*/ 15 h 111"/>
                  <a:gd name="T14" fmla="*/ 0 w 14"/>
                  <a:gd name="T15" fmla="*/ 15 h 111"/>
                  <a:gd name="T16" fmla="*/ 0 w 14"/>
                  <a:gd name="T17" fmla="*/ 0 h 111"/>
                  <a:gd name="T18" fmla="*/ 14 w 14"/>
                  <a:gd name="T19" fmla="*/ 0 h 111"/>
                  <a:gd name="T20" fmla="*/ 14 w 14"/>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11">
                    <a:moveTo>
                      <a:pt x="14" y="30"/>
                    </a:moveTo>
                    <a:lnTo>
                      <a:pt x="14" y="111"/>
                    </a:lnTo>
                    <a:lnTo>
                      <a:pt x="0" y="111"/>
                    </a:lnTo>
                    <a:lnTo>
                      <a:pt x="0" y="30"/>
                    </a:lnTo>
                    <a:lnTo>
                      <a:pt x="14" y="30"/>
                    </a:lnTo>
                    <a:lnTo>
                      <a:pt x="14" y="30"/>
                    </a:lnTo>
                    <a:close/>
                    <a:moveTo>
                      <a:pt x="14" y="15"/>
                    </a:moveTo>
                    <a:lnTo>
                      <a:pt x="0" y="15"/>
                    </a:lnTo>
                    <a:lnTo>
                      <a:pt x="0" y="0"/>
                    </a:lnTo>
                    <a:lnTo>
                      <a:pt x="14" y="0"/>
                    </a:lnTo>
                    <a:lnTo>
                      <a:pt x="14" y="15"/>
                    </a:lnTo>
                    <a:close/>
                  </a:path>
                </a:pathLst>
              </a:custGeom>
              <a:grpFill/>
              <a:ln>
                <a:noFill/>
              </a:ln>
            </p:spPr>
            <p:txBody>
              <a:bodyPr anchor="ctr"/>
              <a:lstStyle/>
              <a:p>
                <a:pPr algn="ctr"/>
                <a:endParaRPr/>
              </a:p>
            </p:txBody>
          </p:sp>
          <p:sp>
            <p:nvSpPr>
              <p:cNvPr id="22" name="任意多边形: 形状 99"/>
              <p:cNvSpPr/>
              <p:nvPr/>
            </p:nvSpPr>
            <p:spPr bwMode="auto">
              <a:xfrm>
                <a:off x="10652953" y="724542"/>
                <a:ext cx="15935" cy="43612"/>
              </a:xfrm>
              <a:custGeom>
                <a:avLst/>
                <a:gdLst>
                  <a:gd name="T0" fmla="*/ 76 w 76"/>
                  <a:gd name="T1" fmla="*/ 69 h 210"/>
                  <a:gd name="T2" fmla="*/ 49 w 76"/>
                  <a:gd name="T3" fmla="*/ 69 h 210"/>
                  <a:gd name="T4" fmla="*/ 49 w 76"/>
                  <a:gd name="T5" fmla="*/ 176 h 210"/>
                  <a:gd name="T6" fmla="*/ 65 w 76"/>
                  <a:gd name="T7" fmla="*/ 189 h 210"/>
                  <a:gd name="T8" fmla="*/ 76 w 76"/>
                  <a:gd name="T9" fmla="*/ 189 h 210"/>
                  <a:gd name="T10" fmla="*/ 76 w 76"/>
                  <a:gd name="T11" fmla="*/ 210 h 210"/>
                  <a:gd name="T12" fmla="*/ 58 w 76"/>
                  <a:gd name="T13" fmla="*/ 210 h 210"/>
                  <a:gd name="T14" fmla="*/ 55 w 76"/>
                  <a:gd name="T15" fmla="*/ 210 h 210"/>
                  <a:gd name="T16" fmla="*/ 20 w 76"/>
                  <a:gd name="T17" fmla="*/ 178 h 210"/>
                  <a:gd name="T18" fmla="*/ 20 w 76"/>
                  <a:gd name="T19" fmla="*/ 69 h 210"/>
                  <a:gd name="T20" fmla="*/ 0 w 76"/>
                  <a:gd name="T21" fmla="*/ 69 h 210"/>
                  <a:gd name="T22" fmla="*/ 0 w 76"/>
                  <a:gd name="T23" fmla="*/ 46 h 210"/>
                  <a:gd name="T24" fmla="*/ 20 w 76"/>
                  <a:gd name="T25" fmla="*/ 46 h 210"/>
                  <a:gd name="T26" fmla="*/ 20 w 76"/>
                  <a:gd name="T27" fmla="*/ 0 h 210"/>
                  <a:gd name="T28" fmla="*/ 49 w 76"/>
                  <a:gd name="T29" fmla="*/ 0 h 210"/>
                  <a:gd name="T30" fmla="*/ 49 w 76"/>
                  <a:gd name="T31" fmla="*/ 46 h 210"/>
                  <a:gd name="T32" fmla="*/ 76 w 76"/>
                  <a:gd name="T33" fmla="*/ 46 h 210"/>
                  <a:gd name="T34" fmla="*/ 76 w 76"/>
                  <a:gd name="T35" fmla="*/ 69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 h="210">
                    <a:moveTo>
                      <a:pt x="76" y="69"/>
                    </a:moveTo>
                    <a:cubicBezTo>
                      <a:pt x="49" y="69"/>
                      <a:pt x="49" y="69"/>
                      <a:pt x="49" y="69"/>
                    </a:cubicBezTo>
                    <a:cubicBezTo>
                      <a:pt x="49" y="176"/>
                      <a:pt x="49" y="176"/>
                      <a:pt x="49" y="176"/>
                    </a:cubicBezTo>
                    <a:cubicBezTo>
                      <a:pt x="49" y="185"/>
                      <a:pt x="54" y="189"/>
                      <a:pt x="65" y="189"/>
                    </a:cubicBezTo>
                    <a:cubicBezTo>
                      <a:pt x="76" y="189"/>
                      <a:pt x="76" y="189"/>
                      <a:pt x="76" y="189"/>
                    </a:cubicBezTo>
                    <a:cubicBezTo>
                      <a:pt x="76" y="210"/>
                      <a:pt x="76" y="210"/>
                      <a:pt x="76" y="210"/>
                    </a:cubicBezTo>
                    <a:cubicBezTo>
                      <a:pt x="71" y="210"/>
                      <a:pt x="65" y="210"/>
                      <a:pt x="58" y="210"/>
                    </a:cubicBezTo>
                    <a:cubicBezTo>
                      <a:pt x="57" y="210"/>
                      <a:pt x="56" y="210"/>
                      <a:pt x="55" y="210"/>
                    </a:cubicBezTo>
                    <a:cubicBezTo>
                      <a:pt x="31" y="210"/>
                      <a:pt x="20" y="199"/>
                      <a:pt x="20" y="178"/>
                    </a:cubicBezTo>
                    <a:cubicBezTo>
                      <a:pt x="20" y="69"/>
                      <a:pt x="20" y="69"/>
                      <a:pt x="20" y="69"/>
                    </a:cubicBezTo>
                    <a:cubicBezTo>
                      <a:pt x="0" y="69"/>
                      <a:pt x="0" y="69"/>
                      <a:pt x="0" y="69"/>
                    </a:cubicBezTo>
                    <a:cubicBezTo>
                      <a:pt x="0" y="46"/>
                      <a:pt x="0" y="46"/>
                      <a:pt x="0" y="46"/>
                    </a:cubicBezTo>
                    <a:cubicBezTo>
                      <a:pt x="20" y="46"/>
                      <a:pt x="20" y="46"/>
                      <a:pt x="20" y="46"/>
                    </a:cubicBezTo>
                    <a:cubicBezTo>
                      <a:pt x="20" y="0"/>
                      <a:pt x="20" y="0"/>
                      <a:pt x="20" y="0"/>
                    </a:cubicBezTo>
                    <a:cubicBezTo>
                      <a:pt x="49" y="0"/>
                      <a:pt x="49" y="0"/>
                      <a:pt x="49" y="0"/>
                    </a:cubicBezTo>
                    <a:cubicBezTo>
                      <a:pt x="49" y="46"/>
                      <a:pt x="49" y="46"/>
                      <a:pt x="49" y="46"/>
                    </a:cubicBezTo>
                    <a:cubicBezTo>
                      <a:pt x="76" y="46"/>
                      <a:pt x="76" y="46"/>
                      <a:pt x="76" y="46"/>
                    </a:cubicBezTo>
                    <a:lnTo>
                      <a:pt x="76" y="69"/>
                    </a:lnTo>
                    <a:close/>
                  </a:path>
                </a:pathLst>
              </a:custGeom>
              <a:grpFill/>
              <a:ln>
                <a:noFill/>
              </a:ln>
            </p:spPr>
            <p:txBody>
              <a:bodyPr anchor="ctr"/>
              <a:lstStyle/>
              <a:p>
                <a:pPr algn="ctr"/>
                <a:endParaRPr/>
              </a:p>
            </p:txBody>
          </p:sp>
          <p:sp>
            <p:nvSpPr>
              <p:cNvPr id="23" name="任意多边形: 形状 100"/>
              <p:cNvSpPr/>
              <p:nvPr/>
            </p:nvSpPr>
            <p:spPr bwMode="auto">
              <a:xfrm>
                <a:off x="10670565" y="734187"/>
                <a:ext cx="31032" cy="47386"/>
              </a:xfrm>
              <a:custGeom>
                <a:avLst/>
                <a:gdLst>
                  <a:gd name="T0" fmla="*/ 76 w 150"/>
                  <a:gd name="T1" fmla="*/ 135 h 229"/>
                  <a:gd name="T2" fmla="*/ 119 w 150"/>
                  <a:gd name="T3" fmla="*/ 0 h 229"/>
                  <a:gd name="T4" fmla="*/ 150 w 150"/>
                  <a:gd name="T5" fmla="*/ 0 h 229"/>
                  <a:gd name="T6" fmla="*/ 133 w 150"/>
                  <a:gd name="T7" fmla="*/ 48 h 229"/>
                  <a:gd name="T8" fmla="*/ 91 w 150"/>
                  <a:gd name="T9" fmla="*/ 160 h 229"/>
                  <a:gd name="T10" fmla="*/ 62 w 150"/>
                  <a:gd name="T11" fmla="*/ 218 h 229"/>
                  <a:gd name="T12" fmla="*/ 26 w 150"/>
                  <a:gd name="T13" fmla="*/ 228 h 229"/>
                  <a:gd name="T14" fmla="*/ 15 w 150"/>
                  <a:gd name="T15" fmla="*/ 225 h 229"/>
                  <a:gd name="T16" fmla="*/ 15 w 150"/>
                  <a:gd name="T17" fmla="*/ 201 h 229"/>
                  <a:gd name="T18" fmla="*/ 18 w 150"/>
                  <a:gd name="T19" fmla="*/ 202 h 229"/>
                  <a:gd name="T20" fmla="*/ 31 w 150"/>
                  <a:gd name="T21" fmla="*/ 204 h 229"/>
                  <a:gd name="T22" fmla="*/ 60 w 150"/>
                  <a:gd name="T23" fmla="*/ 166 h 229"/>
                  <a:gd name="T24" fmla="*/ 0 w 150"/>
                  <a:gd name="T25" fmla="*/ 0 h 229"/>
                  <a:gd name="T26" fmla="*/ 31 w 150"/>
                  <a:gd name="T27" fmla="*/ 0 h 229"/>
                  <a:gd name="T28" fmla="*/ 75 w 150"/>
                  <a:gd name="T29" fmla="*/ 135 h 229"/>
                  <a:gd name="T30" fmla="*/ 76 w 150"/>
                  <a:gd name="T31" fmla="*/ 135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0" h="229">
                    <a:moveTo>
                      <a:pt x="76" y="135"/>
                    </a:moveTo>
                    <a:cubicBezTo>
                      <a:pt x="119" y="0"/>
                      <a:pt x="119" y="0"/>
                      <a:pt x="119" y="0"/>
                    </a:cubicBezTo>
                    <a:cubicBezTo>
                      <a:pt x="150" y="0"/>
                      <a:pt x="150" y="0"/>
                      <a:pt x="150" y="0"/>
                    </a:cubicBezTo>
                    <a:cubicBezTo>
                      <a:pt x="146" y="10"/>
                      <a:pt x="140" y="26"/>
                      <a:pt x="133" y="48"/>
                    </a:cubicBezTo>
                    <a:cubicBezTo>
                      <a:pt x="115" y="97"/>
                      <a:pt x="101" y="135"/>
                      <a:pt x="91" y="160"/>
                    </a:cubicBezTo>
                    <a:cubicBezTo>
                      <a:pt x="77" y="195"/>
                      <a:pt x="67" y="214"/>
                      <a:pt x="62" y="218"/>
                    </a:cubicBezTo>
                    <a:cubicBezTo>
                      <a:pt x="56" y="225"/>
                      <a:pt x="44" y="229"/>
                      <a:pt x="26" y="228"/>
                    </a:cubicBezTo>
                    <a:cubicBezTo>
                      <a:pt x="23" y="228"/>
                      <a:pt x="19" y="227"/>
                      <a:pt x="15" y="225"/>
                    </a:cubicBezTo>
                    <a:cubicBezTo>
                      <a:pt x="15" y="201"/>
                      <a:pt x="15" y="201"/>
                      <a:pt x="15" y="201"/>
                    </a:cubicBezTo>
                    <a:cubicBezTo>
                      <a:pt x="16" y="201"/>
                      <a:pt x="17" y="201"/>
                      <a:pt x="18" y="202"/>
                    </a:cubicBezTo>
                    <a:cubicBezTo>
                      <a:pt x="22" y="204"/>
                      <a:pt x="27" y="204"/>
                      <a:pt x="31" y="204"/>
                    </a:cubicBezTo>
                    <a:cubicBezTo>
                      <a:pt x="42" y="209"/>
                      <a:pt x="51" y="196"/>
                      <a:pt x="60" y="166"/>
                    </a:cubicBezTo>
                    <a:cubicBezTo>
                      <a:pt x="0" y="0"/>
                      <a:pt x="0" y="0"/>
                      <a:pt x="0" y="0"/>
                    </a:cubicBezTo>
                    <a:cubicBezTo>
                      <a:pt x="31" y="0"/>
                      <a:pt x="31" y="0"/>
                      <a:pt x="31" y="0"/>
                    </a:cubicBezTo>
                    <a:cubicBezTo>
                      <a:pt x="75" y="135"/>
                      <a:pt x="75" y="135"/>
                      <a:pt x="75" y="135"/>
                    </a:cubicBezTo>
                    <a:lnTo>
                      <a:pt x="76" y="135"/>
                    </a:lnTo>
                    <a:close/>
                  </a:path>
                </a:pathLst>
              </a:custGeom>
              <a:grpFill/>
              <a:ln>
                <a:noFill/>
              </a:ln>
            </p:spPr>
            <p:txBody>
              <a:bodyPr anchor="ctr"/>
              <a:lstStyle/>
              <a:p>
                <a:pPr algn="ctr"/>
                <a:endParaRPr/>
              </a:p>
            </p:txBody>
          </p:sp>
          <p:sp>
            <p:nvSpPr>
              <p:cNvPr id="24" name="任意多边形: 形状 101"/>
              <p:cNvSpPr/>
              <p:nvPr/>
            </p:nvSpPr>
            <p:spPr bwMode="auto">
              <a:xfrm>
                <a:off x="10722564" y="732929"/>
                <a:ext cx="31870"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3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8" y="2"/>
                      <a:pt x="76" y="0"/>
                    </a:cubicBezTo>
                    <a:cubicBezTo>
                      <a:pt x="123" y="2"/>
                      <a:pt x="148" y="31"/>
                      <a:pt x="152" y="87"/>
                    </a:cubicBezTo>
                    <a:cubicBezTo>
                      <a:pt x="148" y="142"/>
                      <a:pt x="123" y="170"/>
                      <a:pt x="76" y="171"/>
                    </a:cubicBezTo>
                    <a:cubicBezTo>
                      <a:pt x="28" y="170"/>
                      <a:pt x="3" y="142"/>
                      <a:pt x="0" y="87"/>
                    </a:cubicBezTo>
                    <a:close/>
                    <a:moveTo>
                      <a:pt x="28" y="87"/>
                    </a:moveTo>
                    <a:cubicBezTo>
                      <a:pt x="30" y="128"/>
                      <a:pt x="46" y="149"/>
                      <a:pt x="76" y="149"/>
                    </a:cubicBezTo>
                    <a:cubicBezTo>
                      <a:pt x="105" y="149"/>
                      <a:pt x="121" y="128"/>
                      <a:pt x="123" y="87"/>
                    </a:cubicBezTo>
                    <a:cubicBezTo>
                      <a:pt x="121" y="46"/>
                      <a:pt x="105" y="25"/>
                      <a:pt x="76" y="24"/>
                    </a:cubicBezTo>
                    <a:cubicBezTo>
                      <a:pt x="46" y="25"/>
                      <a:pt x="30" y="46"/>
                      <a:pt x="28" y="87"/>
                    </a:cubicBezTo>
                    <a:close/>
                  </a:path>
                </a:pathLst>
              </a:custGeom>
              <a:grpFill/>
              <a:ln>
                <a:noFill/>
              </a:ln>
            </p:spPr>
            <p:txBody>
              <a:bodyPr anchor="ctr"/>
              <a:lstStyle/>
              <a:p>
                <a:pPr algn="ctr"/>
                <a:endParaRPr/>
              </a:p>
            </p:txBody>
          </p:sp>
          <p:sp>
            <p:nvSpPr>
              <p:cNvPr id="25" name="任意多边形: 形状 102"/>
              <p:cNvSpPr/>
              <p:nvPr/>
            </p:nvSpPr>
            <p:spPr bwMode="auto">
              <a:xfrm>
                <a:off x="10757370" y="720768"/>
                <a:ext cx="15935" cy="47386"/>
              </a:xfrm>
              <a:custGeom>
                <a:avLst/>
                <a:gdLst>
                  <a:gd name="T0" fmla="*/ 77 w 77"/>
                  <a:gd name="T1" fmla="*/ 87 h 228"/>
                  <a:gd name="T2" fmla="*/ 48 w 77"/>
                  <a:gd name="T3" fmla="*/ 87 h 228"/>
                  <a:gd name="T4" fmla="*/ 48 w 77"/>
                  <a:gd name="T5" fmla="*/ 228 h 228"/>
                  <a:gd name="T6" fmla="*/ 22 w 77"/>
                  <a:gd name="T7" fmla="*/ 228 h 228"/>
                  <a:gd name="T8" fmla="*/ 22 w 77"/>
                  <a:gd name="T9" fmla="*/ 87 h 228"/>
                  <a:gd name="T10" fmla="*/ 0 w 77"/>
                  <a:gd name="T11" fmla="*/ 87 h 228"/>
                  <a:gd name="T12" fmla="*/ 0 w 77"/>
                  <a:gd name="T13" fmla="*/ 64 h 228"/>
                  <a:gd name="T14" fmla="*/ 22 w 77"/>
                  <a:gd name="T15" fmla="*/ 64 h 228"/>
                  <a:gd name="T16" fmla="*/ 22 w 77"/>
                  <a:gd name="T17" fmla="*/ 37 h 228"/>
                  <a:gd name="T18" fmla="*/ 63 w 77"/>
                  <a:gd name="T19" fmla="*/ 0 h 228"/>
                  <a:gd name="T20" fmla="*/ 77 w 77"/>
                  <a:gd name="T21" fmla="*/ 1 h 228"/>
                  <a:gd name="T22" fmla="*/ 77 w 77"/>
                  <a:gd name="T23" fmla="*/ 25 h 228"/>
                  <a:gd name="T24" fmla="*/ 64 w 77"/>
                  <a:gd name="T25" fmla="*/ 25 h 228"/>
                  <a:gd name="T26" fmla="*/ 48 w 77"/>
                  <a:gd name="T27" fmla="*/ 44 h 228"/>
                  <a:gd name="T28" fmla="*/ 48 w 77"/>
                  <a:gd name="T29" fmla="*/ 64 h 228"/>
                  <a:gd name="T30" fmla="*/ 77 w 77"/>
                  <a:gd name="T31" fmla="*/ 64 h 228"/>
                  <a:gd name="T32" fmla="*/ 77 w 77"/>
                  <a:gd name="T33" fmla="*/ 8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 h="228">
                    <a:moveTo>
                      <a:pt x="77" y="87"/>
                    </a:moveTo>
                    <a:cubicBezTo>
                      <a:pt x="48" y="87"/>
                      <a:pt x="48" y="87"/>
                      <a:pt x="48" y="87"/>
                    </a:cubicBezTo>
                    <a:cubicBezTo>
                      <a:pt x="48" y="228"/>
                      <a:pt x="48" y="228"/>
                      <a:pt x="48" y="228"/>
                    </a:cubicBezTo>
                    <a:cubicBezTo>
                      <a:pt x="22" y="228"/>
                      <a:pt x="22" y="228"/>
                      <a:pt x="22" y="228"/>
                    </a:cubicBezTo>
                    <a:cubicBezTo>
                      <a:pt x="22" y="87"/>
                      <a:pt x="22" y="87"/>
                      <a:pt x="22" y="87"/>
                    </a:cubicBezTo>
                    <a:cubicBezTo>
                      <a:pt x="0" y="87"/>
                      <a:pt x="0" y="87"/>
                      <a:pt x="0" y="87"/>
                    </a:cubicBezTo>
                    <a:cubicBezTo>
                      <a:pt x="0" y="64"/>
                      <a:pt x="0" y="64"/>
                      <a:pt x="0" y="64"/>
                    </a:cubicBezTo>
                    <a:cubicBezTo>
                      <a:pt x="22" y="64"/>
                      <a:pt x="22" y="64"/>
                      <a:pt x="22" y="64"/>
                    </a:cubicBezTo>
                    <a:cubicBezTo>
                      <a:pt x="22" y="37"/>
                      <a:pt x="22" y="37"/>
                      <a:pt x="22" y="37"/>
                    </a:cubicBezTo>
                    <a:cubicBezTo>
                      <a:pt x="22" y="12"/>
                      <a:pt x="35" y="0"/>
                      <a:pt x="63" y="0"/>
                    </a:cubicBezTo>
                    <a:cubicBezTo>
                      <a:pt x="68" y="0"/>
                      <a:pt x="73" y="0"/>
                      <a:pt x="77" y="1"/>
                    </a:cubicBezTo>
                    <a:cubicBezTo>
                      <a:pt x="77" y="25"/>
                      <a:pt x="77" y="25"/>
                      <a:pt x="77" y="25"/>
                    </a:cubicBezTo>
                    <a:cubicBezTo>
                      <a:pt x="73" y="25"/>
                      <a:pt x="69" y="25"/>
                      <a:pt x="64" y="25"/>
                    </a:cubicBezTo>
                    <a:cubicBezTo>
                      <a:pt x="54" y="25"/>
                      <a:pt x="48" y="31"/>
                      <a:pt x="48" y="44"/>
                    </a:cubicBezTo>
                    <a:cubicBezTo>
                      <a:pt x="48" y="64"/>
                      <a:pt x="48" y="64"/>
                      <a:pt x="48" y="64"/>
                    </a:cubicBezTo>
                    <a:cubicBezTo>
                      <a:pt x="77" y="64"/>
                      <a:pt x="77" y="64"/>
                      <a:pt x="77" y="64"/>
                    </a:cubicBezTo>
                    <a:lnTo>
                      <a:pt x="77" y="87"/>
                    </a:lnTo>
                    <a:close/>
                  </a:path>
                </a:pathLst>
              </a:custGeom>
              <a:grpFill/>
              <a:ln>
                <a:noFill/>
              </a:ln>
            </p:spPr>
            <p:txBody>
              <a:bodyPr anchor="ctr"/>
              <a:lstStyle/>
              <a:p>
                <a:pPr algn="ctr"/>
                <a:endParaRPr/>
              </a:p>
            </p:txBody>
          </p:sp>
          <p:sp>
            <p:nvSpPr>
              <p:cNvPr id="26" name="任意多边形: 形状 103"/>
              <p:cNvSpPr/>
              <p:nvPr/>
            </p:nvSpPr>
            <p:spPr bwMode="auto">
              <a:xfrm>
                <a:off x="10795530" y="720349"/>
                <a:ext cx="36902" cy="48644"/>
              </a:xfrm>
              <a:custGeom>
                <a:avLst/>
                <a:gdLst>
                  <a:gd name="T0" fmla="*/ 173 w 179"/>
                  <a:gd name="T1" fmla="*/ 71 h 234"/>
                  <a:gd name="T2" fmla="*/ 145 w 179"/>
                  <a:gd name="T3" fmla="*/ 71 h 234"/>
                  <a:gd name="T4" fmla="*/ 89 w 179"/>
                  <a:gd name="T5" fmla="*/ 25 h 234"/>
                  <a:gd name="T6" fmla="*/ 38 w 179"/>
                  <a:gd name="T7" fmla="*/ 65 h 234"/>
                  <a:gd name="T8" fmla="*/ 65 w 179"/>
                  <a:gd name="T9" fmla="*/ 93 h 234"/>
                  <a:gd name="T10" fmla="*/ 129 w 179"/>
                  <a:gd name="T11" fmla="*/ 107 h 234"/>
                  <a:gd name="T12" fmla="*/ 179 w 179"/>
                  <a:gd name="T13" fmla="*/ 169 h 234"/>
                  <a:gd name="T14" fmla="*/ 91 w 179"/>
                  <a:gd name="T15" fmla="*/ 234 h 234"/>
                  <a:gd name="T16" fmla="*/ 24 w 179"/>
                  <a:gd name="T17" fmla="*/ 214 h 234"/>
                  <a:gd name="T18" fmla="*/ 0 w 179"/>
                  <a:gd name="T19" fmla="*/ 158 h 234"/>
                  <a:gd name="T20" fmla="*/ 30 w 179"/>
                  <a:gd name="T21" fmla="*/ 158 h 234"/>
                  <a:gd name="T22" fmla="*/ 91 w 179"/>
                  <a:gd name="T23" fmla="*/ 210 h 234"/>
                  <a:gd name="T24" fmla="*/ 151 w 179"/>
                  <a:gd name="T25" fmla="*/ 172 h 234"/>
                  <a:gd name="T26" fmla="*/ 102 w 179"/>
                  <a:gd name="T27" fmla="*/ 132 h 234"/>
                  <a:gd name="T28" fmla="*/ 55 w 179"/>
                  <a:gd name="T29" fmla="*/ 122 h 234"/>
                  <a:gd name="T30" fmla="*/ 8 w 179"/>
                  <a:gd name="T31" fmla="*/ 68 h 234"/>
                  <a:gd name="T32" fmla="*/ 86 w 179"/>
                  <a:gd name="T33" fmla="*/ 0 h 234"/>
                  <a:gd name="T34" fmla="*/ 173 w 179"/>
                  <a:gd name="T35" fmla="*/ 7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9" h="234">
                    <a:moveTo>
                      <a:pt x="173" y="71"/>
                    </a:moveTo>
                    <a:cubicBezTo>
                      <a:pt x="145" y="71"/>
                      <a:pt x="145" y="71"/>
                      <a:pt x="145" y="71"/>
                    </a:cubicBezTo>
                    <a:cubicBezTo>
                      <a:pt x="143" y="42"/>
                      <a:pt x="124" y="27"/>
                      <a:pt x="89" y="25"/>
                    </a:cubicBezTo>
                    <a:cubicBezTo>
                      <a:pt x="55" y="26"/>
                      <a:pt x="38" y="39"/>
                      <a:pt x="38" y="65"/>
                    </a:cubicBezTo>
                    <a:cubicBezTo>
                      <a:pt x="38" y="81"/>
                      <a:pt x="47" y="90"/>
                      <a:pt x="65" y="93"/>
                    </a:cubicBezTo>
                    <a:cubicBezTo>
                      <a:pt x="129" y="107"/>
                      <a:pt x="129" y="107"/>
                      <a:pt x="129" y="107"/>
                    </a:cubicBezTo>
                    <a:cubicBezTo>
                      <a:pt x="162" y="116"/>
                      <a:pt x="179" y="136"/>
                      <a:pt x="179" y="169"/>
                    </a:cubicBezTo>
                    <a:cubicBezTo>
                      <a:pt x="178" y="210"/>
                      <a:pt x="149" y="232"/>
                      <a:pt x="91" y="234"/>
                    </a:cubicBezTo>
                    <a:cubicBezTo>
                      <a:pt x="59" y="234"/>
                      <a:pt x="37" y="227"/>
                      <a:pt x="24" y="214"/>
                    </a:cubicBezTo>
                    <a:cubicBezTo>
                      <a:pt x="7" y="202"/>
                      <a:pt x="0" y="183"/>
                      <a:pt x="0" y="158"/>
                    </a:cubicBezTo>
                    <a:cubicBezTo>
                      <a:pt x="30" y="158"/>
                      <a:pt x="30" y="158"/>
                      <a:pt x="30" y="158"/>
                    </a:cubicBezTo>
                    <a:cubicBezTo>
                      <a:pt x="31" y="192"/>
                      <a:pt x="51" y="210"/>
                      <a:pt x="91" y="210"/>
                    </a:cubicBezTo>
                    <a:cubicBezTo>
                      <a:pt x="130" y="210"/>
                      <a:pt x="150" y="197"/>
                      <a:pt x="151" y="172"/>
                    </a:cubicBezTo>
                    <a:cubicBezTo>
                      <a:pt x="154" y="152"/>
                      <a:pt x="138" y="139"/>
                      <a:pt x="102" y="132"/>
                    </a:cubicBezTo>
                    <a:cubicBezTo>
                      <a:pt x="55" y="122"/>
                      <a:pt x="55" y="122"/>
                      <a:pt x="55" y="122"/>
                    </a:cubicBezTo>
                    <a:cubicBezTo>
                      <a:pt x="24" y="113"/>
                      <a:pt x="8" y="95"/>
                      <a:pt x="8" y="68"/>
                    </a:cubicBezTo>
                    <a:cubicBezTo>
                      <a:pt x="10" y="24"/>
                      <a:pt x="36" y="1"/>
                      <a:pt x="86" y="0"/>
                    </a:cubicBezTo>
                    <a:cubicBezTo>
                      <a:pt x="142" y="0"/>
                      <a:pt x="171" y="23"/>
                      <a:pt x="173" y="71"/>
                    </a:cubicBezTo>
                    <a:close/>
                  </a:path>
                </a:pathLst>
              </a:custGeom>
              <a:grpFill/>
              <a:ln>
                <a:noFill/>
              </a:ln>
            </p:spPr>
            <p:txBody>
              <a:bodyPr anchor="ctr"/>
              <a:lstStyle/>
              <a:p>
                <a:pPr algn="ctr"/>
                <a:endParaRPr/>
              </a:p>
            </p:txBody>
          </p:sp>
          <p:sp>
            <p:nvSpPr>
              <p:cNvPr id="27" name="任意多边形: 形状 104"/>
              <p:cNvSpPr/>
              <p:nvPr/>
            </p:nvSpPr>
            <p:spPr bwMode="auto">
              <a:xfrm>
                <a:off x="10837884" y="732929"/>
                <a:ext cx="28515" cy="35644"/>
              </a:xfrm>
              <a:custGeom>
                <a:avLst/>
                <a:gdLst>
                  <a:gd name="T0" fmla="*/ 139 w 139"/>
                  <a:gd name="T1" fmla="*/ 61 h 171"/>
                  <a:gd name="T2" fmla="*/ 112 w 139"/>
                  <a:gd name="T3" fmla="*/ 61 h 171"/>
                  <a:gd name="T4" fmla="*/ 74 w 139"/>
                  <a:gd name="T5" fmla="*/ 26 h 171"/>
                  <a:gd name="T6" fmla="*/ 28 w 139"/>
                  <a:gd name="T7" fmla="*/ 87 h 171"/>
                  <a:gd name="T8" fmla="*/ 73 w 139"/>
                  <a:gd name="T9" fmla="*/ 151 h 171"/>
                  <a:gd name="T10" fmla="*/ 112 w 139"/>
                  <a:gd name="T11" fmla="*/ 111 h 171"/>
                  <a:gd name="T12" fmla="*/ 139 w 139"/>
                  <a:gd name="T13" fmla="*/ 111 h 171"/>
                  <a:gd name="T14" fmla="*/ 73 w 139"/>
                  <a:gd name="T15" fmla="*/ 171 h 171"/>
                  <a:gd name="T16" fmla="*/ 0 w 139"/>
                  <a:gd name="T17" fmla="*/ 92 h 171"/>
                  <a:gd name="T18" fmla="*/ 78 w 139"/>
                  <a:gd name="T19" fmla="*/ 0 h 171"/>
                  <a:gd name="T20" fmla="*/ 139 w 139"/>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9" h="171">
                    <a:moveTo>
                      <a:pt x="139" y="61"/>
                    </a:moveTo>
                    <a:cubicBezTo>
                      <a:pt x="112" y="61"/>
                      <a:pt x="112" y="61"/>
                      <a:pt x="112" y="61"/>
                    </a:cubicBezTo>
                    <a:cubicBezTo>
                      <a:pt x="110" y="37"/>
                      <a:pt x="97" y="26"/>
                      <a:pt x="74" y="26"/>
                    </a:cubicBezTo>
                    <a:cubicBezTo>
                      <a:pt x="45" y="27"/>
                      <a:pt x="30" y="48"/>
                      <a:pt x="28" y="87"/>
                    </a:cubicBezTo>
                    <a:cubicBezTo>
                      <a:pt x="28" y="129"/>
                      <a:pt x="43" y="151"/>
                      <a:pt x="73" y="151"/>
                    </a:cubicBezTo>
                    <a:cubicBezTo>
                      <a:pt x="95" y="149"/>
                      <a:pt x="108" y="136"/>
                      <a:pt x="112" y="111"/>
                    </a:cubicBezTo>
                    <a:cubicBezTo>
                      <a:pt x="139" y="111"/>
                      <a:pt x="139" y="111"/>
                      <a:pt x="139" y="111"/>
                    </a:cubicBezTo>
                    <a:cubicBezTo>
                      <a:pt x="133" y="151"/>
                      <a:pt x="111" y="171"/>
                      <a:pt x="73" y="171"/>
                    </a:cubicBezTo>
                    <a:cubicBezTo>
                      <a:pt x="26" y="170"/>
                      <a:pt x="1" y="143"/>
                      <a:pt x="0" y="92"/>
                    </a:cubicBezTo>
                    <a:cubicBezTo>
                      <a:pt x="1" y="32"/>
                      <a:pt x="28" y="2"/>
                      <a:pt x="78" y="0"/>
                    </a:cubicBezTo>
                    <a:cubicBezTo>
                      <a:pt x="114" y="1"/>
                      <a:pt x="135" y="21"/>
                      <a:pt x="139" y="61"/>
                    </a:cubicBezTo>
                    <a:close/>
                  </a:path>
                </a:pathLst>
              </a:custGeom>
              <a:grpFill/>
              <a:ln>
                <a:noFill/>
              </a:ln>
            </p:spPr>
            <p:txBody>
              <a:bodyPr anchor="ctr"/>
              <a:lstStyle/>
              <a:p>
                <a:pPr algn="ctr"/>
                <a:endParaRPr/>
              </a:p>
            </p:txBody>
          </p:sp>
          <p:sp>
            <p:nvSpPr>
              <p:cNvPr id="28" name="任意多边形: 形状 105"/>
              <p:cNvSpPr/>
              <p:nvPr/>
            </p:nvSpPr>
            <p:spPr bwMode="auto">
              <a:xfrm>
                <a:off x="10872270" y="721607"/>
                <a:ext cx="5871" cy="46547"/>
              </a:xfrm>
              <a:custGeom>
                <a:avLst/>
                <a:gdLst>
                  <a:gd name="T0" fmla="*/ 14 w 14"/>
                  <a:gd name="T1" fmla="*/ 30 h 111"/>
                  <a:gd name="T2" fmla="*/ 14 w 14"/>
                  <a:gd name="T3" fmla="*/ 111 h 111"/>
                  <a:gd name="T4" fmla="*/ 0 w 14"/>
                  <a:gd name="T5" fmla="*/ 111 h 111"/>
                  <a:gd name="T6" fmla="*/ 0 w 14"/>
                  <a:gd name="T7" fmla="*/ 30 h 111"/>
                  <a:gd name="T8" fmla="*/ 14 w 14"/>
                  <a:gd name="T9" fmla="*/ 30 h 111"/>
                  <a:gd name="T10" fmla="*/ 14 w 14"/>
                  <a:gd name="T11" fmla="*/ 30 h 111"/>
                  <a:gd name="T12" fmla="*/ 14 w 14"/>
                  <a:gd name="T13" fmla="*/ 15 h 111"/>
                  <a:gd name="T14" fmla="*/ 0 w 14"/>
                  <a:gd name="T15" fmla="*/ 15 h 111"/>
                  <a:gd name="T16" fmla="*/ 0 w 14"/>
                  <a:gd name="T17" fmla="*/ 0 h 111"/>
                  <a:gd name="T18" fmla="*/ 14 w 14"/>
                  <a:gd name="T19" fmla="*/ 0 h 111"/>
                  <a:gd name="T20" fmla="*/ 14 w 14"/>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11">
                    <a:moveTo>
                      <a:pt x="14" y="30"/>
                    </a:moveTo>
                    <a:lnTo>
                      <a:pt x="14" y="111"/>
                    </a:lnTo>
                    <a:lnTo>
                      <a:pt x="0" y="111"/>
                    </a:lnTo>
                    <a:lnTo>
                      <a:pt x="0" y="30"/>
                    </a:lnTo>
                    <a:lnTo>
                      <a:pt x="14" y="30"/>
                    </a:lnTo>
                    <a:lnTo>
                      <a:pt x="14" y="30"/>
                    </a:lnTo>
                    <a:close/>
                    <a:moveTo>
                      <a:pt x="14" y="15"/>
                    </a:moveTo>
                    <a:lnTo>
                      <a:pt x="0" y="15"/>
                    </a:lnTo>
                    <a:lnTo>
                      <a:pt x="0" y="0"/>
                    </a:lnTo>
                    <a:lnTo>
                      <a:pt x="14" y="0"/>
                    </a:lnTo>
                    <a:lnTo>
                      <a:pt x="14" y="15"/>
                    </a:lnTo>
                    <a:close/>
                  </a:path>
                </a:pathLst>
              </a:custGeom>
              <a:grpFill/>
              <a:ln>
                <a:noFill/>
              </a:ln>
            </p:spPr>
            <p:txBody>
              <a:bodyPr anchor="ctr"/>
              <a:lstStyle/>
              <a:p>
                <a:pPr algn="ctr"/>
                <a:endParaRPr/>
              </a:p>
            </p:txBody>
          </p:sp>
          <p:sp>
            <p:nvSpPr>
              <p:cNvPr id="29" name="任意多边形: 形状 106"/>
              <p:cNvSpPr/>
              <p:nvPr/>
            </p:nvSpPr>
            <p:spPr bwMode="auto">
              <a:xfrm>
                <a:off x="10884851" y="732929"/>
                <a:ext cx="3103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9" y="42"/>
                      <a:pt x="103" y="26"/>
                      <a:pt x="74" y="26"/>
                    </a:cubicBezTo>
                    <a:cubicBezTo>
                      <a:pt x="47" y="28"/>
                      <a:pt x="32" y="44"/>
                      <a:pt x="29" y="75"/>
                    </a:cubicBezTo>
                    <a:close/>
                  </a:path>
                </a:pathLst>
              </a:custGeom>
              <a:grpFill/>
              <a:ln>
                <a:noFill/>
              </a:ln>
            </p:spPr>
            <p:txBody>
              <a:bodyPr anchor="ctr"/>
              <a:lstStyle/>
              <a:p>
                <a:pPr algn="ctr"/>
                <a:endParaRPr/>
              </a:p>
            </p:txBody>
          </p:sp>
          <p:sp>
            <p:nvSpPr>
              <p:cNvPr id="30" name="任意多边形: 形状 107"/>
              <p:cNvSpPr/>
              <p:nvPr/>
            </p:nvSpPr>
            <p:spPr bwMode="auto">
              <a:xfrm>
                <a:off x="10922172" y="732929"/>
                <a:ext cx="28096"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7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4" y="58"/>
                    </a:cubicBezTo>
                    <a:close/>
                  </a:path>
                </a:pathLst>
              </a:custGeom>
              <a:grpFill/>
              <a:ln>
                <a:noFill/>
              </a:ln>
            </p:spPr>
            <p:txBody>
              <a:bodyPr anchor="ctr"/>
              <a:lstStyle/>
              <a:p>
                <a:pPr algn="ctr"/>
                <a:endParaRPr/>
              </a:p>
            </p:txBody>
          </p:sp>
          <p:sp>
            <p:nvSpPr>
              <p:cNvPr id="31" name="任意多边形: 形状 108"/>
              <p:cNvSpPr/>
              <p:nvPr/>
            </p:nvSpPr>
            <p:spPr bwMode="auto">
              <a:xfrm>
                <a:off x="10956139" y="732929"/>
                <a:ext cx="29354" cy="35644"/>
              </a:xfrm>
              <a:custGeom>
                <a:avLst/>
                <a:gdLst>
                  <a:gd name="T0" fmla="*/ 140 w 140"/>
                  <a:gd name="T1" fmla="*/ 61 h 171"/>
                  <a:gd name="T2" fmla="*/ 113 w 140"/>
                  <a:gd name="T3" fmla="*/ 61 h 171"/>
                  <a:gd name="T4" fmla="*/ 75 w 140"/>
                  <a:gd name="T5" fmla="*/ 26 h 171"/>
                  <a:gd name="T6" fmla="*/ 28 w 140"/>
                  <a:gd name="T7" fmla="*/ 87 h 171"/>
                  <a:gd name="T8" fmla="*/ 74 w 140"/>
                  <a:gd name="T9" fmla="*/ 151 h 171"/>
                  <a:gd name="T10" fmla="*/ 113 w 140"/>
                  <a:gd name="T11" fmla="*/ 111 h 171"/>
                  <a:gd name="T12" fmla="*/ 140 w 140"/>
                  <a:gd name="T13" fmla="*/ 111 h 171"/>
                  <a:gd name="T14" fmla="*/ 74 w 140"/>
                  <a:gd name="T15" fmla="*/ 171 h 171"/>
                  <a:gd name="T16" fmla="*/ 0 w 140"/>
                  <a:gd name="T17" fmla="*/ 92 h 171"/>
                  <a:gd name="T18" fmla="*/ 79 w 140"/>
                  <a:gd name="T19" fmla="*/ 0 h 171"/>
                  <a:gd name="T20" fmla="*/ 140 w 140"/>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71">
                    <a:moveTo>
                      <a:pt x="140" y="61"/>
                    </a:moveTo>
                    <a:cubicBezTo>
                      <a:pt x="113" y="61"/>
                      <a:pt x="113" y="61"/>
                      <a:pt x="113" y="61"/>
                    </a:cubicBezTo>
                    <a:cubicBezTo>
                      <a:pt x="111" y="37"/>
                      <a:pt x="98" y="26"/>
                      <a:pt x="75" y="26"/>
                    </a:cubicBezTo>
                    <a:cubicBezTo>
                      <a:pt x="46" y="27"/>
                      <a:pt x="30" y="48"/>
                      <a:pt x="28" y="87"/>
                    </a:cubicBezTo>
                    <a:cubicBezTo>
                      <a:pt x="28" y="129"/>
                      <a:pt x="44" y="151"/>
                      <a:pt x="74" y="151"/>
                    </a:cubicBezTo>
                    <a:cubicBezTo>
                      <a:pt x="96" y="149"/>
                      <a:pt x="109" y="136"/>
                      <a:pt x="113" y="111"/>
                    </a:cubicBezTo>
                    <a:cubicBezTo>
                      <a:pt x="140" y="111"/>
                      <a:pt x="140" y="111"/>
                      <a:pt x="140" y="111"/>
                    </a:cubicBezTo>
                    <a:cubicBezTo>
                      <a:pt x="133" y="151"/>
                      <a:pt x="111" y="171"/>
                      <a:pt x="74" y="171"/>
                    </a:cubicBezTo>
                    <a:cubicBezTo>
                      <a:pt x="26" y="170"/>
                      <a:pt x="2" y="143"/>
                      <a:pt x="0" y="92"/>
                    </a:cubicBezTo>
                    <a:cubicBezTo>
                      <a:pt x="2" y="32"/>
                      <a:pt x="28" y="2"/>
                      <a:pt x="79" y="0"/>
                    </a:cubicBezTo>
                    <a:cubicBezTo>
                      <a:pt x="115" y="1"/>
                      <a:pt x="135" y="21"/>
                      <a:pt x="140" y="61"/>
                    </a:cubicBezTo>
                    <a:close/>
                  </a:path>
                </a:pathLst>
              </a:custGeom>
              <a:grpFill/>
              <a:ln>
                <a:noFill/>
              </a:ln>
            </p:spPr>
            <p:txBody>
              <a:bodyPr anchor="ctr"/>
              <a:lstStyle/>
              <a:p>
                <a:pPr algn="ctr"/>
                <a:endParaRPr/>
              </a:p>
            </p:txBody>
          </p:sp>
          <p:sp>
            <p:nvSpPr>
              <p:cNvPr id="32" name="任意多边形: 形状 109"/>
              <p:cNvSpPr/>
              <p:nvPr/>
            </p:nvSpPr>
            <p:spPr bwMode="auto">
              <a:xfrm>
                <a:off x="10989268" y="732929"/>
                <a:ext cx="3103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8" y="42"/>
                      <a:pt x="103" y="26"/>
                      <a:pt x="74" y="26"/>
                    </a:cubicBezTo>
                    <a:cubicBezTo>
                      <a:pt x="47" y="28"/>
                      <a:pt x="32" y="44"/>
                      <a:pt x="29" y="75"/>
                    </a:cubicBezTo>
                    <a:close/>
                  </a:path>
                </a:pathLst>
              </a:custGeom>
              <a:grpFill/>
              <a:ln>
                <a:noFill/>
              </a:ln>
            </p:spPr>
            <p:txBody>
              <a:bodyPr anchor="ctr"/>
              <a:lstStyle/>
              <a:p>
                <a:pPr algn="ctr"/>
                <a:endParaRPr/>
              </a:p>
            </p:txBody>
          </p:sp>
          <p:sp>
            <p:nvSpPr>
              <p:cNvPr id="33" name="任意多边形: 形状 110"/>
              <p:cNvSpPr/>
              <p:nvPr/>
            </p:nvSpPr>
            <p:spPr bwMode="auto">
              <a:xfrm>
                <a:off x="11060975" y="732929"/>
                <a:ext cx="32290" cy="35644"/>
              </a:xfrm>
              <a:custGeom>
                <a:avLst/>
                <a:gdLst>
                  <a:gd name="T0" fmla="*/ 35 w 156"/>
                  <a:gd name="T1" fmla="*/ 55 h 171"/>
                  <a:gd name="T2" fmla="*/ 9 w 156"/>
                  <a:gd name="T3" fmla="*/ 55 h 171"/>
                  <a:gd name="T4" fmla="*/ 76 w 156"/>
                  <a:gd name="T5" fmla="*/ 0 h 171"/>
                  <a:gd name="T6" fmla="*/ 136 w 156"/>
                  <a:gd name="T7" fmla="*/ 46 h 171"/>
                  <a:gd name="T8" fmla="*/ 136 w 156"/>
                  <a:gd name="T9" fmla="*/ 141 h 171"/>
                  <a:gd name="T10" fmla="*/ 146 w 156"/>
                  <a:gd name="T11" fmla="*/ 151 h 171"/>
                  <a:gd name="T12" fmla="*/ 150 w 156"/>
                  <a:gd name="T13" fmla="*/ 151 h 171"/>
                  <a:gd name="T14" fmla="*/ 156 w 156"/>
                  <a:gd name="T15" fmla="*/ 149 h 171"/>
                  <a:gd name="T16" fmla="*/ 156 w 156"/>
                  <a:gd name="T17" fmla="*/ 169 h 171"/>
                  <a:gd name="T18" fmla="*/ 150 w 156"/>
                  <a:gd name="T19" fmla="*/ 169 h 171"/>
                  <a:gd name="T20" fmla="*/ 140 w 156"/>
                  <a:gd name="T21" fmla="*/ 170 h 171"/>
                  <a:gd name="T22" fmla="*/ 112 w 156"/>
                  <a:gd name="T23" fmla="*/ 147 h 171"/>
                  <a:gd name="T24" fmla="*/ 52 w 156"/>
                  <a:gd name="T25" fmla="*/ 171 h 171"/>
                  <a:gd name="T26" fmla="*/ 0 w 156"/>
                  <a:gd name="T27" fmla="*/ 126 h 171"/>
                  <a:gd name="T28" fmla="*/ 51 w 156"/>
                  <a:gd name="T29" fmla="*/ 75 h 171"/>
                  <a:gd name="T30" fmla="*/ 96 w 156"/>
                  <a:gd name="T31" fmla="*/ 70 h 171"/>
                  <a:gd name="T32" fmla="*/ 111 w 156"/>
                  <a:gd name="T33" fmla="*/ 50 h 171"/>
                  <a:gd name="T34" fmla="*/ 71 w 156"/>
                  <a:gd name="T35" fmla="*/ 23 h 171"/>
                  <a:gd name="T36" fmla="*/ 35 w 156"/>
                  <a:gd name="T37" fmla="*/ 55 h 171"/>
                  <a:gd name="T38" fmla="*/ 109 w 156"/>
                  <a:gd name="T39" fmla="*/ 113 h 171"/>
                  <a:gd name="T40" fmla="*/ 109 w 156"/>
                  <a:gd name="T41" fmla="*/ 86 h 171"/>
                  <a:gd name="T42" fmla="*/ 64 w 156"/>
                  <a:gd name="T43" fmla="*/ 97 h 171"/>
                  <a:gd name="T44" fmla="*/ 30 w 156"/>
                  <a:gd name="T45" fmla="*/ 122 h 171"/>
                  <a:gd name="T46" fmla="*/ 58 w 156"/>
                  <a:gd name="T47" fmla="*/ 151 h 171"/>
                  <a:gd name="T48" fmla="*/ 109 w 156"/>
                  <a:gd name="T49"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71">
                    <a:moveTo>
                      <a:pt x="35" y="55"/>
                    </a:moveTo>
                    <a:cubicBezTo>
                      <a:pt x="9" y="55"/>
                      <a:pt x="9" y="55"/>
                      <a:pt x="9" y="55"/>
                    </a:cubicBezTo>
                    <a:cubicBezTo>
                      <a:pt x="10" y="18"/>
                      <a:pt x="32" y="0"/>
                      <a:pt x="76" y="0"/>
                    </a:cubicBezTo>
                    <a:cubicBezTo>
                      <a:pt x="116" y="2"/>
                      <a:pt x="136" y="17"/>
                      <a:pt x="136" y="46"/>
                    </a:cubicBezTo>
                    <a:cubicBezTo>
                      <a:pt x="136" y="141"/>
                      <a:pt x="136" y="141"/>
                      <a:pt x="136" y="141"/>
                    </a:cubicBezTo>
                    <a:cubicBezTo>
                      <a:pt x="136" y="147"/>
                      <a:pt x="140" y="151"/>
                      <a:pt x="146" y="151"/>
                    </a:cubicBezTo>
                    <a:cubicBezTo>
                      <a:pt x="147" y="151"/>
                      <a:pt x="148" y="151"/>
                      <a:pt x="150" y="151"/>
                    </a:cubicBezTo>
                    <a:cubicBezTo>
                      <a:pt x="152" y="150"/>
                      <a:pt x="154" y="149"/>
                      <a:pt x="156" y="149"/>
                    </a:cubicBezTo>
                    <a:cubicBezTo>
                      <a:pt x="156" y="169"/>
                      <a:pt x="156" y="169"/>
                      <a:pt x="156" y="169"/>
                    </a:cubicBezTo>
                    <a:cubicBezTo>
                      <a:pt x="154" y="169"/>
                      <a:pt x="152" y="169"/>
                      <a:pt x="150" y="169"/>
                    </a:cubicBezTo>
                    <a:cubicBezTo>
                      <a:pt x="146" y="170"/>
                      <a:pt x="143" y="170"/>
                      <a:pt x="140" y="170"/>
                    </a:cubicBezTo>
                    <a:cubicBezTo>
                      <a:pt x="120" y="170"/>
                      <a:pt x="111" y="163"/>
                      <a:pt x="112" y="147"/>
                    </a:cubicBezTo>
                    <a:cubicBezTo>
                      <a:pt x="96" y="163"/>
                      <a:pt x="76" y="171"/>
                      <a:pt x="52" y="171"/>
                    </a:cubicBezTo>
                    <a:cubicBezTo>
                      <a:pt x="19" y="170"/>
                      <a:pt x="2" y="155"/>
                      <a:pt x="0" y="126"/>
                    </a:cubicBezTo>
                    <a:cubicBezTo>
                      <a:pt x="1" y="97"/>
                      <a:pt x="18" y="80"/>
                      <a:pt x="51" y="75"/>
                    </a:cubicBezTo>
                    <a:cubicBezTo>
                      <a:pt x="96" y="70"/>
                      <a:pt x="96" y="70"/>
                      <a:pt x="96" y="70"/>
                    </a:cubicBezTo>
                    <a:cubicBezTo>
                      <a:pt x="106" y="68"/>
                      <a:pt x="111" y="62"/>
                      <a:pt x="111" y="50"/>
                    </a:cubicBezTo>
                    <a:cubicBezTo>
                      <a:pt x="111" y="32"/>
                      <a:pt x="98" y="23"/>
                      <a:pt x="71" y="23"/>
                    </a:cubicBezTo>
                    <a:cubicBezTo>
                      <a:pt x="49" y="23"/>
                      <a:pt x="36" y="34"/>
                      <a:pt x="35" y="55"/>
                    </a:cubicBezTo>
                    <a:close/>
                    <a:moveTo>
                      <a:pt x="109" y="113"/>
                    </a:moveTo>
                    <a:cubicBezTo>
                      <a:pt x="109" y="86"/>
                      <a:pt x="109" y="86"/>
                      <a:pt x="109" y="86"/>
                    </a:cubicBezTo>
                    <a:cubicBezTo>
                      <a:pt x="103" y="90"/>
                      <a:pt x="88" y="93"/>
                      <a:pt x="64" y="97"/>
                    </a:cubicBezTo>
                    <a:cubicBezTo>
                      <a:pt x="41" y="98"/>
                      <a:pt x="30" y="107"/>
                      <a:pt x="30" y="122"/>
                    </a:cubicBezTo>
                    <a:cubicBezTo>
                      <a:pt x="30" y="141"/>
                      <a:pt x="39" y="151"/>
                      <a:pt x="58" y="151"/>
                    </a:cubicBezTo>
                    <a:cubicBezTo>
                      <a:pt x="90" y="148"/>
                      <a:pt x="107" y="136"/>
                      <a:pt x="109" y="113"/>
                    </a:cubicBezTo>
                    <a:close/>
                  </a:path>
                </a:pathLst>
              </a:custGeom>
              <a:grpFill/>
              <a:ln>
                <a:noFill/>
              </a:ln>
            </p:spPr>
            <p:txBody>
              <a:bodyPr anchor="ctr"/>
              <a:lstStyle/>
              <a:p>
                <a:pPr algn="ctr"/>
                <a:endParaRPr/>
              </a:p>
            </p:txBody>
          </p:sp>
          <p:sp>
            <p:nvSpPr>
              <p:cNvPr id="34" name="任意多边形: 形状 111"/>
              <p:cNvSpPr/>
              <p:nvPr/>
            </p:nvSpPr>
            <p:spPr bwMode="auto">
              <a:xfrm>
                <a:off x="11099136" y="732929"/>
                <a:ext cx="27677"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7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4" y="58"/>
                    </a:cubicBezTo>
                    <a:close/>
                  </a:path>
                </a:pathLst>
              </a:custGeom>
              <a:grpFill/>
              <a:ln>
                <a:noFill/>
              </a:ln>
            </p:spPr>
            <p:txBody>
              <a:bodyPr anchor="ctr"/>
              <a:lstStyle/>
              <a:p>
                <a:pPr algn="ctr"/>
                <a:endParaRPr/>
              </a:p>
            </p:txBody>
          </p:sp>
          <p:sp>
            <p:nvSpPr>
              <p:cNvPr id="35" name="任意多边形: 形状 112"/>
              <p:cNvSpPr/>
              <p:nvPr/>
            </p:nvSpPr>
            <p:spPr bwMode="auto">
              <a:xfrm>
                <a:off x="11133103" y="721607"/>
                <a:ext cx="30193" cy="46967"/>
              </a:xfrm>
              <a:custGeom>
                <a:avLst/>
                <a:gdLst>
                  <a:gd name="T0" fmla="*/ 145 w 145"/>
                  <a:gd name="T1" fmla="*/ 0 h 226"/>
                  <a:gd name="T2" fmla="*/ 145 w 145"/>
                  <a:gd name="T3" fmla="*/ 224 h 226"/>
                  <a:gd name="T4" fmla="*/ 119 w 145"/>
                  <a:gd name="T5" fmla="*/ 224 h 226"/>
                  <a:gd name="T6" fmla="*/ 119 w 145"/>
                  <a:gd name="T7" fmla="*/ 202 h 226"/>
                  <a:gd name="T8" fmla="*/ 73 w 145"/>
                  <a:gd name="T9" fmla="*/ 226 h 226"/>
                  <a:gd name="T10" fmla="*/ 0 w 145"/>
                  <a:gd name="T11" fmla="*/ 137 h 226"/>
                  <a:gd name="T12" fmla="*/ 69 w 145"/>
                  <a:gd name="T13" fmla="*/ 55 h 226"/>
                  <a:gd name="T14" fmla="*/ 116 w 145"/>
                  <a:gd name="T15" fmla="*/ 79 h 226"/>
                  <a:gd name="T16" fmla="*/ 118 w 145"/>
                  <a:gd name="T17" fmla="*/ 83 h 226"/>
                  <a:gd name="T18" fmla="*/ 118 w 145"/>
                  <a:gd name="T19" fmla="*/ 82 h 226"/>
                  <a:gd name="T20" fmla="*/ 118 w 145"/>
                  <a:gd name="T21" fmla="*/ 0 h 226"/>
                  <a:gd name="T22" fmla="*/ 145 w 145"/>
                  <a:gd name="T23" fmla="*/ 0 h 226"/>
                  <a:gd name="T24" fmla="*/ 29 w 145"/>
                  <a:gd name="T25" fmla="*/ 142 h 226"/>
                  <a:gd name="T26" fmla="*/ 73 w 145"/>
                  <a:gd name="T27" fmla="*/ 206 h 226"/>
                  <a:gd name="T28" fmla="*/ 118 w 145"/>
                  <a:gd name="T29" fmla="*/ 151 h 226"/>
                  <a:gd name="T30" fmla="*/ 74 w 145"/>
                  <a:gd name="T31" fmla="*/ 81 h 226"/>
                  <a:gd name="T32" fmla="*/ 29 w 145"/>
                  <a:gd name="T33" fmla="*/ 14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5" h="226">
                    <a:moveTo>
                      <a:pt x="145" y="0"/>
                    </a:moveTo>
                    <a:cubicBezTo>
                      <a:pt x="145" y="224"/>
                      <a:pt x="145" y="224"/>
                      <a:pt x="145" y="224"/>
                    </a:cubicBezTo>
                    <a:cubicBezTo>
                      <a:pt x="119" y="224"/>
                      <a:pt x="119" y="224"/>
                      <a:pt x="119" y="224"/>
                    </a:cubicBezTo>
                    <a:cubicBezTo>
                      <a:pt x="119" y="202"/>
                      <a:pt x="119" y="202"/>
                      <a:pt x="119" y="202"/>
                    </a:cubicBezTo>
                    <a:cubicBezTo>
                      <a:pt x="109" y="218"/>
                      <a:pt x="94" y="226"/>
                      <a:pt x="73" y="226"/>
                    </a:cubicBezTo>
                    <a:cubicBezTo>
                      <a:pt x="27" y="225"/>
                      <a:pt x="3" y="195"/>
                      <a:pt x="0" y="137"/>
                    </a:cubicBezTo>
                    <a:cubicBezTo>
                      <a:pt x="3" y="85"/>
                      <a:pt x="26" y="57"/>
                      <a:pt x="69" y="55"/>
                    </a:cubicBezTo>
                    <a:cubicBezTo>
                      <a:pt x="86" y="55"/>
                      <a:pt x="102" y="63"/>
                      <a:pt x="116" y="79"/>
                    </a:cubicBezTo>
                    <a:cubicBezTo>
                      <a:pt x="116" y="81"/>
                      <a:pt x="117" y="82"/>
                      <a:pt x="118" y="83"/>
                    </a:cubicBezTo>
                    <a:cubicBezTo>
                      <a:pt x="118" y="82"/>
                      <a:pt x="118" y="82"/>
                      <a:pt x="118" y="82"/>
                    </a:cubicBezTo>
                    <a:cubicBezTo>
                      <a:pt x="118" y="0"/>
                      <a:pt x="118" y="0"/>
                      <a:pt x="118" y="0"/>
                    </a:cubicBezTo>
                    <a:cubicBezTo>
                      <a:pt x="145" y="0"/>
                      <a:pt x="145" y="0"/>
                      <a:pt x="145" y="0"/>
                    </a:cubicBezTo>
                    <a:close/>
                    <a:moveTo>
                      <a:pt x="29" y="142"/>
                    </a:moveTo>
                    <a:cubicBezTo>
                      <a:pt x="30" y="183"/>
                      <a:pt x="45" y="204"/>
                      <a:pt x="73" y="206"/>
                    </a:cubicBezTo>
                    <a:cubicBezTo>
                      <a:pt x="102" y="202"/>
                      <a:pt x="117" y="184"/>
                      <a:pt x="118" y="151"/>
                    </a:cubicBezTo>
                    <a:cubicBezTo>
                      <a:pt x="118" y="104"/>
                      <a:pt x="103" y="81"/>
                      <a:pt x="74" y="81"/>
                    </a:cubicBezTo>
                    <a:cubicBezTo>
                      <a:pt x="43" y="81"/>
                      <a:pt x="28" y="101"/>
                      <a:pt x="29" y="142"/>
                    </a:cubicBezTo>
                    <a:close/>
                  </a:path>
                </a:pathLst>
              </a:custGeom>
              <a:grpFill/>
              <a:ln>
                <a:noFill/>
              </a:ln>
            </p:spPr>
            <p:txBody>
              <a:bodyPr anchor="ctr"/>
              <a:lstStyle/>
              <a:p>
                <a:pPr algn="ctr"/>
                <a:endParaRPr/>
              </a:p>
            </p:txBody>
          </p:sp>
          <p:sp>
            <p:nvSpPr>
              <p:cNvPr id="36" name="任意多边形: 形状 113"/>
              <p:cNvSpPr/>
              <p:nvPr/>
            </p:nvSpPr>
            <p:spPr bwMode="auto">
              <a:xfrm>
                <a:off x="11185940" y="721607"/>
                <a:ext cx="37741" cy="46547"/>
              </a:xfrm>
              <a:custGeom>
                <a:avLst/>
                <a:gdLst>
                  <a:gd name="T0" fmla="*/ 0 w 90"/>
                  <a:gd name="T1" fmla="*/ 13 h 111"/>
                  <a:gd name="T2" fmla="*/ 0 w 90"/>
                  <a:gd name="T3" fmla="*/ 0 h 111"/>
                  <a:gd name="T4" fmla="*/ 90 w 90"/>
                  <a:gd name="T5" fmla="*/ 0 h 111"/>
                  <a:gd name="T6" fmla="*/ 90 w 90"/>
                  <a:gd name="T7" fmla="*/ 13 h 111"/>
                  <a:gd name="T8" fmla="*/ 52 w 90"/>
                  <a:gd name="T9" fmla="*/ 13 h 111"/>
                  <a:gd name="T10" fmla="*/ 52 w 90"/>
                  <a:gd name="T11" fmla="*/ 111 h 111"/>
                  <a:gd name="T12" fmla="*/ 38 w 90"/>
                  <a:gd name="T13" fmla="*/ 111 h 111"/>
                  <a:gd name="T14" fmla="*/ 38 w 90"/>
                  <a:gd name="T15" fmla="*/ 13 h 111"/>
                  <a:gd name="T16" fmla="*/ 0 w 90"/>
                  <a:gd name="T17"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1">
                    <a:moveTo>
                      <a:pt x="0" y="13"/>
                    </a:moveTo>
                    <a:lnTo>
                      <a:pt x="0" y="0"/>
                    </a:lnTo>
                    <a:lnTo>
                      <a:pt x="90" y="0"/>
                    </a:lnTo>
                    <a:lnTo>
                      <a:pt x="90" y="13"/>
                    </a:lnTo>
                    <a:lnTo>
                      <a:pt x="52" y="13"/>
                    </a:lnTo>
                    <a:lnTo>
                      <a:pt x="52" y="111"/>
                    </a:lnTo>
                    <a:lnTo>
                      <a:pt x="38" y="111"/>
                    </a:lnTo>
                    <a:lnTo>
                      <a:pt x="38" y="13"/>
                    </a:lnTo>
                    <a:lnTo>
                      <a:pt x="0" y="13"/>
                    </a:lnTo>
                    <a:close/>
                  </a:path>
                </a:pathLst>
              </a:custGeom>
              <a:grpFill/>
              <a:ln>
                <a:noFill/>
              </a:ln>
            </p:spPr>
            <p:txBody>
              <a:bodyPr anchor="ctr"/>
              <a:lstStyle/>
              <a:p>
                <a:pPr algn="ctr"/>
                <a:endParaRPr/>
              </a:p>
            </p:txBody>
          </p:sp>
          <p:sp>
            <p:nvSpPr>
              <p:cNvPr id="37" name="任意多边形: 形状 114"/>
              <p:cNvSpPr/>
              <p:nvPr/>
            </p:nvSpPr>
            <p:spPr bwMode="auto">
              <a:xfrm>
                <a:off x="11227036" y="732929"/>
                <a:ext cx="3061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9" y="42"/>
                      <a:pt x="103" y="26"/>
                      <a:pt x="74" y="26"/>
                    </a:cubicBezTo>
                    <a:cubicBezTo>
                      <a:pt x="47" y="28"/>
                      <a:pt x="32" y="44"/>
                      <a:pt x="29" y="75"/>
                    </a:cubicBezTo>
                    <a:close/>
                  </a:path>
                </a:pathLst>
              </a:custGeom>
              <a:grpFill/>
              <a:ln>
                <a:noFill/>
              </a:ln>
            </p:spPr>
            <p:txBody>
              <a:bodyPr anchor="ctr"/>
              <a:lstStyle/>
              <a:p>
                <a:pPr algn="ctr"/>
                <a:endParaRPr/>
              </a:p>
            </p:txBody>
          </p:sp>
          <p:sp>
            <p:nvSpPr>
              <p:cNvPr id="38" name="任意多边形: 形状 115"/>
              <p:cNvSpPr/>
              <p:nvPr/>
            </p:nvSpPr>
            <p:spPr bwMode="auto">
              <a:xfrm>
                <a:off x="11262261" y="732929"/>
                <a:ext cx="28935" cy="35644"/>
              </a:xfrm>
              <a:custGeom>
                <a:avLst/>
                <a:gdLst>
                  <a:gd name="T0" fmla="*/ 140 w 140"/>
                  <a:gd name="T1" fmla="*/ 61 h 171"/>
                  <a:gd name="T2" fmla="*/ 113 w 140"/>
                  <a:gd name="T3" fmla="*/ 61 h 171"/>
                  <a:gd name="T4" fmla="*/ 75 w 140"/>
                  <a:gd name="T5" fmla="*/ 26 h 171"/>
                  <a:gd name="T6" fmla="*/ 28 w 140"/>
                  <a:gd name="T7" fmla="*/ 87 h 171"/>
                  <a:gd name="T8" fmla="*/ 74 w 140"/>
                  <a:gd name="T9" fmla="*/ 151 h 171"/>
                  <a:gd name="T10" fmla="*/ 113 w 140"/>
                  <a:gd name="T11" fmla="*/ 111 h 171"/>
                  <a:gd name="T12" fmla="*/ 140 w 140"/>
                  <a:gd name="T13" fmla="*/ 111 h 171"/>
                  <a:gd name="T14" fmla="*/ 74 w 140"/>
                  <a:gd name="T15" fmla="*/ 171 h 171"/>
                  <a:gd name="T16" fmla="*/ 0 w 140"/>
                  <a:gd name="T17" fmla="*/ 92 h 171"/>
                  <a:gd name="T18" fmla="*/ 79 w 140"/>
                  <a:gd name="T19" fmla="*/ 0 h 171"/>
                  <a:gd name="T20" fmla="*/ 140 w 140"/>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71">
                    <a:moveTo>
                      <a:pt x="140" y="61"/>
                    </a:moveTo>
                    <a:cubicBezTo>
                      <a:pt x="113" y="61"/>
                      <a:pt x="113" y="61"/>
                      <a:pt x="113" y="61"/>
                    </a:cubicBezTo>
                    <a:cubicBezTo>
                      <a:pt x="110" y="37"/>
                      <a:pt x="98" y="26"/>
                      <a:pt x="75" y="26"/>
                    </a:cubicBezTo>
                    <a:cubicBezTo>
                      <a:pt x="46" y="27"/>
                      <a:pt x="30" y="48"/>
                      <a:pt x="28" y="87"/>
                    </a:cubicBezTo>
                    <a:cubicBezTo>
                      <a:pt x="28" y="129"/>
                      <a:pt x="44" y="151"/>
                      <a:pt x="74" y="151"/>
                    </a:cubicBezTo>
                    <a:cubicBezTo>
                      <a:pt x="96" y="149"/>
                      <a:pt x="109" y="136"/>
                      <a:pt x="113" y="111"/>
                    </a:cubicBezTo>
                    <a:cubicBezTo>
                      <a:pt x="140" y="111"/>
                      <a:pt x="140" y="111"/>
                      <a:pt x="140" y="111"/>
                    </a:cubicBezTo>
                    <a:cubicBezTo>
                      <a:pt x="133" y="151"/>
                      <a:pt x="111" y="171"/>
                      <a:pt x="74" y="171"/>
                    </a:cubicBezTo>
                    <a:cubicBezTo>
                      <a:pt x="26" y="170"/>
                      <a:pt x="2" y="143"/>
                      <a:pt x="0" y="92"/>
                    </a:cubicBezTo>
                    <a:cubicBezTo>
                      <a:pt x="2" y="32"/>
                      <a:pt x="28" y="2"/>
                      <a:pt x="79" y="0"/>
                    </a:cubicBezTo>
                    <a:cubicBezTo>
                      <a:pt x="115" y="1"/>
                      <a:pt x="135" y="21"/>
                      <a:pt x="140" y="61"/>
                    </a:cubicBezTo>
                    <a:close/>
                  </a:path>
                </a:pathLst>
              </a:custGeom>
              <a:grpFill/>
              <a:ln>
                <a:noFill/>
              </a:ln>
            </p:spPr>
            <p:txBody>
              <a:bodyPr anchor="ctr"/>
              <a:lstStyle/>
              <a:p>
                <a:pPr algn="ctr"/>
                <a:endParaRPr/>
              </a:p>
            </p:txBody>
          </p:sp>
          <p:sp>
            <p:nvSpPr>
              <p:cNvPr id="39" name="任意多边形: 形状 116"/>
              <p:cNvSpPr/>
              <p:nvPr/>
            </p:nvSpPr>
            <p:spPr bwMode="auto">
              <a:xfrm>
                <a:off x="11297067" y="721607"/>
                <a:ext cx="27258" cy="46547"/>
              </a:xfrm>
              <a:custGeom>
                <a:avLst/>
                <a:gdLst>
                  <a:gd name="T0" fmla="*/ 133 w 133"/>
                  <a:gd name="T1" fmla="*/ 113 h 224"/>
                  <a:gd name="T2" fmla="*/ 133 w 133"/>
                  <a:gd name="T3" fmla="*/ 224 h 224"/>
                  <a:gd name="T4" fmla="*/ 106 w 133"/>
                  <a:gd name="T5" fmla="*/ 224 h 224"/>
                  <a:gd name="T6" fmla="*/ 106 w 133"/>
                  <a:gd name="T7" fmla="*/ 117 h 224"/>
                  <a:gd name="T8" fmla="*/ 73 w 133"/>
                  <a:gd name="T9" fmla="*/ 81 h 224"/>
                  <a:gd name="T10" fmla="*/ 28 w 133"/>
                  <a:gd name="T11" fmla="*/ 135 h 224"/>
                  <a:gd name="T12" fmla="*/ 28 w 133"/>
                  <a:gd name="T13" fmla="*/ 224 h 224"/>
                  <a:gd name="T14" fmla="*/ 0 w 133"/>
                  <a:gd name="T15" fmla="*/ 224 h 224"/>
                  <a:gd name="T16" fmla="*/ 0 w 133"/>
                  <a:gd name="T17" fmla="*/ 0 h 224"/>
                  <a:gd name="T18" fmla="*/ 28 w 133"/>
                  <a:gd name="T19" fmla="*/ 0 h 224"/>
                  <a:gd name="T20" fmla="*/ 28 w 133"/>
                  <a:gd name="T21" fmla="*/ 82 h 224"/>
                  <a:gd name="T22" fmla="*/ 29 w 133"/>
                  <a:gd name="T23" fmla="*/ 82 h 224"/>
                  <a:gd name="T24" fmla="*/ 77 w 133"/>
                  <a:gd name="T25" fmla="*/ 55 h 224"/>
                  <a:gd name="T26" fmla="*/ 133 w 133"/>
                  <a:gd name="T27" fmla="*/ 11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224">
                    <a:moveTo>
                      <a:pt x="133" y="113"/>
                    </a:moveTo>
                    <a:cubicBezTo>
                      <a:pt x="133" y="224"/>
                      <a:pt x="133" y="224"/>
                      <a:pt x="133" y="224"/>
                    </a:cubicBezTo>
                    <a:cubicBezTo>
                      <a:pt x="106" y="224"/>
                      <a:pt x="106" y="224"/>
                      <a:pt x="106" y="224"/>
                    </a:cubicBezTo>
                    <a:cubicBezTo>
                      <a:pt x="106" y="117"/>
                      <a:pt x="106" y="117"/>
                      <a:pt x="106" y="117"/>
                    </a:cubicBezTo>
                    <a:cubicBezTo>
                      <a:pt x="107" y="92"/>
                      <a:pt x="96" y="80"/>
                      <a:pt x="73" y="81"/>
                    </a:cubicBezTo>
                    <a:cubicBezTo>
                      <a:pt x="44" y="81"/>
                      <a:pt x="29" y="99"/>
                      <a:pt x="28" y="135"/>
                    </a:cubicBezTo>
                    <a:cubicBezTo>
                      <a:pt x="28" y="224"/>
                      <a:pt x="28" y="224"/>
                      <a:pt x="28" y="224"/>
                    </a:cubicBezTo>
                    <a:cubicBezTo>
                      <a:pt x="0" y="224"/>
                      <a:pt x="0" y="224"/>
                      <a:pt x="0" y="224"/>
                    </a:cubicBezTo>
                    <a:cubicBezTo>
                      <a:pt x="0" y="0"/>
                      <a:pt x="0" y="0"/>
                      <a:pt x="0" y="0"/>
                    </a:cubicBezTo>
                    <a:cubicBezTo>
                      <a:pt x="28" y="0"/>
                      <a:pt x="28" y="0"/>
                      <a:pt x="28" y="0"/>
                    </a:cubicBezTo>
                    <a:cubicBezTo>
                      <a:pt x="28" y="82"/>
                      <a:pt x="28" y="82"/>
                      <a:pt x="28" y="82"/>
                    </a:cubicBezTo>
                    <a:cubicBezTo>
                      <a:pt x="29" y="82"/>
                      <a:pt x="29" y="82"/>
                      <a:pt x="29" y="82"/>
                    </a:cubicBezTo>
                    <a:cubicBezTo>
                      <a:pt x="42" y="64"/>
                      <a:pt x="58" y="55"/>
                      <a:pt x="77" y="55"/>
                    </a:cubicBezTo>
                    <a:cubicBezTo>
                      <a:pt x="114" y="56"/>
                      <a:pt x="133" y="75"/>
                      <a:pt x="133" y="113"/>
                    </a:cubicBezTo>
                    <a:close/>
                  </a:path>
                </a:pathLst>
              </a:custGeom>
              <a:grpFill/>
              <a:ln>
                <a:noFill/>
              </a:ln>
            </p:spPr>
            <p:txBody>
              <a:bodyPr anchor="ctr"/>
              <a:lstStyle/>
              <a:p>
                <a:pPr algn="ctr"/>
                <a:endParaRPr/>
              </a:p>
            </p:txBody>
          </p:sp>
          <p:sp>
            <p:nvSpPr>
              <p:cNvPr id="40" name="任意多边形: 形状 117"/>
              <p:cNvSpPr/>
              <p:nvPr/>
            </p:nvSpPr>
            <p:spPr bwMode="auto">
              <a:xfrm>
                <a:off x="11333130" y="732929"/>
                <a:ext cx="27258" cy="35225"/>
              </a:xfrm>
              <a:custGeom>
                <a:avLst/>
                <a:gdLst>
                  <a:gd name="T0" fmla="*/ 133 w 133"/>
                  <a:gd name="T1" fmla="*/ 58 h 169"/>
                  <a:gd name="T2" fmla="*/ 133 w 133"/>
                  <a:gd name="T3" fmla="*/ 169 h 169"/>
                  <a:gd name="T4" fmla="*/ 106 w 133"/>
                  <a:gd name="T5" fmla="*/ 169 h 169"/>
                  <a:gd name="T6" fmla="*/ 106 w 133"/>
                  <a:gd name="T7" fmla="*/ 69 h 169"/>
                  <a:gd name="T8" fmla="*/ 71 w 133"/>
                  <a:gd name="T9" fmla="*/ 26 h 169"/>
                  <a:gd name="T10" fmla="*/ 28 w 133"/>
                  <a:gd name="T11" fmla="*/ 80 h 169"/>
                  <a:gd name="T12" fmla="*/ 28 w 133"/>
                  <a:gd name="T13" fmla="*/ 169 h 169"/>
                  <a:gd name="T14" fmla="*/ 0 w 133"/>
                  <a:gd name="T15" fmla="*/ 169 h 169"/>
                  <a:gd name="T16" fmla="*/ 0 w 133"/>
                  <a:gd name="T17" fmla="*/ 5 h 169"/>
                  <a:gd name="T18" fmla="*/ 27 w 133"/>
                  <a:gd name="T19" fmla="*/ 5 h 169"/>
                  <a:gd name="T20" fmla="*/ 27 w 133"/>
                  <a:gd name="T21" fmla="*/ 28 h 169"/>
                  <a:gd name="T22" fmla="*/ 77 w 133"/>
                  <a:gd name="T23" fmla="*/ 0 h 169"/>
                  <a:gd name="T24" fmla="*/ 133 w 133"/>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169">
                    <a:moveTo>
                      <a:pt x="133" y="58"/>
                    </a:moveTo>
                    <a:cubicBezTo>
                      <a:pt x="133" y="169"/>
                      <a:pt x="133" y="169"/>
                      <a:pt x="133" y="169"/>
                    </a:cubicBezTo>
                    <a:cubicBezTo>
                      <a:pt x="106" y="169"/>
                      <a:pt x="106" y="169"/>
                      <a:pt x="106" y="169"/>
                    </a:cubicBezTo>
                    <a:cubicBezTo>
                      <a:pt x="106" y="69"/>
                      <a:pt x="106" y="69"/>
                      <a:pt x="106"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3" y="58"/>
                    </a:cubicBezTo>
                    <a:close/>
                  </a:path>
                </a:pathLst>
              </a:custGeom>
              <a:grpFill/>
              <a:ln>
                <a:noFill/>
              </a:ln>
            </p:spPr>
            <p:txBody>
              <a:bodyPr anchor="ctr"/>
              <a:lstStyle/>
              <a:p>
                <a:pPr algn="ctr"/>
                <a:endParaRPr/>
              </a:p>
            </p:txBody>
          </p:sp>
          <p:sp>
            <p:nvSpPr>
              <p:cNvPr id="41" name="任意多边形: 形状 118"/>
              <p:cNvSpPr/>
              <p:nvPr/>
            </p:nvSpPr>
            <p:spPr bwMode="auto">
              <a:xfrm>
                <a:off x="11367097"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4" y="31"/>
                      <a:pt x="29" y="2"/>
                      <a:pt x="76" y="0"/>
                    </a:cubicBezTo>
                    <a:cubicBezTo>
                      <a:pt x="124" y="2"/>
                      <a:pt x="149" y="31"/>
                      <a:pt x="152" y="87"/>
                    </a:cubicBezTo>
                    <a:cubicBezTo>
                      <a:pt x="149" y="142"/>
                      <a:pt x="124" y="170"/>
                      <a:pt x="76" y="171"/>
                    </a:cubicBezTo>
                    <a:cubicBezTo>
                      <a:pt x="29" y="170"/>
                      <a:pt x="4" y="142"/>
                      <a:pt x="0" y="87"/>
                    </a:cubicBezTo>
                    <a:close/>
                    <a:moveTo>
                      <a:pt x="28" y="87"/>
                    </a:moveTo>
                    <a:cubicBezTo>
                      <a:pt x="31" y="128"/>
                      <a:pt x="47" y="149"/>
                      <a:pt x="76" y="149"/>
                    </a:cubicBezTo>
                    <a:cubicBezTo>
                      <a:pt x="106" y="149"/>
                      <a:pt x="122" y="128"/>
                      <a:pt x="124" y="87"/>
                    </a:cubicBezTo>
                    <a:cubicBezTo>
                      <a:pt x="122" y="46"/>
                      <a:pt x="106" y="25"/>
                      <a:pt x="76" y="24"/>
                    </a:cubicBezTo>
                    <a:cubicBezTo>
                      <a:pt x="47" y="25"/>
                      <a:pt x="31" y="46"/>
                      <a:pt x="28" y="87"/>
                    </a:cubicBezTo>
                    <a:close/>
                  </a:path>
                </a:pathLst>
              </a:custGeom>
              <a:grpFill/>
              <a:ln>
                <a:noFill/>
              </a:ln>
            </p:spPr>
            <p:txBody>
              <a:bodyPr anchor="ctr"/>
              <a:lstStyle/>
              <a:p>
                <a:pPr algn="ctr"/>
                <a:endParaRPr/>
              </a:p>
            </p:txBody>
          </p:sp>
          <p:sp>
            <p:nvSpPr>
              <p:cNvPr id="42" name="矩形 119"/>
              <p:cNvSpPr/>
              <p:nvPr/>
            </p:nvSpPr>
            <p:spPr bwMode="auto">
              <a:xfrm>
                <a:off x="11405258" y="721607"/>
                <a:ext cx="5871" cy="46547"/>
              </a:xfrm>
              <a:prstGeom prst="rect">
                <a:avLst/>
              </a:prstGeom>
              <a:grpFill/>
              <a:ln>
                <a:noFill/>
              </a:ln>
            </p:spPr>
            <p:txBody>
              <a:bodyPr anchor="ctr"/>
              <a:lstStyle/>
              <a:p>
                <a:pPr algn="ctr"/>
                <a:endParaRPr/>
              </a:p>
            </p:txBody>
          </p:sp>
          <p:sp>
            <p:nvSpPr>
              <p:cNvPr id="43" name="任意多边形: 形状 120"/>
              <p:cNvSpPr/>
              <p:nvPr/>
            </p:nvSpPr>
            <p:spPr bwMode="auto">
              <a:xfrm>
                <a:off x="11417419"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9" y="2"/>
                      <a:pt x="76" y="0"/>
                    </a:cubicBezTo>
                    <a:cubicBezTo>
                      <a:pt x="123" y="2"/>
                      <a:pt x="149" y="31"/>
                      <a:pt x="152" y="87"/>
                    </a:cubicBezTo>
                    <a:cubicBezTo>
                      <a:pt x="149" y="142"/>
                      <a:pt x="123" y="170"/>
                      <a:pt x="76" y="171"/>
                    </a:cubicBezTo>
                    <a:cubicBezTo>
                      <a:pt x="29" y="170"/>
                      <a:pt x="3" y="142"/>
                      <a:pt x="0" y="87"/>
                    </a:cubicBezTo>
                    <a:close/>
                    <a:moveTo>
                      <a:pt x="28" y="87"/>
                    </a:moveTo>
                    <a:cubicBezTo>
                      <a:pt x="31" y="128"/>
                      <a:pt x="47" y="149"/>
                      <a:pt x="76" y="149"/>
                    </a:cubicBezTo>
                    <a:cubicBezTo>
                      <a:pt x="105" y="149"/>
                      <a:pt x="121" y="128"/>
                      <a:pt x="124" y="87"/>
                    </a:cubicBezTo>
                    <a:cubicBezTo>
                      <a:pt x="121" y="46"/>
                      <a:pt x="105" y="25"/>
                      <a:pt x="76" y="24"/>
                    </a:cubicBezTo>
                    <a:cubicBezTo>
                      <a:pt x="47" y="25"/>
                      <a:pt x="31" y="46"/>
                      <a:pt x="28" y="87"/>
                    </a:cubicBezTo>
                    <a:close/>
                  </a:path>
                </a:pathLst>
              </a:custGeom>
              <a:grpFill/>
              <a:ln>
                <a:noFill/>
              </a:ln>
            </p:spPr>
            <p:txBody>
              <a:bodyPr anchor="ctr"/>
              <a:lstStyle/>
              <a:p>
                <a:pPr algn="ctr"/>
                <a:endParaRPr/>
              </a:p>
            </p:txBody>
          </p:sp>
          <p:sp>
            <p:nvSpPr>
              <p:cNvPr id="44" name="任意多边形: 形状 121"/>
              <p:cNvSpPr/>
              <p:nvPr/>
            </p:nvSpPr>
            <p:spPr bwMode="auto">
              <a:xfrm>
                <a:off x="11453482" y="732929"/>
                <a:ext cx="30193" cy="48644"/>
              </a:xfrm>
              <a:custGeom>
                <a:avLst/>
                <a:gdLst>
                  <a:gd name="T0" fmla="*/ 30 w 145"/>
                  <a:gd name="T1" fmla="*/ 87 h 235"/>
                  <a:gd name="T2" fmla="*/ 74 w 145"/>
                  <a:gd name="T3" fmla="*/ 151 h 235"/>
                  <a:gd name="T4" fmla="*/ 118 w 145"/>
                  <a:gd name="T5" fmla="*/ 96 h 235"/>
                  <a:gd name="T6" fmla="*/ 74 w 145"/>
                  <a:gd name="T7" fmla="*/ 26 h 235"/>
                  <a:gd name="T8" fmla="*/ 30 w 145"/>
                  <a:gd name="T9" fmla="*/ 87 h 235"/>
                  <a:gd name="T10" fmla="*/ 144 w 145"/>
                  <a:gd name="T11" fmla="*/ 5 h 235"/>
                  <a:gd name="T12" fmla="*/ 144 w 145"/>
                  <a:gd name="T13" fmla="*/ 156 h 235"/>
                  <a:gd name="T14" fmla="*/ 69 w 145"/>
                  <a:gd name="T15" fmla="*/ 235 h 235"/>
                  <a:gd name="T16" fmla="*/ 5 w 145"/>
                  <a:gd name="T17" fmla="*/ 186 h 235"/>
                  <a:gd name="T18" fmla="*/ 33 w 145"/>
                  <a:gd name="T19" fmla="*/ 186 h 235"/>
                  <a:gd name="T20" fmla="*/ 70 w 145"/>
                  <a:gd name="T21" fmla="*/ 213 h 235"/>
                  <a:gd name="T22" fmla="*/ 117 w 145"/>
                  <a:gd name="T23" fmla="*/ 158 h 235"/>
                  <a:gd name="T24" fmla="*/ 117 w 145"/>
                  <a:gd name="T25" fmla="*/ 151 h 235"/>
                  <a:gd name="T26" fmla="*/ 117 w 145"/>
                  <a:gd name="T27" fmla="*/ 152 h 235"/>
                  <a:gd name="T28" fmla="*/ 73 w 145"/>
                  <a:gd name="T29" fmla="*/ 171 h 235"/>
                  <a:gd name="T30" fmla="*/ 0 w 145"/>
                  <a:gd name="T31" fmla="*/ 82 h 235"/>
                  <a:gd name="T32" fmla="*/ 69 w 145"/>
                  <a:gd name="T33" fmla="*/ 0 h 235"/>
                  <a:gd name="T34" fmla="*/ 118 w 145"/>
                  <a:gd name="T35" fmla="*/ 28 h 235"/>
                  <a:gd name="T36" fmla="*/ 118 w 145"/>
                  <a:gd name="T37" fmla="*/ 5 h 235"/>
                  <a:gd name="T38" fmla="*/ 144 w 145"/>
                  <a:gd name="T39" fmla="*/ 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35">
                    <a:moveTo>
                      <a:pt x="30" y="87"/>
                    </a:moveTo>
                    <a:cubicBezTo>
                      <a:pt x="30" y="129"/>
                      <a:pt x="45" y="150"/>
                      <a:pt x="74" y="151"/>
                    </a:cubicBezTo>
                    <a:cubicBezTo>
                      <a:pt x="102" y="148"/>
                      <a:pt x="117" y="130"/>
                      <a:pt x="118" y="96"/>
                    </a:cubicBezTo>
                    <a:cubicBezTo>
                      <a:pt x="119" y="49"/>
                      <a:pt x="104" y="26"/>
                      <a:pt x="74" y="26"/>
                    </a:cubicBezTo>
                    <a:cubicBezTo>
                      <a:pt x="44" y="26"/>
                      <a:pt x="29" y="46"/>
                      <a:pt x="30" y="87"/>
                    </a:cubicBezTo>
                    <a:close/>
                    <a:moveTo>
                      <a:pt x="144" y="5"/>
                    </a:moveTo>
                    <a:cubicBezTo>
                      <a:pt x="144" y="156"/>
                      <a:pt x="144" y="156"/>
                      <a:pt x="144" y="156"/>
                    </a:cubicBezTo>
                    <a:cubicBezTo>
                      <a:pt x="145" y="209"/>
                      <a:pt x="120" y="235"/>
                      <a:pt x="69" y="235"/>
                    </a:cubicBezTo>
                    <a:cubicBezTo>
                      <a:pt x="30" y="235"/>
                      <a:pt x="9" y="219"/>
                      <a:pt x="5" y="186"/>
                    </a:cubicBezTo>
                    <a:cubicBezTo>
                      <a:pt x="33" y="186"/>
                      <a:pt x="33" y="186"/>
                      <a:pt x="33" y="186"/>
                    </a:cubicBezTo>
                    <a:cubicBezTo>
                      <a:pt x="37" y="204"/>
                      <a:pt x="49" y="213"/>
                      <a:pt x="70" y="213"/>
                    </a:cubicBezTo>
                    <a:cubicBezTo>
                      <a:pt x="103" y="213"/>
                      <a:pt x="118" y="195"/>
                      <a:pt x="117" y="158"/>
                    </a:cubicBezTo>
                    <a:cubicBezTo>
                      <a:pt x="117" y="151"/>
                      <a:pt x="117" y="151"/>
                      <a:pt x="117" y="151"/>
                    </a:cubicBezTo>
                    <a:cubicBezTo>
                      <a:pt x="117" y="152"/>
                      <a:pt x="117" y="152"/>
                      <a:pt x="117" y="152"/>
                    </a:cubicBezTo>
                    <a:cubicBezTo>
                      <a:pt x="107" y="165"/>
                      <a:pt x="92" y="171"/>
                      <a:pt x="73" y="171"/>
                    </a:cubicBezTo>
                    <a:cubicBezTo>
                      <a:pt x="27" y="170"/>
                      <a:pt x="3" y="140"/>
                      <a:pt x="0" y="82"/>
                    </a:cubicBezTo>
                    <a:cubicBezTo>
                      <a:pt x="3" y="30"/>
                      <a:pt x="26" y="2"/>
                      <a:pt x="69" y="0"/>
                    </a:cubicBezTo>
                    <a:cubicBezTo>
                      <a:pt x="89" y="0"/>
                      <a:pt x="106" y="9"/>
                      <a:pt x="118" y="28"/>
                    </a:cubicBezTo>
                    <a:cubicBezTo>
                      <a:pt x="118" y="5"/>
                      <a:pt x="118" y="5"/>
                      <a:pt x="118" y="5"/>
                    </a:cubicBezTo>
                    <a:lnTo>
                      <a:pt x="144" y="5"/>
                    </a:lnTo>
                    <a:close/>
                  </a:path>
                </a:pathLst>
              </a:custGeom>
              <a:grpFill/>
              <a:ln>
                <a:noFill/>
              </a:ln>
            </p:spPr>
            <p:txBody>
              <a:bodyPr anchor="ctr"/>
              <a:lstStyle/>
              <a:p>
                <a:pPr algn="ctr"/>
                <a:endParaRPr/>
              </a:p>
            </p:txBody>
          </p:sp>
          <p:sp>
            <p:nvSpPr>
              <p:cNvPr id="45" name="任意多边形: 形状 122"/>
              <p:cNvSpPr/>
              <p:nvPr/>
            </p:nvSpPr>
            <p:spPr bwMode="auto">
              <a:xfrm>
                <a:off x="11487868" y="734187"/>
                <a:ext cx="31032" cy="47386"/>
              </a:xfrm>
              <a:custGeom>
                <a:avLst/>
                <a:gdLst>
                  <a:gd name="T0" fmla="*/ 76 w 149"/>
                  <a:gd name="T1" fmla="*/ 135 h 229"/>
                  <a:gd name="T2" fmla="*/ 119 w 149"/>
                  <a:gd name="T3" fmla="*/ 0 h 229"/>
                  <a:gd name="T4" fmla="*/ 149 w 149"/>
                  <a:gd name="T5" fmla="*/ 0 h 229"/>
                  <a:gd name="T6" fmla="*/ 132 w 149"/>
                  <a:gd name="T7" fmla="*/ 48 h 229"/>
                  <a:gd name="T8" fmla="*/ 90 w 149"/>
                  <a:gd name="T9" fmla="*/ 160 h 229"/>
                  <a:gd name="T10" fmla="*/ 61 w 149"/>
                  <a:gd name="T11" fmla="*/ 218 h 229"/>
                  <a:gd name="T12" fmla="*/ 25 w 149"/>
                  <a:gd name="T13" fmla="*/ 228 h 229"/>
                  <a:gd name="T14" fmla="*/ 14 w 149"/>
                  <a:gd name="T15" fmla="*/ 225 h 229"/>
                  <a:gd name="T16" fmla="*/ 14 w 149"/>
                  <a:gd name="T17" fmla="*/ 201 h 229"/>
                  <a:gd name="T18" fmla="*/ 17 w 149"/>
                  <a:gd name="T19" fmla="*/ 202 h 229"/>
                  <a:gd name="T20" fmla="*/ 30 w 149"/>
                  <a:gd name="T21" fmla="*/ 204 h 229"/>
                  <a:gd name="T22" fmla="*/ 60 w 149"/>
                  <a:gd name="T23" fmla="*/ 166 h 229"/>
                  <a:gd name="T24" fmla="*/ 0 w 149"/>
                  <a:gd name="T25" fmla="*/ 0 h 229"/>
                  <a:gd name="T26" fmla="*/ 30 w 149"/>
                  <a:gd name="T27" fmla="*/ 0 h 229"/>
                  <a:gd name="T28" fmla="*/ 74 w 149"/>
                  <a:gd name="T29" fmla="*/ 135 h 229"/>
                  <a:gd name="T30" fmla="*/ 76 w 149"/>
                  <a:gd name="T31" fmla="*/ 135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9" h="229">
                    <a:moveTo>
                      <a:pt x="76" y="135"/>
                    </a:moveTo>
                    <a:cubicBezTo>
                      <a:pt x="119" y="0"/>
                      <a:pt x="119" y="0"/>
                      <a:pt x="119" y="0"/>
                    </a:cubicBezTo>
                    <a:cubicBezTo>
                      <a:pt x="149" y="0"/>
                      <a:pt x="149" y="0"/>
                      <a:pt x="149" y="0"/>
                    </a:cubicBezTo>
                    <a:cubicBezTo>
                      <a:pt x="145" y="10"/>
                      <a:pt x="139" y="26"/>
                      <a:pt x="132" y="48"/>
                    </a:cubicBezTo>
                    <a:cubicBezTo>
                      <a:pt x="114" y="97"/>
                      <a:pt x="100" y="135"/>
                      <a:pt x="90" y="160"/>
                    </a:cubicBezTo>
                    <a:cubicBezTo>
                      <a:pt x="76" y="195"/>
                      <a:pt x="67" y="214"/>
                      <a:pt x="61" y="218"/>
                    </a:cubicBezTo>
                    <a:cubicBezTo>
                      <a:pt x="55" y="225"/>
                      <a:pt x="43" y="229"/>
                      <a:pt x="25" y="228"/>
                    </a:cubicBezTo>
                    <a:cubicBezTo>
                      <a:pt x="22" y="228"/>
                      <a:pt x="18" y="227"/>
                      <a:pt x="14" y="225"/>
                    </a:cubicBezTo>
                    <a:cubicBezTo>
                      <a:pt x="14" y="201"/>
                      <a:pt x="14" y="201"/>
                      <a:pt x="14" y="201"/>
                    </a:cubicBezTo>
                    <a:cubicBezTo>
                      <a:pt x="15" y="201"/>
                      <a:pt x="16" y="201"/>
                      <a:pt x="17" y="202"/>
                    </a:cubicBezTo>
                    <a:cubicBezTo>
                      <a:pt x="22" y="204"/>
                      <a:pt x="26" y="204"/>
                      <a:pt x="30" y="204"/>
                    </a:cubicBezTo>
                    <a:cubicBezTo>
                      <a:pt x="41" y="209"/>
                      <a:pt x="51" y="196"/>
                      <a:pt x="60" y="166"/>
                    </a:cubicBezTo>
                    <a:cubicBezTo>
                      <a:pt x="0" y="0"/>
                      <a:pt x="0" y="0"/>
                      <a:pt x="0" y="0"/>
                    </a:cubicBezTo>
                    <a:cubicBezTo>
                      <a:pt x="30" y="0"/>
                      <a:pt x="30" y="0"/>
                      <a:pt x="30" y="0"/>
                    </a:cubicBezTo>
                    <a:cubicBezTo>
                      <a:pt x="74" y="135"/>
                      <a:pt x="74" y="135"/>
                      <a:pt x="74" y="135"/>
                    </a:cubicBezTo>
                    <a:lnTo>
                      <a:pt x="76" y="135"/>
                    </a:lnTo>
                    <a:close/>
                  </a:path>
                </a:pathLst>
              </a:custGeom>
              <a:grpFill/>
              <a:ln>
                <a:noFill/>
              </a:ln>
            </p:spPr>
            <p:txBody>
              <a:bodyPr anchor="ctr"/>
              <a:lstStyle/>
              <a:p>
                <a:pPr algn="ctr"/>
                <a:endParaRPr/>
              </a:p>
            </p:txBody>
          </p:sp>
        </p:grpSp>
        <p:grpSp>
          <p:nvGrpSpPr>
            <p:cNvPr id="46" name="组合 18"/>
            <p:cNvGrpSpPr/>
            <p:nvPr/>
          </p:nvGrpSpPr>
          <p:grpSpPr>
            <a:xfrm>
              <a:off x="660400" y="478901"/>
              <a:ext cx="601275" cy="454750"/>
              <a:chOff x="2201863" y="2538413"/>
              <a:chExt cx="1776413" cy="1781175"/>
            </a:xfrm>
            <a:solidFill>
              <a:schemeClr val="accent1"/>
            </a:solidFill>
          </p:grpSpPr>
          <p:sp>
            <p:nvSpPr>
              <p:cNvPr id="47" name="椭圆 19"/>
              <p:cNvSpPr/>
              <p:nvPr/>
            </p:nvSpPr>
            <p:spPr bwMode="auto">
              <a:xfrm>
                <a:off x="2201863" y="2538413"/>
                <a:ext cx="1776413" cy="1781175"/>
              </a:xfrm>
              <a:prstGeom prst="ellipse">
                <a:avLst/>
              </a:prstGeom>
              <a:noFill/>
              <a:ln w="19050" cap="flat">
                <a:solidFill>
                  <a:schemeClr val="accent1"/>
                </a:solidFill>
                <a:prstDash val="solid"/>
                <a:round/>
              </a:ln>
            </p:spPr>
            <p:txBody>
              <a:bodyPr anchor="ctr"/>
              <a:lstStyle/>
              <a:p>
                <a:pPr algn="ctr"/>
                <a:endParaRPr/>
              </a:p>
            </p:txBody>
          </p:sp>
          <p:sp>
            <p:nvSpPr>
              <p:cNvPr id="48" name="任意多边形: 形状 20"/>
              <p:cNvSpPr/>
              <p:nvPr/>
            </p:nvSpPr>
            <p:spPr bwMode="auto">
              <a:xfrm>
                <a:off x="2349501" y="2976563"/>
                <a:ext cx="158750" cy="184150"/>
              </a:xfrm>
              <a:custGeom>
                <a:avLst/>
                <a:gdLst>
                  <a:gd name="T0" fmla="*/ 0 w 202"/>
                  <a:gd name="T1" fmla="*/ 96 h 233"/>
                  <a:gd name="T2" fmla="*/ 20 w 202"/>
                  <a:gd name="T3" fmla="*/ 58 h 233"/>
                  <a:gd name="T4" fmla="*/ 27 w 202"/>
                  <a:gd name="T5" fmla="*/ 65 h 233"/>
                  <a:gd name="T6" fmla="*/ 26 w 202"/>
                  <a:gd name="T7" fmla="*/ 70 h 233"/>
                  <a:gd name="T8" fmla="*/ 25 w 202"/>
                  <a:gd name="T9" fmla="*/ 75 h 233"/>
                  <a:gd name="T10" fmla="*/ 27 w 202"/>
                  <a:gd name="T11" fmla="*/ 81 h 233"/>
                  <a:gd name="T12" fmla="*/ 34 w 202"/>
                  <a:gd name="T13" fmla="*/ 88 h 233"/>
                  <a:gd name="T14" fmla="*/ 88 w 202"/>
                  <a:gd name="T15" fmla="*/ 137 h 233"/>
                  <a:gd name="T16" fmla="*/ 110 w 202"/>
                  <a:gd name="T17" fmla="*/ 93 h 233"/>
                  <a:gd name="T18" fmla="*/ 57 w 202"/>
                  <a:gd name="T19" fmla="*/ 46 h 233"/>
                  <a:gd name="T20" fmla="*/ 51 w 202"/>
                  <a:gd name="T21" fmla="*/ 41 h 233"/>
                  <a:gd name="T22" fmla="*/ 45 w 202"/>
                  <a:gd name="T23" fmla="*/ 40 h 233"/>
                  <a:gd name="T24" fmla="*/ 41 w 202"/>
                  <a:gd name="T25" fmla="*/ 42 h 233"/>
                  <a:gd name="T26" fmla="*/ 37 w 202"/>
                  <a:gd name="T27" fmla="*/ 46 h 233"/>
                  <a:gd name="T28" fmla="*/ 30 w 202"/>
                  <a:gd name="T29" fmla="*/ 39 h 233"/>
                  <a:gd name="T30" fmla="*/ 49 w 202"/>
                  <a:gd name="T31" fmla="*/ 0 h 233"/>
                  <a:gd name="T32" fmla="*/ 57 w 202"/>
                  <a:gd name="T33" fmla="*/ 7 h 233"/>
                  <a:gd name="T34" fmla="*/ 55 w 202"/>
                  <a:gd name="T35" fmla="*/ 12 h 233"/>
                  <a:gd name="T36" fmla="*/ 55 w 202"/>
                  <a:gd name="T37" fmla="*/ 17 h 233"/>
                  <a:gd name="T38" fmla="*/ 57 w 202"/>
                  <a:gd name="T39" fmla="*/ 24 h 233"/>
                  <a:gd name="T40" fmla="*/ 63 w 202"/>
                  <a:gd name="T41" fmla="*/ 31 h 233"/>
                  <a:gd name="T42" fmla="*/ 174 w 202"/>
                  <a:gd name="T43" fmla="*/ 129 h 233"/>
                  <a:gd name="T44" fmla="*/ 180 w 202"/>
                  <a:gd name="T45" fmla="*/ 134 h 233"/>
                  <a:gd name="T46" fmla="*/ 186 w 202"/>
                  <a:gd name="T47" fmla="*/ 135 h 233"/>
                  <a:gd name="T48" fmla="*/ 191 w 202"/>
                  <a:gd name="T49" fmla="*/ 133 h 233"/>
                  <a:gd name="T50" fmla="*/ 194 w 202"/>
                  <a:gd name="T51" fmla="*/ 130 h 233"/>
                  <a:gd name="T52" fmla="*/ 202 w 202"/>
                  <a:gd name="T53" fmla="*/ 137 h 233"/>
                  <a:gd name="T54" fmla="*/ 182 w 202"/>
                  <a:gd name="T55" fmla="*/ 175 h 233"/>
                  <a:gd name="T56" fmla="*/ 175 w 202"/>
                  <a:gd name="T57" fmla="*/ 169 h 233"/>
                  <a:gd name="T58" fmla="*/ 176 w 202"/>
                  <a:gd name="T59" fmla="*/ 163 h 233"/>
                  <a:gd name="T60" fmla="*/ 176 w 202"/>
                  <a:gd name="T61" fmla="*/ 158 h 233"/>
                  <a:gd name="T62" fmla="*/ 174 w 202"/>
                  <a:gd name="T63" fmla="*/ 151 h 233"/>
                  <a:gd name="T64" fmla="*/ 167 w 202"/>
                  <a:gd name="T65" fmla="*/ 144 h 233"/>
                  <a:gd name="T66" fmla="*/ 120 w 202"/>
                  <a:gd name="T67" fmla="*/ 102 h 233"/>
                  <a:gd name="T68" fmla="*/ 98 w 202"/>
                  <a:gd name="T69" fmla="*/ 146 h 233"/>
                  <a:gd name="T70" fmla="*/ 144 w 202"/>
                  <a:gd name="T71" fmla="*/ 187 h 233"/>
                  <a:gd name="T72" fmla="*/ 151 w 202"/>
                  <a:gd name="T73" fmla="*/ 192 h 233"/>
                  <a:gd name="T74" fmla="*/ 157 w 202"/>
                  <a:gd name="T75" fmla="*/ 193 h 233"/>
                  <a:gd name="T76" fmla="*/ 161 w 202"/>
                  <a:gd name="T77" fmla="*/ 191 h 233"/>
                  <a:gd name="T78" fmla="*/ 165 w 202"/>
                  <a:gd name="T79" fmla="*/ 188 h 233"/>
                  <a:gd name="T80" fmla="*/ 172 w 202"/>
                  <a:gd name="T81" fmla="*/ 194 h 233"/>
                  <a:gd name="T82" fmla="*/ 152 w 202"/>
                  <a:gd name="T83" fmla="*/ 233 h 233"/>
                  <a:gd name="T84" fmla="*/ 145 w 202"/>
                  <a:gd name="T85" fmla="*/ 226 h 233"/>
                  <a:gd name="T86" fmla="*/ 146 w 202"/>
                  <a:gd name="T87" fmla="*/ 221 h 233"/>
                  <a:gd name="T88" fmla="*/ 147 w 202"/>
                  <a:gd name="T89" fmla="*/ 215 h 233"/>
                  <a:gd name="T90" fmla="*/ 144 w 202"/>
                  <a:gd name="T91" fmla="*/ 208 h 233"/>
                  <a:gd name="T92" fmla="*/ 138 w 202"/>
                  <a:gd name="T93" fmla="*/ 202 h 233"/>
                  <a:gd name="T94" fmla="*/ 28 w 202"/>
                  <a:gd name="T95" fmla="*/ 103 h 233"/>
                  <a:gd name="T96" fmla="*/ 21 w 202"/>
                  <a:gd name="T97" fmla="*/ 98 h 233"/>
                  <a:gd name="T98" fmla="*/ 15 w 202"/>
                  <a:gd name="T99" fmla="*/ 97 h 233"/>
                  <a:gd name="T100" fmla="*/ 11 w 202"/>
                  <a:gd name="T101" fmla="*/ 99 h 233"/>
                  <a:gd name="T102" fmla="*/ 7 w 202"/>
                  <a:gd name="T103" fmla="*/ 103 h 233"/>
                  <a:gd name="T104" fmla="*/ 0 w 202"/>
                  <a:gd name="T105" fmla="*/ 9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2" h="233">
                    <a:moveTo>
                      <a:pt x="0" y="96"/>
                    </a:moveTo>
                    <a:cubicBezTo>
                      <a:pt x="20" y="58"/>
                      <a:pt x="20" y="58"/>
                      <a:pt x="20" y="58"/>
                    </a:cubicBezTo>
                    <a:cubicBezTo>
                      <a:pt x="27" y="65"/>
                      <a:pt x="27" y="65"/>
                      <a:pt x="27" y="65"/>
                    </a:cubicBezTo>
                    <a:cubicBezTo>
                      <a:pt x="27" y="66"/>
                      <a:pt x="26" y="67"/>
                      <a:pt x="26" y="70"/>
                    </a:cubicBezTo>
                    <a:cubicBezTo>
                      <a:pt x="25" y="72"/>
                      <a:pt x="25" y="74"/>
                      <a:pt x="25" y="75"/>
                    </a:cubicBezTo>
                    <a:cubicBezTo>
                      <a:pt x="25" y="77"/>
                      <a:pt x="26" y="79"/>
                      <a:pt x="27" y="81"/>
                    </a:cubicBezTo>
                    <a:cubicBezTo>
                      <a:pt x="29" y="83"/>
                      <a:pt x="31" y="86"/>
                      <a:pt x="34" y="88"/>
                    </a:cubicBezTo>
                    <a:cubicBezTo>
                      <a:pt x="88" y="137"/>
                      <a:pt x="88" y="137"/>
                      <a:pt x="88" y="137"/>
                    </a:cubicBezTo>
                    <a:cubicBezTo>
                      <a:pt x="110" y="93"/>
                      <a:pt x="110" y="93"/>
                      <a:pt x="110" y="93"/>
                    </a:cubicBezTo>
                    <a:cubicBezTo>
                      <a:pt x="57" y="46"/>
                      <a:pt x="57" y="46"/>
                      <a:pt x="57" y="46"/>
                    </a:cubicBezTo>
                    <a:cubicBezTo>
                      <a:pt x="55" y="44"/>
                      <a:pt x="53" y="42"/>
                      <a:pt x="51" y="41"/>
                    </a:cubicBezTo>
                    <a:cubicBezTo>
                      <a:pt x="49" y="40"/>
                      <a:pt x="47" y="39"/>
                      <a:pt x="45" y="40"/>
                    </a:cubicBezTo>
                    <a:cubicBezTo>
                      <a:pt x="43" y="40"/>
                      <a:pt x="42" y="41"/>
                      <a:pt x="41" y="42"/>
                    </a:cubicBezTo>
                    <a:cubicBezTo>
                      <a:pt x="39" y="43"/>
                      <a:pt x="38" y="44"/>
                      <a:pt x="37" y="46"/>
                    </a:cubicBezTo>
                    <a:cubicBezTo>
                      <a:pt x="30" y="39"/>
                      <a:pt x="30" y="39"/>
                      <a:pt x="30" y="39"/>
                    </a:cubicBezTo>
                    <a:cubicBezTo>
                      <a:pt x="49" y="0"/>
                      <a:pt x="49" y="0"/>
                      <a:pt x="49" y="0"/>
                    </a:cubicBezTo>
                    <a:cubicBezTo>
                      <a:pt x="57" y="7"/>
                      <a:pt x="57" y="7"/>
                      <a:pt x="57" y="7"/>
                    </a:cubicBezTo>
                    <a:cubicBezTo>
                      <a:pt x="57" y="8"/>
                      <a:pt x="56" y="10"/>
                      <a:pt x="55" y="12"/>
                    </a:cubicBezTo>
                    <a:cubicBezTo>
                      <a:pt x="55" y="14"/>
                      <a:pt x="54" y="16"/>
                      <a:pt x="55" y="17"/>
                    </a:cubicBezTo>
                    <a:cubicBezTo>
                      <a:pt x="55" y="19"/>
                      <a:pt x="56" y="22"/>
                      <a:pt x="57" y="24"/>
                    </a:cubicBezTo>
                    <a:cubicBezTo>
                      <a:pt x="58" y="26"/>
                      <a:pt x="61" y="28"/>
                      <a:pt x="63" y="31"/>
                    </a:cubicBezTo>
                    <a:cubicBezTo>
                      <a:pt x="174" y="129"/>
                      <a:pt x="174" y="129"/>
                      <a:pt x="174" y="129"/>
                    </a:cubicBezTo>
                    <a:cubicBezTo>
                      <a:pt x="176" y="132"/>
                      <a:pt x="178" y="133"/>
                      <a:pt x="180" y="134"/>
                    </a:cubicBezTo>
                    <a:cubicBezTo>
                      <a:pt x="182" y="135"/>
                      <a:pt x="184" y="136"/>
                      <a:pt x="186" y="135"/>
                    </a:cubicBezTo>
                    <a:cubicBezTo>
                      <a:pt x="188" y="135"/>
                      <a:pt x="189" y="134"/>
                      <a:pt x="191" y="133"/>
                    </a:cubicBezTo>
                    <a:cubicBezTo>
                      <a:pt x="193" y="132"/>
                      <a:pt x="194" y="131"/>
                      <a:pt x="194" y="130"/>
                    </a:cubicBezTo>
                    <a:cubicBezTo>
                      <a:pt x="202" y="137"/>
                      <a:pt x="202" y="137"/>
                      <a:pt x="202" y="137"/>
                    </a:cubicBezTo>
                    <a:cubicBezTo>
                      <a:pt x="182" y="175"/>
                      <a:pt x="182" y="175"/>
                      <a:pt x="182" y="175"/>
                    </a:cubicBezTo>
                    <a:cubicBezTo>
                      <a:pt x="175" y="169"/>
                      <a:pt x="175" y="169"/>
                      <a:pt x="175" y="169"/>
                    </a:cubicBezTo>
                    <a:cubicBezTo>
                      <a:pt x="175" y="167"/>
                      <a:pt x="176" y="165"/>
                      <a:pt x="176" y="163"/>
                    </a:cubicBezTo>
                    <a:cubicBezTo>
                      <a:pt x="176" y="161"/>
                      <a:pt x="176" y="159"/>
                      <a:pt x="176" y="158"/>
                    </a:cubicBezTo>
                    <a:cubicBezTo>
                      <a:pt x="176" y="156"/>
                      <a:pt x="175" y="153"/>
                      <a:pt x="174" y="151"/>
                    </a:cubicBezTo>
                    <a:cubicBezTo>
                      <a:pt x="172" y="149"/>
                      <a:pt x="170" y="146"/>
                      <a:pt x="167" y="144"/>
                    </a:cubicBezTo>
                    <a:cubicBezTo>
                      <a:pt x="120" y="102"/>
                      <a:pt x="120" y="102"/>
                      <a:pt x="120" y="102"/>
                    </a:cubicBezTo>
                    <a:cubicBezTo>
                      <a:pt x="98" y="146"/>
                      <a:pt x="98" y="146"/>
                      <a:pt x="98" y="146"/>
                    </a:cubicBezTo>
                    <a:cubicBezTo>
                      <a:pt x="144" y="187"/>
                      <a:pt x="144" y="187"/>
                      <a:pt x="144" y="187"/>
                    </a:cubicBezTo>
                    <a:cubicBezTo>
                      <a:pt x="146" y="189"/>
                      <a:pt x="148" y="191"/>
                      <a:pt x="151" y="192"/>
                    </a:cubicBezTo>
                    <a:cubicBezTo>
                      <a:pt x="153" y="193"/>
                      <a:pt x="155" y="193"/>
                      <a:pt x="157" y="193"/>
                    </a:cubicBezTo>
                    <a:cubicBezTo>
                      <a:pt x="158" y="192"/>
                      <a:pt x="160" y="192"/>
                      <a:pt x="161" y="191"/>
                    </a:cubicBezTo>
                    <a:cubicBezTo>
                      <a:pt x="163" y="190"/>
                      <a:pt x="164" y="189"/>
                      <a:pt x="165" y="188"/>
                    </a:cubicBezTo>
                    <a:cubicBezTo>
                      <a:pt x="172" y="194"/>
                      <a:pt x="172" y="194"/>
                      <a:pt x="172" y="194"/>
                    </a:cubicBezTo>
                    <a:cubicBezTo>
                      <a:pt x="152" y="233"/>
                      <a:pt x="152" y="233"/>
                      <a:pt x="152" y="233"/>
                    </a:cubicBezTo>
                    <a:cubicBezTo>
                      <a:pt x="145" y="226"/>
                      <a:pt x="145" y="226"/>
                      <a:pt x="145" y="226"/>
                    </a:cubicBezTo>
                    <a:cubicBezTo>
                      <a:pt x="145" y="225"/>
                      <a:pt x="146" y="223"/>
                      <a:pt x="146" y="221"/>
                    </a:cubicBezTo>
                    <a:cubicBezTo>
                      <a:pt x="147" y="218"/>
                      <a:pt x="147" y="217"/>
                      <a:pt x="147" y="215"/>
                    </a:cubicBezTo>
                    <a:cubicBezTo>
                      <a:pt x="147" y="213"/>
                      <a:pt x="146" y="211"/>
                      <a:pt x="144" y="208"/>
                    </a:cubicBezTo>
                    <a:cubicBezTo>
                      <a:pt x="142" y="206"/>
                      <a:pt x="140" y="204"/>
                      <a:pt x="138" y="202"/>
                    </a:cubicBezTo>
                    <a:cubicBezTo>
                      <a:pt x="28" y="103"/>
                      <a:pt x="28" y="103"/>
                      <a:pt x="28" y="103"/>
                    </a:cubicBezTo>
                    <a:cubicBezTo>
                      <a:pt x="25" y="101"/>
                      <a:pt x="23" y="99"/>
                      <a:pt x="21" y="98"/>
                    </a:cubicBezTo>
                    <a:cubicBezTo>
                      <a:pt x="19" y="97"/>
                      <a:pt x="17" y="97"/>
                      <a:pt x="15" y="97"/>
                    </a:cubicBezTo>
                    <a:cubicBezTo>
                      <a:pt x="14" y="97"/>
                      <a:pt x="12" y="98"/>
                      <a:pt x="11" y="99"/>
                    </a:cubicBezTo>
                    <a:cubicBezTo>
                      <a:pt x="9" y="101"/>
                      <a:pt x="8" y="102"/>
                      <a:pt x="7" y="103"/>
                    </a:cubicBezTo>
                    <a:lnTo>
                      <a:pt x="0" y="96"/>
                    </a:lnTo>
                    <a:close/>
                  </a:path>
                </a:pathLst>
              </a:custGeom>
              <a:solidFill>
                <a:srgbClr val="898989"/>
              </a:solidFill>
              <a:ln>
                <a:noFill/>
              </a:ln>
            </p:spPr>
            <p:txBody>
              <a:bodyPr anchor="ctr"/>
              <a:lstStyle/>
              <a:p>
                <a:pPr algn="ctr"/>
                <a:endParaRPr/>
              </a:p>
            </p:txBody>
          </p:sp>
          <p:sp>
            <p:nvSpPr>
              <p:cNvPr id="49" name="任意多边形: 形状 21"/>
              <p:cNvSpPr/>
              <p:nvPr/>
            </p:nvSpPr>
            <p:spPr bwMode="auto">
              <a:xfrm>
                <a:off x="2319338" y="3086101"/>
                <a:ext cx="144463" cy="157163"/>
              </a:xfrm>
              <a:custGeom>
                <a:avLst/>
                <a:gdLst>
                  <a:gd name="T0" fmla="*/ 130 w 185"/>
                  <a:gd name="T1" fmla="*/ 193 h 199"/>
                  <a:gd name="T2" fmla="*/ 132 w 185"/>
                  <a:gd name="T3" fmla="*/ 186 h 199"/>
                  <a:gd name="T4" fmla="*/ 131 w 185"/>
                  <a:gd name="T5" fmla="*/ 177 h 199"/>
                  <a:gd name="T6" fmla="*/ 122 w 185"/>
                  <a:gd name="T7" fmla="*/ 165 h 199"/>
                  <a:gd name="T8" fmla="*/ 103 w 185"/>
                  <a:gd name="T9" fmla="*/ 148 h 199"/>
                  <a:gd name="T10" fmla="*/ 35 w 185"/>
                  <a:gd name="T11" fmla="*/ 91 h 199"/>
                  <a:gd name="T12" fmla="*/ 15 w 185"/>
                  <a:gd name="T13" fmla="*/ 69 h 199"/>
                  <a:gd name="T14" fmla="*/ 3 w 185"/>
                  <a:gd name="T15" fmla="*/ 47 h 199"/>
                  <a:gd name="T16" fmla="*/ 0 w 185"/>
                  <a:gd name="T17" fmla="*/ 29 h 199"/>
                  <a:gd name="T18" fmla="*/ 3 w 185"/>
                  <a:gd name="T19" fmla="*/ 16 h 199"/>
                  <a:gd name="T20" fmla="*/ 14 w 185"/>
                  <a:gd name="T21" fmla="*/ 4 h 199"/>
                  <a:gd name="T22" fmla="*/ 29 w 185"/>
                  <a:gd name="T23" fmla="*/ 1 h 199"/>
                  <a:gd name="T24" fmla="*/ 47 w 185"/>
                  <a:gd name="T25" fmla="*/ 6 h 199"/>
                  <a:gd name="T26" fmla="*/ 65 w 185"/>
                  <a:gd name="T27" fmla="*/ 18 h 199"/>
                  <a:gd name="T28" fmla="*/ 157 w 185"/>
                  <a:gd name="T29" fmla="*/ 95 h 199"/>
                  <a:gd name="T30" fmla="*/ 163 w 185"/>
                  <a:gd name="T31" fmla="*/ 100 h 199"/>
                  <a:gd name="T32" fmla="*/ 170 w 185"/>
                  <a:gd name="T33" fmla="*/ 101 h 199"/>
                  <a:gd name="T34" fmla="*/ 174 w 185"/>
                  <a:gd name="T35" fmla="*/ 99 h 199"/>
                  <a:gd name="T36" fmla="*/ 178 w 185"/>
                  <a:gd name="T37" fmla="*/ 96 h 199"/>
                  <a:gd name="T38" fmla="*/ 185 w 185"/>
                  <a:gd name="T39" fmla="*/ 102 h 199"/>
                  <a:gd name="T40" fmla="*/ 166 w 185"/>
                  <a:gd name="T41" fmla="*/ 141 h 199"/>
                  <a:gd name="T42" fmla="*/ 158 w 185"/>
                  <a:gd name="T43" fmla="*/ 135 h 199"/>
                  <a:gd name="T44" fmla="*/ 160 w 185"/>
                  <a:gd name="T45" fmla="*/ 129 h 199"/>
                  <a:gd name="T46" fmla="*/ 160 w 185"/>
                  <a:gd name="T47" fmla="*/ 124 h 199"/>
                  <a:gd name="T48" fmla="*/ 157 w 185"/>
                  <a:gd name="T49" fmla="*/ 117 h 199"/>
                  <a:gd name="T50" fmla="*/ 151 w 185"/>
                  <a:gd name="T51" fmla="*/ 111 h 199"/>
                  <a:gd name="T52" fmla="*/ 65 w 185"/>
                  <a:gd name="T53" fmla="*/ 38 h 199"/>
                  <a:gd name="T54" fmla="*/ 51 w 185"/>
                  <a:gd name="T55" fmla="*/ 28 h 199"/>
                  <a:gd name="T56" fmla="*/ 37 w 185"/>
                  <a:gd name="T57" fmla="*/ 21 h 199"/>
                  <a:gd name="T58" fmla="*/ 24 w 185"/>
                  <a:gd name="T59" fmla="*/ 19 h 199"/>
                  <a:gd name="T60" fmla="*/ 14 w 185"/>
                  <a:gd name="T61" fmla="*/ 28 h 199"/>
                  <a:gd name="T62" fmla="*/ 12 w 185"/>
                  <a:gd name="T63" fmla="*/ 44 h 199"/>
                  <a:gd name="T64" fmla="*/ 18 w 185"/>
                  <a:gd name="T65" fmla="*/ 60 h 199"/>
                  <a:gd name="T66" fmla="*/ 29 w 185"/>
                  <a:gd name="T67" fmla="*/ 75 h 199"/>
                  <a:gd name="T68" fmla="*/ 41 w 185"/>
                  <a:gd name="T69" fmla="*/ 87 h 199"/>
                  <a:gd name="T70" fmla="*/ 105 w 185"/>
                  <a:gd name="T71" fmla="*/ 140 h 199"/>
                  <a:gd name="T72" fmla="*/ 125 w 185"/>
                  <a:gd name="T73" fmla="*/ 156 h 199"/>
                  <a:gd name="T74" fmla="*/ 137 w 185"/>
                  <a:gd name="T75" fmla="*/ 161 h 199"/>
                  <a:gd name="T76" fmla="*/ 144 w 185"/>
                  <a:gd name="T77" fmla="*/ 159 h 199"/>
                  <a:gd name="T78" fmla="*/ 149 w 185"/>
                  <a:gd name="T79" fmla="*/ 154 h 199"/>
                  <a:gd name="T80" fmla="*/ 157 w 185"/>
                  <a:gd name="T81" fmla="*/ 161 h 199"/>
                  <a:gd name="T82" fmla="*/ 138 w 185"/>
                  <a:gd name="T83" fmla="*/ 199 h 199"/>
                  <a:gd name="T84" fmla="*/ 130 w 185"/>
                  <a:gd name="T85" fmla="*/ 19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 h="199">
                    <a:moveTo>
                      <a:pt x="130" y="193"/>
                    </a:moveTo>
                    <a:cubicBezTo>
                      <a:pt x="131" y="191"/>
                      <a:pt x="131" y="189"/>
                      <a:pt x="132" y="186"/>
                    </a:cubicBezTo>
                    <a:cubicBezTo>
                      <a:pt x="132" y="183"/>
                      <a:pt x="132" y="180"/>
                      <a:pt x="131" y="177"/>
                    </a:cubicBezTo>
                    <a:cubicBezTo>
                      <a:pt x="130" y="174"/>
                      <a:pt x="127" y="170"/>
                      <a:pt x="122" y="165"/>
                    </a:cubicBezTo>
                    <a:cubicBezTo>
                      <a:pt x="117" y="160"/>
                      <a:pt x="111" y="155"/>
                      <a:pt x="103" y="148"/>
                    </a:cubicBezTo>
                    <a:cubicBezTo>
                      <a:pt x="35" y="91"/>
                      <a:pt x="35" y="91"/>
                      <a:pt x="35" y="91"/>
                    </a:cubicBezTo>
                    <a:cubicBezTo>
                      <a:pt x="27" y="84"/>
                      <a:pt x="20" y="77"/>
                      <a:pt x="15" y="69"/>
                    </a:cubicBezTo>
                    <a:cubicBezTo>
                      <a:pt x="9" y="61"/>
                      <a:pt x="5" y="54"/>
                      <a:pt x="3" y="47"/>
                    </a:cubicBezTo>
                    <a:cubicBezTo>
                      <a:pt x="1" y="40"/>
                      <a:pt x="0" y="34"/>
                      <a:pt x="0" y="29"/>
                    </a:cubicBezTo>
                    <a:cubicBezTo>
                      <a:pt x="0" y="24"/>
                      <a:pt x="1" y="19"/>
                      <a:pt x="3" y="16"/>
                    </a:cubicBezTo>
                    <a:cubicBezTo>
                      <a:pt x="6" y="10"/>
                      <a:pt x="9" y="6"/>
                      <a:pt x="14" y="4"/>
                    </a:cubicBezTo>
                    <a:cubicBezTo>
                      <a:pt x="18" y="1"/>
                      <a:pt x="24" y="0"/>
                      <a:pt x="29" y="1"/>
                    </a:cubicBezTo>
                    <a:cubicBezTo>
                      <a:pt x="35" y="1"/>
                      <a:pt x="41" y="3"/>
                      <a:pt x="47" y="6"/>
                    </a:cubicBezTo>
                    <a:cubicBezTo>
                      <a:pt x="53" y="9"/>
                      <a:pt x="59" y="13"/>
                      <a:pt x="65" y="18"/>
                    </a:cubicBezTo>
                    <a:cubicBezTo>
                      <a:pt x="157" y="95"/>
                      <a:pt x="157" y="95"/>
                      <a:pt x="157" y="95"/>
                    </a:cubicBezTo>
                    <a:cubicBezTo>
                      <a:pt x="159" y="98"/>
                      <a:pt x="162" y="99"/>
                      <a:pt x="163" y="100"/>
                    </a:cubicBezTo>
                    <a:cubicBezTo>
                      <a:pt x="165" y="101"/>
                      <a:pt x="168" y="101"/>
                      <a:pt x="170" y="101"/>
                    </a:cubicBezTo>
                    <a:cubicBezTo>
                      <a:pt x="171" y="101"/>
                      <a:pt x="173" y="100"/>
                      <a:pt x="174" y="99"/>
                    </a:cubicBezTo>
                    <a:cubicBezTo>
                      <a:pt x="176" y="98"/>
                      <a:pt x="177" y="96"/>
                      <a:pt x="178" y="96"/>
                    </a:cubicBezTo>
                    <a:cubicBezTo>
                      <a:pt x="185" y="102"/>
                      <a:pt x="185" y="102"/>
                      <a:pt x="185" y="102"/>
                    </a:cubicBezTo>
                    <a:cubicBezTo>
                      <a:pt x="166" y="141"/>
                      <a:pt x="166" y="141"/>
                      <a:pt x="166" y="141"/>
                    </a:cubicBezTo>
                    <a:cubicBezTo>
                      <a:pt x="158" y="135"/>
                      <a:pt x="158" y="135"/>
                      <a:pt x="158" y="135"/>
                    </a:cubicBezTo>
                    <a:cubicBezTo>
                      <a:pt x="159" y="134"/>
                      <a:pt x="159" y="132"/>
                      <a:pt x="160" y="129"/>
                    </a:cubicBezTo>
                    <a:cubicBezTo>
                      <a:pt x="160" y="127"/>
                      <a:pt x="160" y="125"/>
                      <a:pt x="160" y="124"/>
                    </a:cubicBezTo>
                    <a:cubicBezTo>
                      <a:pt x="160" y="122"/>
                      <a:pt x="159" y="119"/>
                      <a:pt x="157" y="117"/>
                    </a:cubicBezTo>
                    <a:cubicBezTo>
                      <a:pt x="155" y="115"/>
                      <a:pt x="153" y="113"/>
                      <a:pt x="151" y="111"/>
                    </a:cubicBezTo>
                    <a:cubicBezTo>
                      <a:pt x="65" y="38"/>
                      <a:pt x="65" y="38"/>
                      <a:pt x="65" y="38"/>
                    </a:cubicBezTo>
                    <a:cubicBezTo>
                      <a:pt x="61" y="35"/>
                      <a:pt x="56" y="31"/>
                      <a:pt x="51" y="28"/>
                    </a:cubicBezTo>
                    <a:cubicBezTo>
                      <a:pt x="47" y="25"/>
                      <a:pt x="42" y="22"/>
                      <a:pt x="37" y="21"/>
                    </a:cubicBezTo>
                    <a:cubicBezTo>
                      <a:pt x="32" y="19"/>
                      <a:pt x="28" y="19"/>
                      <a:pt x="24" y="19"/>
                    </a:cubicBezTo>
                    <a:cubicBezTo>
                      <a:pt x="20" y="20"/>
                      <a:pt x="16" y="23"/>
                      <a:pt x="14" y="28"/>
                    </a:cubicBezTo>
                    <a:cubicBezTo>
                      <a:pt x="12" y="33"/>
                      <a:pt x="11" y="38"/>
                      <a:pt x="12" y="44"/>
                    </a:cubicBezTo>
                    <a:cubicBezTo>
                      <a:pt x="13" y="49"/>
                      <a:pt x="15" y="55"/>
                      <a:pt x="18" y="60"/>
                    </a:cubicBezTo>
                    <a:cubicBezTo>
                      <a:pt x="21" y="65"/>
                      <a:pt x="25" y="70"/>
                      <a:pt x="29" y="75"/>
                    </a:cubicBezTo>
                    <a:cubicBezTo>
                      <a:pt x="32" y="79"/>
                      <a:pt x="37" y="83"/>
                      <a:pt x="41" y="87"/>
                    </a:cubicBezTo>
                    <a:cubicBezTo>
                      <a:pt x="105" y="140"/>
                      <a:pt x="105" y="140"/>
                      <a:pt x="105" y="140"/>
                    </a:cubicBezTo>
                    <a:cubicBezTo>
                      <a:pt x="113" y="147"/>
                      <a:pt x="120" y="152"/>
                      <a:pt x="125" y="156"/>
                    </a:cubicBezTo>
                    <a:cubicBezTo>
                      <a:pt x="131" y="160"/>
                      <a:pt x="135" y="161"/>
                      <a:pt x="137" y="161"/>
                    </a:cubicBezTo>
                    <a:cubicBezTo>
                      <a:pt x="140" y="161"/>
                      <a:pt x="142" y="161"/>
                      <a:pt x="144" y="159"/>
                    </a:cubicBezTo>
                    <a:cubicBezTo>
                      <a:pt x="147" y="157"/>
                      <a:pt x="148" y="155"/>
                      <a:pt x="149" y="154"/>
                    </a:cubicBezTo>
                    <a:cubicBezTo>
                      <a:pt x="157" y="161"/>
                      <a:pt x="157" y="161"/>
                      <a:pt x="157" y="161"/>
                    </a:cubicBezTo>
                    <a:cubicBezTo>
                      <a:pt x="138" y="199"/>
                      <a:pt x="138" y="199"/>
                      <a:pt x="138" y="199"/>
                    </a:cubicBezTo>
                    <a:lnTo>
                      <a:pt x="130" y="193"/>
                    </a:lnTo>
                    <a:close/>
                  </a:path>
                </a:pathLst>
              </a:custGeom>
              <a:solidFill>
                <a:srgbClr val="898989"/>
              </a:solidFill>
              <a:ln>
                <a:noFill/>
              </a:ln>
            </p:spPr>
            <p:txBody>
              <a:bodyPr anchor="ctr"/>
              <a:lstStyle/>
              <a:p>
                <a:pPr algn="ctr"/>
                <a:endParaRPr/>
              </a:p>
            </p:txBody>
          </p:sp>
          <p:sp>
            <p:nvSpPr>
              <p:cNvPr id="50" name="任意多边形: 形状 22"/>
              <p:cNvSpPr/>
              <p:nvPr/>
            </p:nvSpPr>
            <p:spPr bwMode="auto">
              <a:xfrm>
                <a:off x="2279651" y="3140076"/>
                <a:ext cx="147638" cy="127000"/>
              </a:xfrm>
              <a:custGeom>
                <a:avLst/>
                <a:gdLst>
                  <a:gd name="T0" fmla="*/ 0 w 189"/>
                  <a:gd name="T1" fmla="*/ 104 h 161"/>
                  <a:gd name="T2" fmla="*/ 15 w 189"/>
                  <a:gd name="T3" fmla="*/ 62 h 161"/>
                  <a:gd name="T4" fmla="*/ 23 w 189"/>
                  <a:gd name="T5" fmla="*/ 67 h 161"/>
                  <a:gd name="T6" fmla="*/ 22 w 189"/>
                  <a:gd name="T7" fmla="*/ 78 h 161"/>
                  <a:gd name="T8" fmla="*/ 25 w 189"/>
                  <a:gd name="T9" fmla="*/ 84 h 161"/>
                  <a:gd name="T10" fmla="*/ 28 w 189"/>
                  <a:gd name="T11" fmla="*/ 86 h 161"/>
                  <a:gd name="T12" fmla="*/ 31 w 189"/>
                  <a:gd name="T13" fmla="*/ 87 h 161"/>
                  <a:gd name="T14" fmla="*/ 71 w 189"/>
                  <a:gd name="T15" fmla="*/ 102 h 161"/>
                  <a:gd name="T16" fmla="*/ 84 w 189"/>
                  <a:gd name="T17" fmla="*/ 66 h 161"/>
                  <a:gd name="T18" fmla="*/ 71 w 189"/>
                  <a:gd name="T19" fmla="*/ 54 h 161"/>
                  <a:gd name="T20" fmla="*/ 60 w 189"/>
                  <a:gd name="T21" fmla="*/ 45 h 161"/>
                  <a:gd name="T22" fmla="*/ 53 w 189"/>
                  <a:gd name="T23" fmla="*/ 38 h 161"/>
                  <a:gd name="T24" fmla="*/ 48 w 189"/>
                  <a:gd name="T25" fmla="*/ 35 h 161"/>
                  <a:gd name="T26" fmla="*/ 39 w 189"/>
                  <a:gd name="T27" fmla="*/ 35 h 161"/>
                  <a:gd name="T28" fmla="*/ 32 w 189"/>
                  <a:gd name="T29" fmla="*/ 43 h 161"/>
                  <a:gd name="T30" fmla="*/ 24 w 189"/>
                  <a:gd name="T31" fmla="*/ 38 h 161"/>
                  <a:gd name="T32" fmla="*/ 37 w 189"/>
                  <a:gd name="T33" fmla="*/ 0 h 161"/>
                  <a:gd name="T34" fmla="*/ 46 w 189"/>
                  <a:gd name="T35" fmla="*/ 5 h 161"/>
                  <a:gd name="T36" fmla="*/ 46 w 189"/>
                  <a:gd name="T37" fmla="*/ 10 h 161"/>
                  <a:gd name="T38" fmla="*/ 47 w 189"/>
                  <a:gd name="T39" fmla="*/ 17 h 161"/>
                  <a:gd name="T40" fmla="*/ 52 w 189"/>
                  <a:gd name="T41" fmla="*/ 25 h 161"/>
                  <a:gd name="T42" fmla="*/ 60 w 189"/>
                  <a:gd name="T43" fmla="*/ 34 h 161"/>
                  <a:gd name="T44" fmla="*/ 125 w 189"/>
                  <a:gd name="T45" fmla="*/ 95 h 161"/>
                  <a:gd name="T46" fmla="*/ 189 w 189"/>
                  <a:gd name="T47" fmla="*/ 156 h 161"/>
                  <a:gd name="T48" fmla="*/ 186 w 189"/>
                  <a:gd name="T49" fmla="*/ 161 h 161"/>
                  <a:gd name="T50" fmla="*/ 30 w 189"/>
                  <a:gd name="T51" fmla="*/ 105 h 161"/>
                  <a:gd name="T52" fmla="*/ 22 w 189"/>
                  <a:gd name="T53" fmla="*/ 103 h 161"/>
                  <a:gd name="T54" fmla="*/ 15 w 189"/>
                  <a:gd name="T55" fmla="*/ 103 h 161"/>
                  <a:gd name="T56" fmla="*/ 11 w 189"/>
                  <a:gd name="T57" fmla="*/ 106 h 161"/>
                  <a:gd name="T58" fmla="*/ 8 w 189"/>
                  <a:gd name="T59" fmla="*/ 109 h 161"/>
                  <a:gd name="T60" fmla="*/ 0 w 189"/>
                  <a:gd name="T61" fmla="*/ 104 h 161"/>
                  <a:gd name="T62" fmla="*/ 83 w 189"/>
                  <a:gd name="T63" fmla="*/ 106 h 161"/>
                  <a:gd name="T64" fmla="*/ 153 w 189"/>
                  <a:gd name="T65" fmla="*/ 131 h 161"/>
                  <a:gd name="T66" fmla="*/ 94 w 189"/>
                  <a:gd name="T67" fmla="*/ 75 h 161"/>
                  <a:gd name="T68" fmla="*/ 83 w 189"/>
                  <a:gd name="T69" fmla="*/ 10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9" h="161">
                    <a:moveTo>
                      <a:pt x="0" y="104"/>
                    </a:moveTo>
                    <a:cubicBezTo>
                      <a:pt x="15" y="62"/>
                      <a:pt x="15" y="62"/>
                      <a:pt x="15" y="62"/>
                    </a:cubicBezTo>
                    <a:cubicBezTo>
                      <a:pt x="23" y="67"/>
                      <a:pt x="23" y="67"/>
                      <a:pt x="23" y="67"/>
                    </a:cubicBezTo>
                    <a:cubicBezTo>
                      <a:pt x="22" y="71"/>
                      <a:pt x="22" y="75"/>
                      <a:pt x="22" y="78"/>
                    </a:cubicBezTo>
                    <a:cubicBezTo>
                      <a:pt x="23" y="81"/>
                      <a:pt x="24" y="83"/>
                      <a:pt x="25" y="84"/>
                    </a:cubicBezTo>
                    <a:cubicBezTo>
                      <a:pt x="26" y="85"/>
                      <a:pt x="27" y="85"/>
                      <a:pt x="28" y="86"/>
                    </a:cubicBezTo>
                    <a:cubicBezTo>
                      <a:pt x="29" y="86"/>
                      <a:pt x="30" y="87"/>
                      <a:pt x="31" y="87"/>
                    </a:cubicBezTo>
                    <a:cubicBezTo>
                      <a:pt x="71" y="102"/>
                      <a:pt x="71" y="102"/>
                      <a:pt x="71" y="102"/>
                    </a:cubicBezTo>
                    <a:cubicBezTo>
                      <a:pt x="84" y="66"/>
                      <a:pt x="84" y="66"/>
                      <a:pt x="84" y="66"/>
                    </a:cubicBezTo>
                    <a:cubicBezTo>
                      <a:pt x="79" y="62"/>
                      <a:pt x="75" y="58"/>
                      <a:pt x="71" y="54"/>
                    </a:cubicBezTo>
                    <a:cubicBezTo>
                      <a:pt x="67" y="51"/>
                      <a:pt x="64" y="48"/>
                      <a:pt x="60" y="45"/>
                    </a:cubicBezTo>
                    <a:cubicBezTo>
                      <a:pt x="57" y="42"/>
                      <a:pt x="55" y="40"/>
                      <a:pt x="53" y="38"/>
                    </a:cubicBezTo>
                    <a:cubicBezTo>
                      <a:pt x="51" y="37"/>
                      <a:pt x="49" y="36"/>
                      <a:pt x="48" y="35"/>
                    </a:cubicBezTo>
                    <a:cubicBezTo>
                      <a:pt x="45" y="33"/>
                      <a:pt x="42" y="33"/>
                      <a:pt x="39" y="35"/>
                    </a:cubicBezTo>
                    <a:cubicBezTo>
                      <a:pt x="36" y="37"/>
                      <a:pt x="34" y="39"/>
                      <a:pt x="32" y="43"/>
                    </a:cubicBezTo>
                    <a:cubicBezTo>
                      <a:pt x="24" y="38"/>
                      <a:pt x="24" y="38"/>
                      <a:pt x="24" y="38"/>
                    </a:cubicBezTo>
                    <a:cubicBezTo>
                      <a:pt x="37" y="0"/>
                      <a:pt x="37" y="0"/>
                      <a:pt x="37" y="0"/>
                    </a:cubicBezTo>
                    <a:cubicBezTo>
                      <a:pt x="46" y="5"/>
                      <a:pt x="46" y="5"/>
                      <a:pt x="46" y="5"/>
                    </a:cubicBezTo>
                    <a:cubicBezTo>
                      <a:pt x="46" y="6"/>
                      <a:pt x="45" y="8"/>
                      <a:pt x="46" y="10"/>
                    </a:cubicBezTo>
                    <a:cubicBezTo>
                      <a:pt x="46" y="13"/>
                      <a:pt x="46" y="15"/>
                      <a:pt x="47" y="17"/>
                    </a:cubicBezTo>
                    <a:cubicBezTo>
                      <a:pt x="48" y="20"/>
                      <a:pt x="50" y="23"/>
                      <a:pt x="52" y="25"/>
                    </a:cubicBezTo>
                    <a:cubicBezTo>
                      <a:pt x="54" y="28"/>
                      <a:pt x="57" y="31"/>
                      <a:pt x="60" y="34"/>
                    </a:cubicBezTo>
                    <a:cubicBezTo>
                      <a:pt x="79" y="53"/>
                      <a:pt x="101" y="73"/>
                      <a:pt x="125" y="95"/>
                    </a:cubicBezTo>
                    <a:cubicBezTo>
                      <a:pt x="149" y="118"/>
                      <a:pt x="170" y="138"/>
                      <a:pt x="189" y="156"/>
                    </a:cubicBezTo>
                    <a:cubicBezTo>
                      <a:pt x="186" y="161"/>
                      <a:pt x="186" y="161"/>
                      <a:pt x="186" y="161"/>
                    </a:cubicBezTo>
                    <a:cubicBezTo>
                      <a:pt x="30" y="105"/>
                      <a:pt x="30" y="105"/>
                      <a:pt x="30" y="105"/>
                    </a:cubicBezTo>
                    <a:cubicBezTo>
                      <a:pt x="27" y="104"/>
                      <a:pt x="24" y="103"/>
                      <a:pt x="22" y="103"/>
                    </a:cubicBezTo>
                    <a:cubicBezTo>
                      <a:pt x="20" y="102"/>
                      <a:pt x="18" y="102"/>
                      <a:pt x="15" y="103"/>
                    </a:cubicBezTo>
                    <a:cubicBezTo>
                      <a:pt x="14" y="103"/>
                      <a:pt x="12" y="104"/>
                      <a:pt x="11" y="106"/>
                    </a:cubicBezTo>
                    <a:cubicBezTo>
                      <a:pt x="10" y="107"/>
                      <a:pt x="9" y="108"/>
                      <a:pt x="8" y="109"/>
                    </a:cubicBezTo>
                    <a:cubicBezTo>
                      <a:pt x="0" y="104"/>
                      <a:pt x="0" y="104"/>
                      <a:pt x="0" y="104"/>
                    </a:cubicBezTo>
                    <a:close/>
                    <a:moveTo>
                      <a:pt x="83" y="106"/>
                    </a:moveTo>
                    <a:cubicBezTo>
                      <a:pt x="153" y="131"/>
                      <a:pt x="153" y="131"/>
                      <a:pt x="153" y="131"/>
                    </a:cubicBezTo>
                    <a:cubicBezTo>
                      <a:pt x="94" y="75"/>
                      <a:pt x="94" y="75"/>
                      <a:pt x="94" y="75"/>
                    </a:cubicBezTo>
                    <a:lnTo>
                      <a:pt x="83" y="106"/>
                    </a:lnTo>
                    <a:close/>
                  </a:path>
                </a:pathLst>
              </a:custGeom>
              <a:solidFill>
                <a:srgbClr val="898989"/>
              </a:solidFill>
              <a:ln>
                <a:noFill/>
              </a:ln>
            </p:spPr>
            <p:txBody>
              <a:bodyPr anchor="ctr"/>
              <a:lstStyle/>
              <a:p>
                <a:pPr algn="ctr"/>
                <a:endParaRPr/>
              </a:p>
            </p:txBody>
          </p:sp>
          <p:sp>
            <p:nvSpPr>
              <p:cNvPr id="51" name="任意多边形: 形状 23"/>
              <p:cNvSpPr/>
              <p:nvPr/>
            </p:nvSpPr>
            <p:spPr bwMode="auto">
              <a:xfrm>
                <a:off x="2266951" y="3238501"/>
                <a:ext cx="152400" cy="103188"/>
              </a:xfrm>
              <a:custGeom>
                <a:avLst/>
                <a:gdLst>
                  <a:gd name="T0" fmla="*/ 56 w 193"/>
                  <a:gd name="T1" fmla="*/ 105 h 132"/>
                  <a:gd name="T2" fmla="*/ 0 w 193"/>
                  <a:gd name="T3" fmla="*/ 89 h 132"/>
                  <a:gd name="T4" fmla="*/ 12 w 193"/>
                  <a:gd name="T5" fmla="*/ 0 h 132"/>
                  <a:gd name="T6" fmla="*/ 16 w 193"/>
                  <a:gd name="T7" fmla="*/ 1 h 132"/>
                  <a:gd name="T8" fmla="*/ 175 w 193"/>
                  <a:gd name="T9" fmla="*/ 108 h 132"/>
                  <a:gd name="T10" fmla="*/ 178 w 193"/>
                  <a:gd name="T11" fmla="*/ 83 h 132"/>
                  <a:gd name="T12" fmla="*/ 179 w 193"/>
                  <a:gd name="T13" fmla="*/ 75 h 132"/>
                  <a:gd name="T14" fmla="*/ 178 w 193"/>
                  <a:gd name="T15" fmla="*/ 70 h 132"/>
                  <a:gd name="T16" fmla="*/ 166 w 193"/>
                  <a:gd name="T17" fmla="*/ 55 h 132"/>
                  <a:gd name="T18" fmla="*/ 141 w 193"/>
                  <a:gd name="T19" fmla="*/ 39 h 132"/>
                  <a:gd name="T20" fmla="*/ 142 w 193"/>
                  <a:gd name="T21" fmla="*/ 34 h 132"/>
                  <a:gd name="T22" fmla="*/ 193 w 193"/>
                  <a:gd name="T23" fmla="*/ 49 h 132"/>
                  <a:gd name="T24" fmla="*/ 182 w 193"/>
                  <a:gd name="T25" fmla="*/ 132 h 132"/>
                  <a:gd name="T26" fmla="*/ 177 w 193"/>
                  <a:gd name="T27" fmla="*/ 131 h 132"/>
                  <a:gd name="T28" fmla="*/ 19 w 193"/>
                  <a:gd name="T29" fmla="*/ 23 h 132"/>
                  <a:gd name="T30" fmla="*/ 16 w 193"/>
                  <a:gd name="T31" fmla="*/ 50 h 132"/>
                  <a:gd name="T32" fmla="*/ 15 w 193"/>
                  <a:gd name="T33" fmla="*/ 64 h 132"/>
                  <a:gd name="T34" fmla="*/ 19 w 193"/>
                  <a:gd name="T35" fmla="*/ 75 h 132"/>
                  <a:gd name="T36" fmla="*/ 38 w 193"/>
                  <a:gd name="T37" fmla="*/ 89 h 132"/>
                  <a:gd name="T38" fmla="*/ 57 w 193"/>
                  <a:gd name="T39" fmla="*/ 100 h 132"/>
                  <a:gd name="T40" fmla="*/ 56 w 193"/>
                  <a:gd name="T41" fmla="*/ 105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132">
                    <a:moveTo>
                      <a:pt x="56" y="105"/>
                    </a:moveTo>
                    <a:cubicBezTo>
                      <a:pt x="0" y="89"/>
                      <a:pt x="0" y="89"/>
                      <a:pt x="0" y="89"/>
                    </a:cubicBezTo>
                    <a:cubicBezTo>
                      <a:pt x="12" y="0"/>
                      <a:pt x="12" y="0"/>
                      <a:pt x="12" y="0"/>
                    </a:cubicBezTo>
                    <a:cubicBezTo>
                      <a:pt x="16" y="1"/>
                      <a:pt x="16" y="1"/>
                      <a:pt x="16" y="1"/>
                    </a:cubicBezTo>
                    <a:cubicBezTo>
                      <a:pt x="175" y="108"/>
                      <a:pt x="175" y="108"/>
                      <a:pt x="175" y="108"/>
                    </a:cubicBezTo>
                    <a:cubicBezTo>
                      <a:pt x="178" y="83"/>
                      <a:pt x="178" y="83"/>
                      <a:pt x="178" y="83"/>
                    </a:cubicBezTo>
                    <a:cubicBezTo>
                      <a:pt x="178" y="80"/>
                      <a:pt x="178" y="77"/>
                      <a:pt x="179" y="75"/>
                    </a:cubicBezTo>
                    <a:cubicBezTo>
                      <a:pt x="179" y="73"/>
                      <a:pt x="179" y="71"/>
                      <a:pt x="178" y="70"/>
                    </a:cubicBezTo>
                    <a:cubicBezTo>
                      <a:pt x="178" y="66"/>
                      <a:pt x="173" y="61"/>
                      <a:pt x="166" y="55"/>
                    </a:cubicBezTo>
                    <a:cubicBezTo>
                      <a:pt x="158" y="49"/>
                      <a:pt x="150" y="44"/>
                      <a:pt x="141" y="39"/>
                    </a:cubicBezTo>
                    <a:cubicBezTo>
                      <a:pt x="142" y="34"/>
                      <a:pt x="142" y="34"/>
                      <a:pt x="142" y="34"/>
                    </a:cubicBezTo>
                    <a:cubicBezTo>
                      <a:pt x="193" y="49"/>
                      <a:pt x="193" y="49"/>
                      <a:pt x="193" y="49"/>
                    </a:cubicBezTo>
                    <a:cubicBezTo>
                      <a:pt x="182" y="132"/>
                      <a:pt x="182" y="132"/>
                      <a:pt x="182" y="132"/>
                    </a:cubicBezTo>
                    <a:cubicBezTo>
                      <a:pt x="177" y="131"/>
                      <a:pt x="177" y="131"/>
                      <a:pt x="177" y="131"/>
                    </a:cubicBezTo>
                    <a:cubicBezTo>
                      <a:pt x="19" y="23"/>
                      <a:pt x="19" y="23"/>
                      <a:pt x="19" y="23"/>
                    </a:cubicBezTo>
                    <a:cubicBezTo>
                      <a:pt x="16" y="50"/>
                      <a:pt x="16" y="50"/>
                      <a:pt x="16" y="50"/>
                    </a:cubicBezTo>
                    <a:cubicBezTo>
                      <a:pt x="15" y="54"/>
                      <a:pt x="15" y="59"/>
                      <a:pt x="15" y="64"/>
                    </a:cubicBezTo>
                    <a:cubicBezTo>
                      <a:pt x="16" y="69"/>
                      <a:pt x="17" y="73"/>
                      <a:pt x="19" y="75"/>
                    </a:cubicBezTo>
                    <a:cubicBezTo>
                      <a:pt x="24" y="80"/>
                      <a:pt x="30" y="84"/>
                      <a:pt x="38" y="89"/>
                    </a:cubicBezTo>
                    <a:cubicBezTo>
                      <a:pt x="45" y="94"/>
                      <a:pt x="51" y="97"/>
                      <a:pt x="57" y="100"/>
                    </a:cubicBezTo>
                    <a:lnTo>
                      <a:pt x="56" y="105"/>
                    </a:lnTo>
                    <a:close/>
                  </a:path>
                </a:pathLst>
              </a:custGeom>
              <a:solidFill>
                <a:srgbClr val="898989"/>
              </a:solidFill>
              <a:ln>
                <a:noFill/>
              </a:ln>
            </p:spPr>
            <p:txBody>
              <a:bodyPr anchor="ctr"/>
              <a:lstStyle/>
              <a:p>
                <a:pPr algn="ctr"/>
                <a:endParaRPr/>
              </a:p>
            </p:txBody>
          </p:sp>
          <p:sp>
            <p:nvSpPr>
              <p:cNvPr id="52" name="任意多边形: 形状 24"/>
              <p:cNvSpPr/>
              <p:nvPr/>
            </p:nvSpPr>
            <p:spPr bwMode="auto">
              <a:xfrm>
                <a:off x="2251076" y="3325813"/>
                <a:ext cx="152400" cy="112713"/>
              </a:xfrm>
              <a:custGeom>
                <a:avLst/>
                <a:gdLst>
                  <a:gd name="T0" fmla="*/ 0 w 194"/>
                  <a:gd name="T1" fmla="*/ 115 h 143"/>
                  <a:gd name="T2" fmla="*/ 4 w 194"/>
                  <a:gd name="T3" fmla="*/ 69 h 143"/>
                  <a:gd name="T4" fmla="*/ 13 w 194"/>
                  <a:gd name="T5" fmla="*/ 70 h 143"/>
                  <a:gd name="T6" fmla="*/ 14 w 194"/>
                  <a:gd name="T7" fmla="*/ 76 h 143"/>
                  <a:gd name="T8" fmla="*/ 15 w 194"/>
                  <a:gd name="T9" fmla="*/ 81 h 143"/>
                  <a:gd name="T10" fmla="*/ 19 w 194"/>
                  <a:gd name="T11" fmla="*/ 85 h 143"/>
                  <a:gd name="T12" fmla="*/ 27 w 194"/>
                  <a:gd name="T13" fmla="*/ 87 h 143"/>
                  <a:gd name="T14" fmla="*/ 92 w 194"/>
                  <a:gd name="T15" fmla="*/ 97 h 143"/>
                  <a:gd name="T16" fmla="*/ 97 w 194"/>
                  <a:gd name="T17" fmla="*/ 45 h 143"/>
                  <a:gd name="T18" fmla="*/ 33 w 194"/>
                  <a:gd name="T19" fmla="*/ 35 h 143"/>
                  <a:gd name="T20" fmla="*/ 25 w 194"/>
                  <a:gd name="T21" fmla="*/ 35 h 143"/>
                  <a:gd name="T22" fmla="*/ 20 w 194"/>
                  <a:gd name="T23" fmla="*/ 38 h 143"/>
                  <a:gd name="T24" fmla="*/ 17 w 194"/>
                  <a:gd name="T25" fmla="*/ 42 h 143"/>
                  <a:gd name="T26" fmla="*/ 15 w 194"/>
                  <a:gd name="T27" fmla="*/ 47 h 143"/>
                  <a:gd name="T28" fmla="*/ 6 w 194"/>
                  <a:gd name="T29" fmla="*/ 46 h 143"/>
                  <a:gd name="T30" fmla="*/ 10 w 194"/>
                  <a:gd name="T31" fmla="*/ 0 h 143"/>
                  <a:gd name="T32" fmla="*/ 19 w 194"/>
                  <a:gd name="T33" fmla="*/ 1 h 143"/>
                  <a:gd name="T34" fmla="*/ 20 w 194"/>
                  <a:gd name="T35" fmla="*/ 7 h 143"/>
                  <a:gd name="T36" fmla="*/ 21 w 194"/>
                  <a:gd name="T37" fmla="*/ 12 h 143"/>
                  <a:gd name="T38" fmla="*/ 25 w 194"/>
                  <a:gd name="T39" fmla="*/ 16 h 143"/>
                  <a:gd name="T40" fmla="*/ 33 w 194"/>
                  <a:gd name="T41" fmla="*/ 18 h 143"/>
                  <a:gd name="T42" fmla="*/ 166 w 194"/>
                  <a:gd name="T43" fmla="*/ 38 h 143"/>
                  <a:gd name="T44" fmla="*/ 173 w 194"/>
                  <a:gd name="T45" fmla="*/ 38 h 143"/>
                  <a:gd name="T46" fmla="*/ 179 w 194"/>
                  <a:gd name="T47" fmla="*/ 36 h 143"/>
                  <a:gd name="T48" fmla="*/ 182 w 194"/>
                  <a:gd name="T49" fmla="*/ 31 h 143"/>
                  <a:gd name="T50" fmla="*/ 184 w 194"/>
                  <a:gd name="T51" fmla="*/ 26 h 143"/>
                  <a:gd name="T52" fmla="*/ 194 w 194"/>
                  <a:gd name="T53" fmla="*/ 27 h 143"/>
                  <a:gd name="T54" fmla="*/ 189 w 194"/>
                  <a:gd name="T55" fmla="*/ 74 h 143"/>
                  <a:gd name="T56" fmla="*/ 180 w 194"/>
                  <a:gd name="T57" fmla="*/ 72 h 143"/>
                  <a:gd name="T58" fmla="*/ 180 w 194"/>
                  <a:gd name="T59" fmla="*/ 67 h 143"/>
                  <a:gd name="T60" fmla="*/ 178 w 194"/>
                  <a:gd name="T61" fmla="*/ 62 h 143"/>
                  <a:gd name="T62" fmla="*/ 173 w 194"/>
                  <a:gd name="T63" fmla="*/ 57 h 143"/>
                  <a:gd name="T64" fmla="*/ 165 w 194"/>
                  <a:gd name="T65" fmla="*/ 55 h 143"/>
                  <a:gd name="T66" fmla="*/ 109 w 194"/>
                  <a:gd name="T67" fmla="*/ 47 h 143"/>
                  <a:gd name="T68" fmla="*/ 104 w 194"/>
                  <a:gd name="T69" fmla="*/ 99 h 143"/>
                  <a:gd name="T70" fmla="*/ 160 w 194"/>
                  <a:gd name="T71" fmla="*/ 107 h 143"/>
                  <a:gd name="T72" fmla="*/ 167 w 194"/>
                  <a:gd name="T73" fmla="*/ 107 h 143"/>
                  <a:gd name="T74" fmla="*/ 173 w 194"/>
                  <a:gd name="T75" fmla="*/ 105 h 143"/>
                  <a:gd name="T76" fmla="*/ 176 w 194"/>
                  <a:gd name="T77" fmla="*/ 100 h 143"/>
                  <a:gd name="T78" fmla="*/ 178 w 194"/>
                  <a:gd name="T79" fmla="*/ 95 h 143"/>
                  <a:gd name="T80" fmla="*/ 188 w 194"/>
                  <a:gd name="T81" fmla="*/ 96 h 143"/>
                  <a:gd name="T82" fmla="*/ 183 w 194"/>
                  <a:gd name="T83" fmla="*/ 143 h 143"/>
                  <a:gd name="T84" fmla="*/ 174 w 194"/>
                  <a:gd name="T85" fmla="*/ 141 h 143"/>
                  <a:gd name="T86" fmla="*/ 174 w 194"/>
                  <a:gd name="T87" fmla="*/ 136 h 143"/>
                  <a:gd name="T88" fmla="*/ 172 w 194"/>
                  <a:gd name="T89" fmla="*/ 131 h 143"/>
                  <a:gd name="T90" fmla="*/ 167 w 194"/>
                  <a:gd name="T91" fmla="*/ 126 h 143"/>
                  <a:gd name="T92" fmla="*/ 159 w 194"/>
                  <a:gd name="T93" fmla="*/ 124 h 143"/>
                  <a:gd name="T94" fmla="*/ 27 w 194"/>
                  <a:gd name="T95" fmla="*/ 104 h 143"/>
                  <a:gd name="T96" fmla="*/ 19 w 194"/>
                  <a:gd name="T97" fmla="*/ 104 h 143"/>
                  <a:gd name="T98" fmla="*/ 14 w 194"/>
                  <a:gd name="T99" fmla="*/ 107 h 143"/>
                  <a:gd name="T100" fmla="*/ 11 w 194"/>
                  <a:gd name="T101" fmla="*/ 111 h 143"/>
                  <a:gd name="T102" fmla="*/ 9 w 194"/>
                  <a:gd name="T103" fmla="*/ 116 h 143"/>
                  <a:gd name="T104" fmla="*/ 0 w 194"/>
                  <a:gd name="T105"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4" h="143">
                    <a:moveTo>
                      <a:pt x="0" y="115"/>
                    </a:moveTo>
                    <a:cubicBezTo>
                      <a:pt x="4" y="69"/>
                      <a:pt x="4" y="69"/>
                      <a:pt x="4" y="69"/>
                    </a:cubicBezTo>
                    <a:cubicBezTo>
                      <a:pt x="13" y="70"/>
                      <a:pt x="13" y="70"/>
                      <a:pt x="13" y="70"/>
                    </a:cubicBezTo>
                    <a:cubicBezTo>
                      <a:pt x="13" y="72"/>
                      <a:pt x="13" y="73"/>
                      <a:pt x="14" y="76"/>
                    </a:cubicBezTo>
                    <a:cubicBezTo>
                      <a:pt x="14" y="78"/>
                      <a:pt x="14" y="80"/>
                      <a:pt x="15" y="81"/>
                    </a:cubicBezTo>
                    <a:cubicBezTo>
                      <a:pt x="16" y="83"/>
                      <a:pt x="17" y="84"/>
                      <a:pt x="19" y="85"/>
                    </a:cubicBezTo>
                    <a:cubicBezTo>
                      <a:pt x="21" y="86"/>
                      <a:pt x="24" y="87"/>
                      <a:pt x="27" y="87"/>
                    </a:cubicBezTo>
                    <a:cubicBezTo>
                      <a:pt x="92" y="97"/>
                      <a:pt x="92" y="97"/>
                      <a:pt x="92" y="97"/>
                    </a:cubicBezTo>
                    <a:cubicBezTo>
                      <a:pt x="97" y="45"/>
                      <a:pt x="97" y="45"/>
                      <a:pt x="97" y="45"/>
                    </a:cubicBezTo>
                    <a:cubicBezTo>
                      <a:pt x="33" y="35"/>
                      <a:pt x="33" y="35"/>
                      <a:pt x="33" y="35"/>
                    </a:cubicBezTo>
                    <a:cubicBezTo>
                      <a:pt x="30" y="35"/>
                      <a:pt x="28" y="35"/>
                      <a:pt x="25" y="35"/>
                    </a:cubicBezTo>
                    <a:cubicBezTo>
                      <a:pt x="23" y="35"/>
                      <a:pt x="21" y="36"/>
                      <a:pt x="20" y="38"/>
                    </a:cubicBezTo>
                    <a:cubicBezTo>
                      <a:pt x="19" y="39"/>
                      <a:pt x="18" y="40"/>
                      <a:pt x="17" y="42"/>
                    </a:cubicBezTo>
                    <a:cubicBezTo>
                      <a:pt x="16" y="44"/>
                      <a:pt x="15" y="46"/>
                      <a:pt x="15" y="47"/>
                    </a:cubicBezTo>
                    <a:cubicBezTo>
                      <a:pt x="6" y="46"/>
                      <a:pt x="6" y="46"/>
                      <a:pt x="6" y="46"/>
                    </a:cubicBezTo>
                    <a:cubicBezTo>
                      <a:pt x="10" y="0"/>
                      <a:pt x="10" y="0"/>
                      <a:pt x="10" y="0"/>
                    </a:cubicBezTo>
                    <a:cubicBezTo>
                      <a:pt x="19" y="1"/>
                      <a:pt x="19" y="1"/>
                      <a:pt x="19" y="1"/>
                    </a:cubicBezTo>
                    <a:cubicBezTo>
                      <a:pt x="19" y="2"/>
                      <a:pt x="19" y="4"/>
                      <a:pt x="20" y="7"/>
                    </a:cubicBezTo>
                    <a:cubicBezTo>
                      <a:pt x="20" y="9"/>
                      <a:pt x="20" y="11"/>
                      <a:pt x="21" y="12"/>
                    </a:cubicBezTo>
                    <a:cubicBezTo>
                      <a:pt x="22" y="14"/>
                      <a:pt x="23" y="15"/>
                      <a:pt x="25" y="16"/>
                    </a:cubicBezTo>
                    <a:cubicBezTo>
                      <a:pt x="27" y="17"/>
                      <a:pt x="30" y="18"/>
                      <a:pt x="33" y="18"/>
                    </a:cubicBezTo>
                    <a:cubicBezTo>
                      <a:pt x="166" y="38"/>
                      <a:pt x="166" y="38"/>
                      <a:pt x="166" y="38"/>
                    </a:cubicBezTo>
                    <a:cubicBezTo>
                      <a:pt x="168" y="39"/>
                      <a:pt x="171" y="39"/>
                      <a:pt x="173" y="38"/>
                    </a:cubicBezTo>
                    <a:cubicBezTo>
                      <a:pt x="176" y="38"/>
                      <a:pt x="177" y="37"/>
                      <a:pt x="179" y="36"/>
                    </a:cubicBezTo>
                    <a:cubicBezTo>
                      <a:pt x="180" y="34"/>
                      <a:pt x="181" y="33"/>
                      <a:pt x="182" y="31"/>
                    </a:cubicBezTo>
                    <a:cubicBezTo>
                      <a:pt x="183" y="29"/>
                      <a:pt x="184" y="27"/>
                      <a:pt x="184" y="26"/>
                    </a:cubicBezTo>
                    <a:cubicBezTo>
                      <a:pt x="194" y="27"/>
                      <a:pt x="194" y="27"/>
                      <a:pt x="194" y="27"/>
                    </a:cubicBezTo>
                    <a:cubicBezTo>
                      <a:pt x="189" y="74"/>
                      <a:pt x="189" y="74"/>
                      <a:pt x="189" y="74"/>
                    </a:cubicBezTo>
                    <a:cubicBezTo>
                      <a:pt x="180" y="72"/>
                      <a:pt x="180" y="72"/>
                      <a:pt x="180" y="72"/>
                    </a:cubicBezTo>
                    <a:cubicBezTo>
                      <a:pt x="180" y="71"/>
                      <a:pt x="180" y="69"/>
                      <a:pt x="180" y="67"/>
                    </a:cubicBezTo>
                    <a:cubicBezTo>
                      <a:pt x="179" y="64"/>
                      <a:pt x="179" y="63"/>
                      <a:pt x="178" y="62"/>
                    </a:cubicBezTo>
                    <a:cubicBezTo>
                      <a:pt x="177" y="60"/>
                      <a:pt x="176" y="58"/>
                      <a:pt x="173" y="57"/>
                    </a:cubicBezTo>
                    <a:cubicBezTo>
                      <a:pt x="171" y="56"/>
                      <a:pt x="168" y="56"/>
                      <a:pt x="165" y="55"/>
                    </a:cubicBezTo>
                    <a:cubicBezTo>
                      <a:pt x="109" y="47"/>
                      <a:pt x="109" y="47"/>
                      <a:pt x="109" y="47"/>
                    </a:cubicBezTo>
                    <a:cubicBezTo>
                      <a:pt x="104" y="99"/>
                      <a:pt x="104" y="99"/>
                      <a:pt x="104" y="99"/>
                    </a:cubicBezTo>
                    <a:cubicBezTo>
                      <a:pt x="160" y="107"/>
                      <a:pt x="160" y="107"/>
                      <a:pt x="160" y="107"/>
                    </a:cubicBezTo>
                    <a:cubicBezTo>
                      <a:pt x="162" y="108"/>
                      <a:pt x="165" y="108"/>
                      <a:pt x="167" y="107"/>
                    </a:cubicBezTo>
                    <a:cubicBezTo>
                      <a:pt x="170" y="107"/>
                      <a:pt x="171" y="106"/>
                      <a:pt x="173" y="105"/>
                    </a:cubicBezTo>
                    <a:cubicBezTo>
                      <a:pt x="174" y="104"/>
                      <a:pt x="175" y="102"/>
                      <a:pt x="176" y="100"/>
                    </a:cubicBezTo>
                    <a:cubicBezTo>
                      <a:pt x="177" y="98"/>
                      <a:pt x="178" y="97"/>
                      <a:pt x="178" y="95"/>
                    </a:cubicBezTo>
                    <a:cubicBezTo>
                      <a:pt x="188" y="96"/>
                      <a:pt x="188" y="96"/>
                      <a:pt x="188" y="96"/>
                    </a:cubicBezTo>
                    <a:cubicBezTo>
                      <a:pt x="183" y="143"/>
                      <a:pt x="183" y="143"/>
                      <a:pt x="183" y="143"/>
                    </a:cubicBezTo>
                    <a:cubicBezTo>
                      <a:pt x="174" y="141"/>
                      <a:pt x="174" y="141"/>
                      <a:pt x="174" y="141"/>
                    </a:cubicBezTo>
                    <a:cubicBezTo>
                      <a:pt x="174" y="140"/>
                      <a:pt x="174" y="138"/>
                      <a:pt x="174" y="136"/>
                    </a:cubicBezTo>
                    <a:cubicBezTo>
                      <a:pt x="173" y="134"/>
                      <a:pt x="173" y="132"/>
                      <a:pt x="172" y="131"/>
                    </a:cubicBezTo>
                    <a:cubicBezTo>
                      <a:pt x="171" y="129"/>
                      <a:pt x="170" y="127"/>
                      <a:pt x="167" y="126"/>
                    </a:cubicBezTo>
                    <a:cubicBezTo>
                      <a:pt x="165" y="125"/>
                      <a:pt x="162" y="125"/>
                      <a:pt x="159" y="124"/>
                    </a:cubicBezTo>
                    <a:cubicBezTo>
                      <a:pt x="27" y="104"/>
                      <a:pt x="27" y="104"/>
                      <a:pt x="27" y="104"/>
                    </a:cubicBezTo>
                    <a:cubicBezTo>
                      <a:pt x="24" y="104"/>
                      <a:pt x="22" y="104"/>
                      <a:pt x="19" y="104"/>
                    </a:cubicBezTo>
                    <a:cubicBezTo>
                      <a:pt x="17" y="104"/>
                      <a:pt x="15" y="105"/>
                      <a:pt x="14" y="107"/>
                    </a:cubicBezTo>
                    <a:cubicBezTo>
                      <a:pt x="13" y="108"/>
                      <a:pt x="12" y="109"/>
                      <a:pt x="11" y="111"/>
                    </a:cubicBezTo>
                    <a:cubicBezTo>
                      <a:pt x="10" y="113"/>
                      <a:pt x="9" y="115"/>
                      <a:pt x="9" y="116"/>
                    </a:cubicBezTo>
                    <a:lnTo>
                      <a:pt x="0" y="115"/>
                    </a:lnTo>
                    <a:close/>
                  </a:path>
                </a:pathLst>
              </a:custGeom>
              <a:solidFill>
                <a:srgbClr val="898989"/>
              </a:solidFill>
              <a:ln>
                <a:noFill/>
              </a:ln>
            </p:spPr>
            <p:txBody>
              <a:bodyPr anchor="ctr"/>
              <a:lstStyle/>
              <a:p>
                <a:pPr algn="ctr"/>
                <a:endParaRPr/>
              </a:p>
            </p:txBody>
          </p:sp>
          <p:sp>
            <p:nvSpPr>
              <p:cNvPr id="53" name="任意多边形: 形状 25"/>
              <p:cNvSpPr/>
              <p:nvPr/>
            </p:nvSpPr>
            <p:spPr bwMode="auto">
              <a:xfrm>
                <a:off x="2252663" y="3433763"/>
                <a:ext cx="150813" cy="87313"/>
              </a:xfrm>
              <a:custGeom>
                <a:avLst/>
                <a:gdLst>
                  <a:gd name="T0" fmla="*/ 169 w 193"/>
                  <a:gd name="T1" fmla="*/ 85 h 111"/>
                  <a:gd name="T2" fmla="*/ 140 w 193"/>
                  <a:gd name="T3" fmla="*/ 100 h 111"/>
                  <a:gd name="T4" fmla="*/ 100 w 193"/>
                  <a:gd name="T5" fmla="*/ 109 h 111"/>
                  <a:gd name="T6" fmla="*/ 60 w 193"/>
                  <a:gd name="T7" fmla="*/ 110 h 111"/>
                  <a:gd name="T8" fmla="*/ 29 w 193"/>
                  <a:gd name="T9" fmla="*/ 102 h 111"/>
                  <a:gd name="T10" fmla="*/ 8 w 193"/>
                  <a:gd name="T11" fmla="*/ 87 h 111"/>
                  <a:gd name="T12" fmla="*/ 0 w 193"/>
                  <a:gd name="T13" fmla="*/ 68 h 111"/>
                  <a:gd name="T14" fmla="*/ 6 w 193"/>
                  <a:gd name="T15" fmla="*/ 45 h 111"/>
                  <a:gd name="T16" fmla="*/ 25 w 193"/>
                  <a:gd name="T17" fmla="*/ 26 h 111"/>
                  <a:gd name="T18" fmla="*/ 54 w 193"/>
                  <a:gd name="T19" fmla="*/ 11 h 111"/>
                  <a:gd name="T20" fmla="*/ 92 w 193"/>
                  <a:gd name="T21" fmla="*/ 2 h 111"/>
                  <a:gd name="T22" fmla="*/ 133 w 193"/>
                  <a:gd name="T23" fmla="*/ 1 h 111"/>
                  <a:gd name="T24" fmla="*/ 164 w 193"/>
                  <a:gd name="T25" fmla="*/ 9 h 111"/>
                  <a:gd name="T26" fmla="*/ 185 w 193"/>
                  <a:gd name="T27" fmla="*/ 24 h 111"/>
                  <a:gd name="T28" fmla="*/ 193 w 193"/>
                  <a:gd name="T29" fmla="*/ 43 h 111"/>
                  <a:gd name="T30" fmla="*/ 188 w 193"/>
                  <a:gd name="T31" fmla="*/ 65 h 111"/>
                  <a:gd name="T32" fmla="*/ 169 w 193"/>
                  <a:gd name="T33" fmla="*/ 85 h 111"/>
                  <a:gd name="T34" fmla="*/ 38 w 193"/>
                  <a:gd name="T35" fmla="*/ 89 h 111"/>
                  <a:gd name="T36" fmla="*/ 65 w 193"/>
                  <a:gd name="T37" fmla="*/ 92 h 111"/>
                  <a:gd name="T38" fmla="*/ 99 w 193"/>
                  <a:gd name="T39" fmla="*/ 90 h 111"/>
                  <a:gd name="T40" fmla="*/ 133 w 193"/>
                  <a:gd name="T41" fmla="*/ 84 h 111"/>
                  <a:gd name="T42" fmla="*/ 160 w 193"/>
                  <a:gd name="T43" fmla="*/ 74 h 111"/>
                  <a:gd name="T44" fmla="*/ 176 w 193"/>
                  <a:gd name="T45" fmla="*/ 61 h 111"/>
                  <a:gd name="T46" fmla="*/ 181 w 193"/>
                  <a:gd name="T47" fmla="*/ 45 h 111"/>
                  <a:gd name="T48" fmla="*/ 173 w 193"/>
                  <a:gd name="T49" fmla="*/ 30 h 111"/>
                  <a:gd name="T50" fmla="*/ 153 w 193"/>
                  <a:gd name="T51" fmla="*/ 21 h 111"/>
                  <a:gd name="T52" fmla="*/ 126 w 193"/>
                  <a:gd name="T53" fmla="*/ 19 h 111"/>
                  <a:gd name="T54" fmla="*/ 94 w 193"/>
                  <a:gd name="T55" fmla="*/ 21 h 111"/>
                  <a:gd name="T56" fmla="*/ 60 w 193"/>
                  <a:gd name="T57" fmla="*/ 27 h 111"/>
                  <a:gd name="T58" fmla="*/ 34 w 193"/>
                  <a:gd name="T59" fmla="*/ 37 h 111"/>
                  <a:gd name="T60" fmla="*/ 17 w 193"/>
                  <a:gd name="T61" fmla="*/ 50 h 111"/>
                  <a:gd name="T62" fmla="*/ 12 w 193"/>
                  <a:gd name="T63" fmla="*/ 66 h 111"/>
                  <a:gd name="T64" fmla="*/ 19 w 193"/>
                  <a:gd name="T65" fmla="*/ 81 h 111"/>
                  <a:gd name="T66" fmla="*/ 38 w 193"/>
                  <a:gd name="T67" fmla="*/ 8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3" h="111">
                    <a:moveTo>
                      <a:pt x="169" y="85"/>
                    </a:moveTo>
                    <a:cubicBezTo>
                      <a:pt x="161" y="91"/>
                      <a:pt x="151" y="96"/>
                      <a:pt x="140" y="100"/>
                    </a:cubicBezTo>
                    <a:cubicBezTo>
                      <a:pt x="128" y="104"/>
                      <a:pt x="115" y="107"/>
                      <a:pt x="100" y="109"/>
                    </a:cubicBezTo>
                    <a:cubicBezTo>
                      <a:pt x="86" y="111"/>
                      <a:pt x="72" y="111"/>
                      <a:pt x="60" y="110"/>
                    </a:cubicBezTo>
                    <a:cubicBezTo>
                      <a:pt x="48" y="109"/>
                      <a:pt x="38" y="106"/>
                      <a:pt x="29" y="102"/>
                    </a:cubicBezTo>
                    <a:cubicBezTo>
                      <a:pt x="20" y="98"/>
                      <a:pt x="13" y="93"/>
                      <a:pt x="8" y="87"/>
                    </a:cubicBezTo>
                    <a:cubicBezTo>
                      <a:pt x="3" y="82"/>
                      <a:pt x="1" y="75"/>
                      <a:pt x="0" y="68"/>
                    </a:cubicBezTo>
                    <a:cubicBezTo>
                      <a:pt x="0" y="60"/>
                      <a:pt x="2" y="52"/>
                      <a:pt x="6" y="45"/>
                    </a:cubicBezTo>
                    <a:cubicBezTo>
                      <a:pt x="10" y="38"/>
                      <a:pt x="16" y="32"/>
                      <a:pt x="25" y="26"/>
                    </a:cubicBezTo>
                    <a:cubicBezTo>
                      <a:pt x="33" y="20"/>
                      <a:pt x="43" y="15"/>
                      <a:pt x="54" y="11"/>
                    </a:cubicBezTo>
                    <a:cubicBezTo>
                      <a:pt x="66" y="7"/>
                      <a:pt x="79" y="4"/>
                      <a:pt x="92" y="2"/>
                    </a:cubicBezTo>
                    <a:cubicBezTo>
                      <a:pt x="107" y="0"/>
                      <a:pt x="121" y="0"/>
                      <a:pt x="133" y="1"/>
                    </a:cubicBezTo>
                    <a:cubicBezTo>
                      <a:pt x="145" y="2"/>
                      <a:pt x="155" y="5"/>
                      <a:pt x="164" y="9"/>
                    </a:cubicBezTo>
                    <a:cubicBezTo>
                      <a:pt x="173" y="13"/>
                      <a:pt x="180" y="18"/>
                      <a:pt x="185" y="24"/>
                    </a:cubicBezTo>
                    <a:cubicBezTo>
                      <a:pt x="190" y="30"/>
                      <a:pt x="192" y="36"/>
                      <a:pt x="193" y="43"/>
                    </a:cubicBezTo>
                    <a:cubicBezTo>
                      <a:pt x="193" y="51"/>
                      <a:pt x="192" y="58"/>
                      <a:pt x="188" y="65"/>
                    </a:cubicBezTo>
                    <a:cubicBezTo>
                      <a:pt x="183" y="72"/>
                      <a:pt x="177" y="79"/>
                      <a:pt x="169" y="85"/>
                    </a:cubicBezTo>
                    <a:close/>
                    <a:moveTo>
                      <a:pt x="38" y="89"/>
                    </a:moveTo>
                    <a:cubicBezTo>
                      <a:pt x="46" y="91"/>
                      <a:pt x="55" y="92"/>
                      <a:pt x="65" y="92"/>
                    </a:cubicBezTo>
                    <a:cubicBezTo>
                      <a:pt x="75" y="92"/>
                      <a:pt x="87" y="92"/>
                      <a:pt x="99" y="90"/>
                    </a:cubicBezTo>
                    <a:cubicBezTo>
                      <a:pt x="111" y="89"/>
                      <a:pt x="123" y="86"/>
                      <a:pt x="133" y="84"/>
                    </a:cubicBezTo>
                    <a:cubicBezTo>
                      <a:pt x="144" y="81"/>
                      <a:pt x="153" y="77"/>
                      <a:pt x="160" y="74"/>
                    </a:cubicBezTo>
                    <a:cubicBezTo>
                      <a:pt x="167" y="70"/>
                      <a:pt x="173" y="65"/>
                      <a:pt x="176" y="61"/>
                    </a:cubicBezTo>
                    <a:cubicBezTo>
                      <a:pt x="180" y="56"/>
                      <a:pt x="182" y="50"/>
                      <a:pt x="181" y="45"/>
                    </a:cubicBezTo>
                    <a:cubicBezTo>
                      <a:pt x="181" y="39"/>
                      <a:pt x="178" y="34"/>
                      <a:pt x="173" y="30"/>
                    </a:cubicBezTo>
                    <a:cubicBezTo>
                      <a:pt x="168" y="26"/>
                      <a:pt x="161" y="23"/>
                      <a:pt x="153" y="21"/>
                    </a:cubicBezTo>
                    <a:cubicBezTo>
                      <a:pt x="145" y="20"/>
                      <a:pt x="136" y="19"/>
                      <a:pt x="126" y="19"/>
                    </a:cubicBezTo>
                    <a:cubicBezTo>
                      <a:pt x="116" y="19"/>
                      <a:pt x="105" y="20"/>
                      <a:pt x="94" y="21"/>
                    </a:cubicBezTo>
                    <a:cubicBezTo>
                      <a:pt x="81" y="23"/>
                      <a:pt x="70" y="25"/>
                      <a:pt x="60" y="27"/>
                    </a:cubicBezTo>
                    <a:cubicBezTo>
                      <a:pt x="50" y="30"/>
                      <a:pt x="42" y="33"/>
                      <a:pt x="34" y="37"/>
                    </a:cubicBezTo>
                    <a:cubicBezTo>
                      <a:pt x="27" y="41"/>
                      <a:pt x="21" y="45"/>
                      <a:pt x="17" y="50"/>
                    </a:cubicBezTo>
                    <a:cubicBezTo>
                      <a:pt x="13" y="55"/>
                      <a:pt x="11" y="60"/>
                      <a:pt x="12" y="66"/>
                    </a:cubicBezTo>
                    <a:cubicBezTo>
                      <a:pt x="12" y="72"/>
                      <a:pt x="15" y="77"/>
                      <a:pt x="19" y="81"/>
                    </a:cubicBezTo>
                    <a:cubicBezTo>
                      <a:pt x="24" y="85"/>
                      <a:pt x="30" y="87"/>
                      <a:pt x="38" y="89"/>
                    </a:cubicBezTo>
                    <a:close/>
                  </a:path>
                </a:pathLst>
              </a:custGeom>
              <a:solidFill>
                <a:srgbClr val="898989"/>
              </a:solidFill>
              <a:ln>
                <a:noFill/>
              </a:ln>
            </p:spPr>
            <p:txBody>
              <a:bodyPr anchor="ctr"/>
              <a:lstStyle/>
              <a:p>
                <a:pPr algn="ctr"/>
                <a:endParaRPr/>
              </a:p>
            </p:txBody>
          </p:sp>
          <p:sp>
            <p:nvSpPr>
              <p:cNvPr id="54" name="任意多边形: 形状 26"/>
              <p:cNvSpPr/>
              <p:nvPr/>
            </p:nvSpPr>
            <p:spPr bwMode="auto">
              <a:xfrm>
                <a:off x="2262188" y="3495676"/>
                <a:ext cx="158750" cy="122238"/>
              </a:xfrm>
              <a:custGeom>
                <a:avLst/>
                <a:gdLst>
                  <a:gd name="T0" fmla="*/ 192 w 201"/>
                  <a:gd name="T1" fmla="*/ 120 h 156"/>
                  <a:gd name="T2" fmla="*/ 188 w 201"/>
                  <a:gd name="T3" fmla="*/ 114 h 156"/>
                  <a:gd name="T4" fmla="*/ 183 w 201"/>
                  <a:gd name="T5" fmla="*/ 109 h 156"/>
                  <a:gd name="T6" fmla="*/ 170 w 201"/>
                  <a:gd name="T7" fmla="*/ 109 h 156"/>
                  <a:gd name="T8" fmla="*/ 147 w 201"/>
                  <a:gd name="T9" fmla="*/ 115 h 156"/>
                  <a:gd name="T10" fmla="*/ 16 w 201"/>
                  <a:gd name="T11" fmla="*/ 156 h 156"/>
                  <a:gd name="T12" fmla="*/ 15 w 201"/>
                  <a:gd name="T13" fmla="*/ 149 h 156"/>
                  <a:gd name="T14" fmla="*/ 150 w 201"/>
                  <a:gd name="T15" fmla="*/ 38 h 156"/>
                  <a:gd name="T16" fmla="*/ 57 w 201"/>
                  <a:gd name="T17" fmla="*/ 66 h 156"/>
                  <a:gd name="T18" fmla="*/ 33 w 201"/>
                  <a:gd name="T19" fmla="*/ 75 h 156"/>
                  <a:gd name="T20" fmla="*/ 22 w 201"/>
                  <a:gd name="T21" fmla="*/ 82 h 156"/>
                  <a:gd name="T22" fmla="*/ 18 w 201"/>
                  <a:gd name="T23" fmla="*/ 91 h 156"/>
                  <a:gd name="T24" fmla="*/ 17 w 201"/>
                  <a:gd name="T25" fmla="*/ 99 h 156"/>
                  <a:gd name="T26" fmla="*/ 8 w 201"/>
                  <a:gd name="T27" fmla="*/ 102 h 156"/>
                  <a:gd name="T28" fmla="*/ 0 w 201"/>
                  <a:gd name="T29" fmla="*/ 57 h 156"/>
                  <a:gd name="T30" fmla="*/ 9 w 201"/>
                  <a:gd name="T31" fmla="*/ 55 h 156"/>
                  <a:gd name="T32" fmla="*/ 13 w 201"/>
                  <a:gd name="T33" fmla="*/ 61 h 156"/>
                  <a:gd name="T34" fmla="*/ 18 w 201"/>
                  <a:gd name="T35" fmla="*/ 66 h 156"/>
                  <a:gd name="T36" fmla="*/ 29 w 201"/>
                  <a:gd name="T37" fmla="*/ 66 h 156"/>
                  <a:gd name="T38" fmla="*/ 54 w 201"/>
                  <a:gd name="T39" fmla="*/ 59 h 156"/>
                  <a:gd name="T40" fmla="*/ 143 w 201"/>
                  <a:gd name="T41" fmla="*/ 32 h 156"/>
                  <a:gd name="T42" fmla="*/ 154 w 201"/>
                  <a:gd name="T43" fmla="*/ 27 h 156"/>
                  <a:gd name="T44" fmla="*/ 163 w 201"/>
                  <a:gd name="T45" fmla="*/ 21 h 156"/>
                  <a:gd name="T46" fmla="*/ 169 w 201"/>
                  <a:gd name="T47" fmla="*/ 11 h 156"/>
                  <a:gd name="T48" fmla="*/ 170 w 201"/>
                  <a:gd name="T49" fmla="*/ 3 h 156"/>
                  <a:gd name="T50" fmla="*/ 179 w 201"/>
                  <a:gd name="T51" fmla="*/ 0 h 156"/>
                  <a:gd name="T52" fmla="*/ 185 w 201"/>
                  <a:gd name="T53" fmla="*/ 31 h 156"/>
                  <a:gd name="T54" fmla="*/ 59 w 201"/>
                  <a:gd name="T55" fmla="*/ 135 h 156"/>
                  <a:gd name="T56" fmla="*/ 144 w 201"/>
                  <a:gd name="T57" fmla="*/ 108 h 156"/>
                  <a:gd name="T58" fmla="*/ 168 w 201"/>
                  <a:gd name="T59" fmla="*/ 100 h 156"/>
                  <a:gd name="T60" fmla="*/ 179 w 201"/>
                  <a:gd name="T61" fmla="*/ 93 h 156"/>
                  <a:gd name="T62" fmla="*/ 182 w 201"/>
                  <a:gd name="T63" fmla="*/ 84 h 156"/>
                  <a:gd name="T64" fmla="*/ 184 w 201"/>
                  <a:gd name="T65" fmla="*/ 76 h 156"/>
                  <a:gd name="T66" fmla="*/ 193 w 201"/>
                  <a:gd name="T67" fmla="*/ 73 h 156"/>
                  <a:gd name="T68" fmla="*/ 201 w 201"/>
                  <a:gd name="T69" fmla="*/ 118 h 156"/>
                  <a:gd name="T70" fmla="*/ 192 w 201"/>
                  <a:gd name="T71" fmla="*/ 12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1" h="156">
                    <a:moveTo>
                      <a:pt x="192" y="120"/>
                    </a:moveTo>
                    <a:cubicBezTo>
                      <a:pt x="191" y="119"/>
                      <a:pt x="190" y="117"/>
                      <a:pt x="188" y="114"/>
                    </a:cubicBezTo>
                    <a:cubicBezTo>
                      <a:pt x="187" y="112"/>
                      <a:pt x="185" y="110"/>
                      <a:pt x="183" y="109"/>
                    </a:cubicBezTo>
                    <a:cubicBezTo>
                      <a:pt x="181" y="108"/>
                      <a:pt x="177" y="108"/>
                      <a:pt x="170" y="109"/>
                    </a:cubicBezTo>
                    <a:cubicBezTo>
                      <a:pt x="164" y="110"/>
                      <a:pt x="157" y="113"/>
                      <a:pt x="147" y="115"/>
                    </a:cubicBezTo>
                    <a:cubicBezTo>
                      <a:pt x="16" y="156"/>
                      <a:pt x="16" y="156"/>
                      <a:pt x="16" y="156"/>
                    </a:cubicBezTo>
                    <a:cubicBezTo>
                      <a:pt x="15" y="149"/>
                      <a:pt x="15" y="149"/>
                      <a:pt x="15" y="149"/>
                    </a:cubicBezTo>
                    <a:cubicBezTo>
                      <a:pt x="150" y="38"/>
                      <a:pt x="150" y="38"/>
                      <a:pt x="150" y="38"/>
                    </a:cubicBezTo>
                    <a:cubicBezTo>
                      <a:pt x="57" y="66"/>
                      <a:pt x="57" y="66"/>
                      <a:pt x="57" y="66"/>
                    </a:cubicBezTo>
                    <a:cubicBezTo>
                      <a:pt x="47" y="70"/>
                      <a:pt x="39" y="73"/>
                      <a:pt x="33" y="75"/>
                    </a:cubicBezTo>
                    <a:cubicBezTo>
                      <a:pt x="28" y="78"/>
                      <a:pt x="24" y="80"/>
                      <a:pt x="22" y="82"/>
                    </a:cubicBezTo>
                    <a:cubicBezTo>
                      <a:pt x="21" y="84"/>
                      <a:pt x="19" y="87"/>
                      <a:pt x="18" y="91"/>
                    </a:cubicBezTo>
                    <a:cubicBezTo>
                      <a:pt x="17" y="95"/>
                      <a:pt x="17" y="98"/>
                      <a:pt x="17" y="99"/>
                    </a:cubicBezTo>
                    <a:cubicBezTo>
                      <a:pt x="8" y="102"/>
                      <a:pt x="8" y="102"/>
                      <a:pt x="8" y="102"/>
                    </a:cubicBezTo>
                    <a:cubicBezTo>
                      <a:pt x="0" y="57"/>
                      <a:pt x="0" y="57"/>
                      <a:pt x="0" y="57"/>
                    </a:cubicBezTo>
                    <a:cubicBezTo>
                      <a:pt x="9" y="55"/>
                      <a:pt x="9" y="55"/>
                      <a:pt x="9" y="55"/>
                    </a:cubicBezTo>
                    <a:cubicBezTo>
                      <a:pt x="9" y="56"/>
                      <a:pt x="11" y="58"/>
                      <a:pt x="13" y="61"/>
                    </a:cubicBezTo>
                    <a:cubicBezTo>
                      <a:pt x="15" y="64"/>
                      <a:pt x="16" y="65"/>
                      <a:pt x="18" y="66"/>
                    </a:cubicBezTo>
                    <a:cubicBezTo>
                      <a:pt x="21" y="67"/>
                      <a:pt x="24" y="67"/>
                      <a:pt x="29" y="66"/>
                    </a:cubicBezTo>
                    <a:cubicBezTo>
                      <a:pt x="34" y="65"/>
                      <a:pt x="43" y="63"/>
                      <a:pt x="54" y="59"/>
                    </a:cubicBezTo>
                    <a:cubicBezTo>
                      <a:pt x="143" y="32"/>
                      <a:pt x="143" y="32"/>
                      <a:pt x="143" y="32"/>
                    </a:cubicBezTo>
                    <a:cubicBezTo>
                      <a:pt x="147" y="31"/>
                      <a:pt x="151" y="29"/>
                      <a:pt x="154" y="27"/>
                    </a:cubicBezTo>
                    <a:cubicBezTo>
                      <a:pt x="158" y="25"/>
                      <a:pt x="161" y="23"/>
                      <a:pt x="163" y="21"/>
                    </a:cubicBezTo>
                    <a:cubicBezTo>
                      <a:pt x="165" y="18"/>
                      <a:pt x="167" y="15"/>
                      <a:pt x="169" y="11"/>
                    </a:cubicBezTo>
                    <a:cubicBezTo>
                      <a:pt x="170" y="8"/>
                      <a:pt x="171" y="5"/>
                      <a:pt x="170" y="3"/>
                    </a:cubicBezTo>
                    <a:cubicBezTo>
                      <a:pt x="179" y="0"/>
                      <a:pt x="179" y="0"/>
                      <a:pt x="179" y="0"/>
                    </a:cubicBezTo>
                    <a:cubicBezTo>
                      <a:pt x="185" y="31"/>
                      <a:pt x="185" y="31"/>
                      <a:pt x="185" y="31"/>
                    </a:cubicBezTo>
                    <a:cubicBezTo>
                      <a:pt x="59" y="135"/>
                      <a:pt x="59" y="135"/>
                      <a:pt x="59" y="135"/>
                    </a:cubicBezTo>
                    <a:cubicBezTo>
                      <a:pt x="144" y="108"/>
                      <a:pt x="144" y="108"/>
                      <a:pt x="144" y="108"/>
                    </a:cubicBezTo>
                    <a:cubicBezTo>
                      <a:pt x="155" y="105"/>
                      <a:pt x="163" y="102"/>
                      <a:pt x="168" y="100"/>
                    </a:cubicBezTo>
                    <a:cubicBezTo>
                      <a:pt x="174" y="97"/>
                      <a:pt x="177" y="95"/>
                      <a:pt x="179" y="93"/>
                    </a:cubicBezTo>
                    <a:cubicBezTo>
                      <a:pt x="180" y="91"/>
                      <a:pt x="181" y="88"/>
                      <a:pt x="182" y="84"/>
                    </a:cubicBezTo>
                    <a:cubicBezTo>
                      <a:pt x="183" y="80"/>
                      <a:pt x="184" y="78"/>
                      <a:pt x="184" y="76"/>
                    </a:cubicBezTo>
                    <a:cubicBezTo>
                      <a:pt x="193" y="73"/>
                      <a:pt x="193" y="73"/>
                      <a:pt x="193" y="73"/>
                    </a:cubicBezTo>
                    <a:cubicBezTo>
                      <a:pt x="201" y="118"/>
                      <a:pt x="201" y="118"/>
                      <a:pt x="201" y="118"/>
                    </a:cubicBezTo>
                    <a:lnTo>
                      <a:pt x="192" y="120"/>
                    </a:lnTo>
                    <a:close/>
                  </a:path>
                </a:pathLst>
              </a:custGeom>
              <a:solidFill>
                <a:srgbClr val="898989"/>
              </a:solidFill>
              <a:ln>
                <a:noFill/>
              </a:ln>
            </p:spPr>
            <p:txBody>
              <a:bodyPr anchor="ctr"/>
              <a:lstStyle/>
              <a:p>
                <a:pPr algn="ctr"/>
                <a:endParaRPr/>
              </a:p>
            </p:txBody>
          </p:sp>
          <p:sp>
            <p:nvSpPr>
              <p:cNvPr id="55" name="任意多边形: 形状 27"/>
              <p:cNvSpPr/>
              <p:nvPr/>
            </p:nvSpPr>
            <p:spPr bwMode="auto">
              <a:xfrm>
                <a:off x="2287588" y="3595688"/>
                <a:ext cx="146050" cy="122238"/>
              </a:xfrm>
              <a:custGeom>
                <a:avLst/>
                <a:gdLst>
                  <a:gd name="T0" fmla="*/ 91 w 186"/>
                  <a:gd name="T1" fmla="*/ 134 h 155"/>
                  <a:gd name="T2" fmla="*/ 88 w 186"/>
                  <a:gd name="T3" fmla="*/ 130 h 155"/>
                  <a:gd name="T4" fmla="*/ 84 w 186"/>
                  <a:gd name="T5" fmla="*/ 127 h 155"/>
                  <a:gd name="T6" fmla="*/ 78 w 186"/>
                  <a:gd name="T7" fmla="*/ 127 h 155"/>
                  <a:gd name="T8" fmla="*/ 70 w 186"/>
                  <a:gd name="T9" fmla="*/ 130 h 155"/>
                  <a:gd name="T10" fmla="*/ 57 w 186"/>
                  <a:gd name="T11" fmla="*/ 138 h 155"/>
                  <a:gd name="T12" fmla="*/ 38 w 186"/>
                  <a:gd name="T13" fmla="*/ 150 h 155"/>
                  <a:gd name="T14" fmla="*/ 30 w 186"/>
                  <a:gd name="T15" fmla="*/ 155 h 155"/>
                  <a:gd name="T16" fmla="*/ 12 w 186"/>
                  <a:gd name="T17" fmla="*/ 143 h 155"/>
                  <a:gd name="T18" fmla="*/ 2 w 186"/>
                  <a:gd name="T19" fmla="*/ 127 h 155"/>
                  <a:gd name="T20" fmla="*/ 1 w 186"/>
                  <a:gd name="T21" fmla="*/ 104 h 155"/>
                  <a:gd name="T22" fmla="*/ 13 w 186"/>
                  <a:gd name="T23" fmla="*/ 78 h 155"/>
                  <a:gd name="T24" fmla="*/ 36 w 186"/>
                  <a:gd name="T25" fmla="*/ 51 h 155"/>
                  <a:gd name="T26" fmla="*/ 71 w 186"/>
                  <a:gd name="T27" fmla="*/ 25 h 155"/>
                  <a:gd name="T28" fmla="*/ 108 w 186"/>
                  <a:gd name="T29" fmla="*/ 7 h 155"/>
                  <a:gd name="T30" fmla="*/ 140 w 186"/>
                  <a:gd name="T31" fmla="*/ 0 h 155"/>
                  <a:gd name="T32" fmla="*/ 164 w 186"/>
                  <a:gd name="T33" fmla="*/ 5 h 155"/>
                  <a:gd name="T34" fmla="*/ 178 w 186"/>
                  <a:gd name="T35" fmla="*/ 21 h 155"/>
                  <a:gd name="T36" fmla="*/ 180 w 186"/>
                  <a:gd name="T37" fmla="*/ 38 h 155"/>
                  <a:gd name="T38" fmla="*/ 175 w 186"/>
                  <a:gd name="T39" fmla="*/ 55 h 155"/>
                  <a:gd name="T40" fmla="*/ 184 w 186"/>
                  <a:gd name="T41" fmla="*/ 53 h 155"/>
                  <a:gd name="T42" fmla="*/ 186 w 186"/>
                  <a:gd name="T43" fmla="*/ 58 h 155"/>
                  <a:gd name="T44" fmla="*/ 128 w 186"/>
                  <a:gd name="T45" fmla="*/ 95 h 155"/>
                  <a:gd name="T46" fmla="*/ 126 w 186"/>
                  <a:gd name="T47" fmla="*/ 89 h 155"/>
                  <a:gd name="T48" fmla="*/ 144 w 186"/>
                  <a:gd name="T49" fmla="*/ 74 h 155"/>
                  <a:gd name="T50" fmla="*/ 159 w 186"/>
                  <a:gd name="T51" fmla="*/ 58 h 155"/>
                  <a:gd name="T52" fmla="*/ 167 w 186"/>
                  <a:gd name="T53" fmla="*/ 42 h 155"/>
                  <a:gd name="T54" fmla="*/ 167 w 186"/>
                  <a:gd name="T55" fmla="*/ 27 h 155"/>
                  <a:gd name="T56" fmla="*/ 158 w 186"/>
                  <a:gd name="T57" fmla="*/ 16 h 155"/>
                  <a:gd name="T58" fmla="*/ 139 w 186"/>
                  <a:gd name="T59" fmla="*/ 15 h 155"/>
                  <a:gd name="T60" fmla="*/ 112 w 186"/>
                  <a:gd name="T61" fmla="*/ 24 h 155"/>
                  <a:gd name="T62" fmla="*/ 78 w 186"/>
                  <a:gd name="T63" fmla="*/ 41 h 155"/>
                  <a:gd name="T64" fmla="*/ 49 w 186"/>
                  <a:gd name="T65" fmla="*/ 62 h 155"/>
                  <a:gd name="T66" fmla="*/ 27 w 186"/>
                  <a:gd name="T67" fmla="*/ 84 h 155"/>
                  <a:gd name="T68" fmla="*/ 14 w 186"/>
                  <a:gd name="T69" fmla="*/ 105 h 155"/>
                  <a:gd name="T70" fmla="*/ 14 w 186"/>
                  <a:gd name="T71" fmla="*/ 124 h 155"/>
                  <a:gd name="T72" fmla="*/ 21 w 186"/>
                  <a:gd name="T73" fmla="*/ 133 h 155"/>
                  <a:gd name="T74" fmla="*/ 30 w 186"/>
                  <a:gd name="T75" fmla="*/ 136 h 155"/>
                  <a:gd name="T76" fmla="*/ 43 w 186"/>
                  <a:gd name="T77" fmla="*/ 129 h 155"/>
                  <a:gd name="T78" fmla="*/ 54 w 186"/>
                  <a:gd name="T79" fmla="*/ 123 h 155"/>
                  <a:gd name="T80" fmla="*/ 63 w 186"/>
                  <a:gd name="T81" fmla="*/ 117 h 155"/>
                  <a:gd name="T82" fmla="*/ 71 w 186"/>
                  <a:gd name="T83" fmla="*/ 111 h 155"/>
                  <a:gd name="T84" fmla="*/ 76 w 186"/>
                  <a:gd name="T85" fmla="*/ 104 h 155"/>
                  <a:gd name="T86" fmla="*/ 76 w 186"/>
                  <a:gd name="T87" fmla="*/ 96 h 155"/>
                  <a:gd name="T88" fmla="*/ 75 w 186"/>
                  <a:gd name="T89" fmla="*/ 89 h 155"/>
                  <a:gd name="T90" fmla="*/ 84 w 186"/>
                  <a:gd name="T91" fmla="*/ 84 h 155"/>
                  <a:gd name="T92" fmla="*/ 99 w 186"/>
                  <a:gd name="T93" fmla="*/ 129 h 155"/>
                  <a:gd name="T94" fmla="*/ 91 w 186"/>
                  <a:gd name="T95" fmla="*/ 13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6" h="155">
                    <a:moveTo>
                      <a:pt x="91" y="134"/>
                    </a:moveTo>
                    <a:cubicBezTo>
                      <a:pt x="90" y="133"/>
                      <a:pt x="89" y="132"/>
                      <a:pt x="88" y="130"/>
                    </a:cubicBezTo>
                    <a:cubicBezTo>
                      <a:pt x="87" y="128"/>
                      <a:pt x="86" y="127"/>
                      <a:pt x="84" y="127"/>
                    </a:cubicBezTo>
                    <a:cubicBezTo>
                      <a:pt x="82" y="126"/>
                      <a:pt x="80" y="126"/>
                      <a:pt x="78" y="127"/>
                    </a:cubicBezTo>
                    <a:cubicBezTo>
                      <a:pt x="76" y="127"/>
                      <a:pt x="73" y="129"/>
                      <a:pt x="70" y="130"/>
                    </a:cubicBezTo>
                    <a:cubicBezTo>
                      <a:pt x="57" y="138"/>
                      <a:pt x="57" y="138"/>
                      <a:pt x="57" y="138"/>
                    </a:cubicBezTo>
                    <a:cubicBezTo>
                      <a:pt x="48" y="144"/>
                      <a:pt x="41" y="148"/>
                      <a:pt x="38" y="150"/>
                    </a:cubicBezTo>
                    <a:cubicBezTo>
                      <a:pt x="35" y="152"/>
                      <a:pt x="32" y="154"/>
                      <a:pt x="30" y="155"/>
                    </a:cubicBezTo>
                    <a:cubicBezTo>
                      <a:pt x="23" y="152"/>
                      <a:pt x="17" y="148"/>
                      <a:pt x="12" y="143"/>
                    </a:cubicBezTo>
                    <a:cubicBezTo>
                      <a:pt x="8" y="138"/>
                      <a:pt x="4" y="133"/>
                      <a:pt x="2" y="127"/>
                    </a:cubicBezTo>
                    <a:cubicBezTo>
                      <a:pt x="0" y="120"/>
                      <a:pt x="0" y="113"/>
                      <a:pt x="1" y="104"/>
                    </a:cubicBezTo>
                    <a:cubicBezTo>
                      <a:pt x="3" y="96"/>
                      <a:pt x="7" y="87"/>
                      <a:pt x="13" y="78"/>
                    </a:cubicBezTo>
                    <a:cubicBezTo>
                      <a:pt x="19" y="69"/>
                      <a:pt x="27" y="60"/>
                      <a:pt x="36" y="51"/>
                    </a:cubicBezTo>
                    <a:cubicBezTo>
                      <a:pt x="46" y="41"/>
                      <a:pt x="58" y="33"/>
                      <a:pt x="71" y="25"/>
                    </a:cubicBezTo>
                    <a:cubicBezTo>
                      <a:pt x="84" y="17"/>
                      <a:pt x="96" y="11"/>
                      <a:pt x="108" y="7"/>
                    </a:cubicBezTo>
                    <a:cubicBezTo>
                      <a:pt x="119" y="3"/>
                      <a:pt x="130" y="0"/>
                      <a:pt x="140" y="0"/>
                    </a:cubicBezTo>
                    <a:cubicBezTo>
                      <a:pt x="149" y="0"/>
                      <a:pt x="157" y="2"/>
                      <a:pt x="164" y="5"/>
                    </a:cubicBezTo>
                    <a:cubicBezTo>
                      <a:pt x="171" y="9"/>
                      <a:pt x="175" y="14"/>
                      <a:pt x="178" y="21"/>
                    </a:cubicBezTo>
                    <a:cubicBezTo>
                      <a:pt x="180" y="27"/>
                      <a:pt x="180" y="33"/>
                      <a:pt x="180" y="38"/>
                    </a:cubicBezTo>
                    <a:cubicBezTo>
                      <a:pt x="179" y="44"/>
                      <a:pt x="177" y="49"/>
                      <a:pt x="175" y="55"/>
                    </a:cubicBezTo>
                    <a:cubicBezTo>
                      <a:pt x="184" y="53"/>
                      <a:pt x="184" y="53"/>
                      <a:pt x="184" y="53"/>
                    </a:cubicBezTo>
                    <a:cubicBezTo>
                      <a:pt x="186" y="58"/>
                      <a:pt x="186" y="58"/>
                      <a:pt x="186" y="58"/>
                    </a:cubicBezTo>
                    <a:cubicBezTo>
                      <a:pt x="128" y="95"/>
                      <a:pt x="128" y="95"/>
                      <a:pt x="128" y="95"/>
                    </a:cubicBezTo>
                    <a:cubicBezTo>
                      <a:pt x="126" y="89"/>
                      <a:pt x="126" y="89"/>
                      <a:pt x="126" y="89"/>
                    </a:cubicBezTo>
                    <a:cubicBezTo>
                      <a:pt x="132" y="84"/>
                      <a:pt x="138" y="79"/>
                      <a:pt x="144" y="74"/>
                    </a:cubicBezTo>
                    <a:cubicBezTo>
                      <a:pt x="149" y="68"/>
                      <a:pt x="154" y="63"/>
                      <a:pt x="159" y="58"/>
                    </a:cubicBezTo>
                    <a:cubicBezTo>
                      <a:pt x="163" y="52"/>
                      <a:pt x="166" y="47"/>
                      <a:pt x="167" y="42"/>
                    </a:cubicBezTo>
                    <a:cubicBezTo>
                      <a:pt x="169" y="37"/>
                      <a:pt x="169" y="32"/>
                      <a:pt x="167" y="27"/>
                    </a:cubicBezTo>
                    <a:cubicBezTo>
                      <a:pt x="166" y="22"/>
                      <a:pt x="162" y="18"/>
                      <a:pt x="158" y="16"/>
                    </a:cubicBezTo>
                    <a:cubicBezTo>
                      <a:pt x="153" y="15"/>
                      <a:pt x="146" y="14"/>
                      <a:pt x="139" y="15"/>
                    </a:cubicBezTo>
                    <a:cubicBezTo>
                      <a:pt x="131" y="16"/>
                      <a:pt x="122" y="19"/>
                      <a:pt x="112" y="24"/>
                    </a:cubicBezTo>
                    <a:cubicBezTo>
                      <a:pt x="101" y="28"/>
                      <a:pt x="90" y="34"/>
                      <a:pt x="78" y="41"/>
                    </a:cubicBezTo>
                    <a:cubicBezTo>
                      <a:pt x="68" y="48"/>
                      <a:pt x="58" y="55"/>
                      <a:pt x="49" y="62"/>
                    </a:cubicBezTo>
                    <a:cubicBezTo>
                      <a:pt x="40" y="69"/>
                      <a:pt x="33" y="76"/>
                      <a:pt x="27" y="84"/>
                    </a:cubicBezTo>
                    <a:cubicBezTo>
                      <a:pt x="21" y="91"/>
                      <a:pt x="17" y="98"/>
                      <a:pt x="14" y="105"/>
                    </a:cubicBezTo>
                    <a:cubicBezTo>
                      <a:pt x="12" y="112"/>
                      <a:pt x="12" y="118"/>
                      <a:pt x="14" y="124"/>
                    </a:cubicBezTo>
                    <a:cubicBezTo>
                      <a:pt x="15" y="128"/>
                      <a:pt x="18" y="131"/>
                      <a:pt x="21" y="133"/>
                    </a:cubicBezTo>
                    <a:cubicBezTo>
                      <a:pt x="24" y="135"/>
                      <a:pt x="28" y="136"/>
                      <a:pt x="30" y="136"/>
                    </a:cubicBezTo>
                    <a:cubicBezTo>
                      <a:pt x="35" y="134"/>
                      <a:pt x="39" y="132"/>
                      <a:pt x="43" y="129"/>
                    </a:cubicBezTo>
                    <a:cubicBezTo>
                      <a:pt x="47" y="127"/>
                      <a:pt x="51" y="125"/>
                      <a:pt x="54" y="123"/>
                    </a:cubicBezTo>
                    <a:cubicBezTo>
                      <a:pt x="63" y="117"/>
                      <a:pt x="63" y="117"/>
                      <a:pt x="63" y="117"/>
                    </a:cubicBezTo>
                    <a:cubicBezTo>
                      <a:pt x="66" y="115"/>
                      <a:pt x="69" y="113"/>
                      <a:pt x="71" y="111"/>
                    </a:cubicBezTo>
                    <a:cubicBezTo>
                      <a:pt x="74" y="109"/>
                      <a:pt x="75" y="107"/>
                      <a:pt x="76" y="104"/>
                    </a:cubicBezTo>
                    <a:cubicBezTo>
                      <a:pt x="76" y="102"/>
                      <a:pt x="76" y="99"/>
                      <a:pt x="76" y="96"/>
                    </a:cubicBezTo>
                    <a:cubicBezTo>
                      <a:pt x="76" y="93"/>
                      <a:pt x="75" y="91"/>
                      <a:pt x="75" y="89"/>
                    </a:cubicBezTo>
                    <a:cubicBezTo>
                      <a:pt x="84" y="84"/>
                      <a:pt x="84" y="84"/>
                      <a:pt x="84" y="84"/>
                    </a:cubicBezTo>
                    <a:cubicBezTo>
                      <a:pt x="99" y="129"/>
                      <a:pt x="99" y="129"/>
                      <a:pt x="99" y="129"/>
                    </a:cubicBezTo>
                    <a:lnTo>
                      <a:pt x="91" y="134"/>
                    </a:lnTo>
                    <a:close/>
                  </a:path>
                </a:pathLst>
              </a:custGeom>
              <a:solidFill>
                <a:srgbClr val="898989"/>
              </a:solidFill>
              <a:ln>
                <a:noFill/>
              </a:ln>
            </p:spPr>
            <p:txBody>
              <a:bodyPr anchor="ctr"/>
              <a:lstStyle/>
              <a:p>
                <a:pPr algn="ctr"/>
                <a:endParaRPr/>
              </a:p>
            </p:txBody>
          </p:sp>
          <p:sp>
            <p:nvSpPr>
              <p:cNvPr id="56" name="任意多边形: 形状 28"/>
              <p:cNvSpPr/>
              <p:nvPr/>
            </p:nvSpPr>
            <p:spPr bwMode="auto">
              <a:xfrm>
                <a:off x="2362201" y="3686176"/>
                <a:ext cx="141288" cy="166688"/>
              </a:xfrm>
              <a:custGeom>
                <a:avLst/>
                <a:gdLst>
                  <a:gd name="T0" fmla="*/ 173 w 180"/>
                  <a:gd name="T1" fmla="*/ 97 h 212"/>
                  <a:gd name="T2" fmla="*/ 169 w 180"/>
                  <a:gd name="T3" fmla="*/ 93 h 212"/>
                  <a:gd name="T4" fmla="*/ 162 w 180"/>
                  <a:gd name="T5" fmla="*/ 91 h 212"/>
                  <a:gd name="T6" fmla="*/ 151 w 180"/>
                  <a:gd name="T7" fmla="*/ 99 h 212"/>
                  <a:gd name="T8" fmla="*/ 132 w 180"/>
                  <a:gd name="T9" fmla="*/ 117 h 212"/>
                  <a:gd name="T10" fmla="*/ 71 w 180"/>
                  <a:gd name="T11" fmla="*/ 185 h 212"/>
                  <a:gd name="T12" fmla="*/ 48 w 180"/>
                  <a:gd name="T13" fmla="*/ 204 h 212"/>
                  <a:gd name="T14" fmla="*/ 29 w 180"/>
                  <a:gd name="T15" fmla="*/ 212 h 212"/>
                  <a:gd name="T16" fmla="*/ 15 w 180"/>
                  <a:gd name="T17" fmla="*/ 210 h 212"/>
                  <a:gd name="T18" fmla="*/ 6 w 180"/>
                  <a:gd name="T19" fmla="*/ 202 h 212"/>
                  <a:gd name="T20" fmla="*/ 1 w 180"/>
                  <a:gd name="T21" fmla="*/ 185 h 212"/>
                  <a:gd name="T22" fmla="*/ 3 w 180"/>
                  <a:gd name="T23" fmla="*/ 165 h 212"/>
                  <a:gd name="T24" fmla="*/ 12 w 180"/>
                  <a:gd name="T25" fmla="*/ 144 h 212"/>
                  <a:gd name="T26" fmla="*/ 27 w 180"/>
                  <a:gd name="T27" fmla="*/ 125 h 212"/>
                  <a:gd name="T28" fmla="*/ 111 w 180"/>
                  <a:gd name="T29" fmla="*/ 34 h 212"/>
                  <a:gd name="T30" fmla="*/ 116 w 180"/>
                  <a:gd name="T31" fmla="*/ 27 h 212"/>
                  <a:gd name="T32" fmla="*/ 119 w 180"/>
                  <a:gd name="T33" fmla="*/ 19 h 212"/>
                  <a:gd name="T34" fmla="*/ 119 w 180"/>
                  <a:gd name="T35" fmla="*/ 13 h 212"/>
                  <a:gd name="T36" fmla="*/ 117 w 180"/>
                  <a:gd name="T37" fmla="*/ 8 h 212"/>
                  <a:gd name="T38" fmla="*/ 124 w 180"/>
                  <a:gd name="T39" fmla="*/ 0 h 212"/>
                  <a:gd name="T40" fmla="*/ 147 w 180"/>
                  <a:gd name="T41" fmla="*/ 36 h 212"/>
                  <a:gd name="T42" fmla="*/ 140 w 180"/>
                  <a:gd name="T43" fmla="*/ 44 h 212"/>
                  <a:gd name="T44" fmla="*/ 136 w 180"/>
                  <a:gd name="T45" fmla="*/ 41 h 212"/>
                  <a:gd name="T46" fmla="*/ 132 w 180"/>
                  <a:gd name="T47" fmla="*/ 38 h 212"/>
                  <a:gd name="T48" fmla="*/ 127 w 180"/>
                  <a:gd name="T49" fmla="*/ 40 h 212"/>
                  <a:gd name="T50" fmla="*/ 120 w 180"/>
                  <a:gd name="T51" fmla="*/ 46 h 212"/>
                  <a:gd name="T52" fmla="*/ 41 w 180"/>
                  <a:gd name="T53" fmla="*/ 131 h 212"/>
                  <a:gd name="T54" fmla="*/ 30 w 180"/>
                  <a:gd name="T55" fmla="*/ 145 h 212"/>
                  <a:gd name="T56" fmla="*/ 20 w 180"/>
                  <a:gd name="T57" fmla="*/ 161 h 212"/>
                  <a:gd name="T58" fmla="*/ 15 w 180"/>
                  <a:gd name="T59" fmla="*/ 177 h 212"/>
                  <a:gd name="T60" fmla="*/ 19 w 180"/>
                  <a:gd name="T61" fmla="*/ 192 h 212"/>
                  <a:gd name="T62" fmla="*/ 29 w 180"/>
                  <a:gd name="T63" fmla="*/ 200 h 212"/>
                  <a:gd name="T64" fmla="*/ 43 w 180"/>
                  <a:gd name="T65" fmla="*/ 197 h 212"/>
                  <a:gd name="T66" fmla="*/ 56 w 180"/>
                  <a:gd name="T67" fmla="*/ 188 h 212"/>
                  <a:gd name="T68" fmla="*/ 69 w 180"/>
                  <a:gd name="T69" fmla="*/ 176 h 212"/>
                  <a:gd name="T70" fmla="*/ 127 w 180"/>
                  <a:gd name="T71" fmla="*/ 113 h 212"/>
                  <a:gd name="T72" fmla="*/ 145 w 180"/>
                  <a:gd name="T73" fmla="*/ 92 h 212"/>
                  <a:gd name="T74" fmla="*/ 152 w 180"/>
                  <a:gd name="T75" fmla="*/ 79 h 212"/>
                  <a:gd name="T76" fmla="*/ 153 w 180"/>
                  <a:gd name="T77" fmla="*/ 69 h 212"/>
                  <a:gd name="T78" fmla="*/ 151 w 180"/>
                  <a:gd name="T79" fmla="*/ 62 h 212"/>
                  <a:gd name="T80" fmla="*/ 158 w 180"/>
                  <a:gd name="T81" fmla="*/ 54 h 212"/>
                  <a:gd name="T82" fmla="*/ 180 w 180"/>
                  <a:gd name="T83" fmla="*/ 89 h 212"/>
                  <a:gd name="T84" fmla="*/ 173 w 180"/>
                  <a:gd name="T85" fmla="*/ 97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0" h="212">
                    <a:moveTo>
                      <a:pt x="173" y="97"/>
                    </a:moveTo>
                    <a:cubicBezTo>
                      <a:pt x="172" y="96"/>
                      <a:pt x="171" y="95"/>
                      <a:pt x="169" y="93"/>
                    </a:cubicBezTo>
                    <a:cubicBezTo>
                      <a:pt x="167" y="92"/>
                      <a:pt x="164" y="91"/>
                      <a:pt x="162" y="91"/>
                    </a:cubicBezTo>
                    <a:cubicBezTo>
                      <a:pt x="160" y="92"/>
                      <a:pt x="156" y="94"/>
                      <a:pt x="151" y="99"/>
                    </a:cubicBezTo>
                    <a:cubicBezTo>
                      <a:pt x="145" y="104"/>
                      <a:pt x="139" y="110"/>
                      <a:pt x="132" y="117"/>
                    </a:cubicBezTo>
                    <a:cubicBezTo>
                      <a:pt x="71" y="185"/>
                      <a:pt x="71" y="185"/>
                      <a:pt x="71" y="185"/>
                    </a:cubicBezTo>
                    <a:cubicBezTo>
                      <a:pt x="63" y="193"/>
                      <a:pt x="55" y="200"/>
                      <a:pt x="48" y="204"/>
                    </a:cubicBezTo>
                    <a:cubicBezTo>
                      <a:pt x="41" y="208"/>
                      <a:pt x="35" y="211"/>
                      <a:pt x="29" y="212"/>
                    </a:cubicBezTo>
                    <a:cubicBezTo>
                      <a:pt x="23" y="212"/>
                      <a:pt x="18" y="212"/>
                      <a:pt x="15" y="210"/>
                    </a:cubicBezTo>
                    <a:cubicBezTo>
                      <a:pt x="11" y="208"/>
                      <a:pt x="8" y="206"/>
                      <a:pt x="6" y="202"/>
                    </a:cubicBezTo>
                    <a:cubicBezTo>
                      <a:pt x="3" y="197"/>
                      <a:pt x="1" y="191"/>
                      <a:pt x="1" y="185"/>
                    </a:cubicBezTo>
                    <a:cubicBezTo>
                      <a:pt x="0" y="178"/>
                      <a:pt x="1" y="172"/>
                      <a:pt x="3" y="165"/>
                    </a:cubicBezTo>
                    <a:cubicBezTo>
                      <a:pt x="5" y="158"/>
                      <a:pt x="8" y="151"/>
                      <a:pt x="12" y="144"/>
                    </a:cubicBezTo>
                    <a:cubicBezTo>
                      <a:pt x="16" y="138"/>
                      <a:pt x="21" y="131"/>
                      <a:pt x="27" y="125"/>
                    </a:cubicBezTo>
                    <a:cubicBezTo>
                      <a:pt x="111" y="34"/>
                      <a:pt x="111" y="34"/>
                      <a:pt x="111" y="34"/>
                    </a:cubicBezTo>
                    <a:cubicBezTo>
                      <a:pt x="113" y="31"/>
                      <a:pt x="115" y="29"/>
                      <a:pt x="116" y="27"/>
                    </a:cubicBezTo>
                    <a:cubicBezTo>
                      <a:pt x="117" y="25"/>
                      <a:pt x="118" y="22"/>
                      <a:pt x="119" y="19"/>
                    </a:cubicBezTo>
                    <a:cubicBezTo>
                      <a:pt x="119" y="17"/>
                      <a:pt x="119" y="15"/>
                      <a:pt x="119" y="13"/>
                    </a:cubicBezTo>
                    <a:cubicBezTo>
                      <a:pt x="118" y="11"/>
                      <a:pt x="118" y="9"/>
                      <a:pt x="117" y="8"/>
                    </a:cubicBezTo>
                    <a:cubicBezTo>
                      <a:pt x="124" y="0"/>
                      <a:pt x="124" y="0"/>
                      <a:pt x="124" y="0"/>
                    </a:cubicBezTo>
                    <a:cubicBezTo>
                      <a:pt x="147" y="36"/>
                      <a:pt x="147" y="36"/>
                      <a:pt x="147" y="36"/>
                    </a:cubicBezTo>
                    <a:cubicBezTo>
                      <a:pt x="140" y="44"/>
                      <a:pt x="140" y="44"/>
                      <a:pt x="140" y="44"/>
                    </a:cubicBezTo>
                    <a:cubicBezTo>
                      <a:pt x="139" y="43"/>
                      <a:pt x="138" y="42"/>
                      <a:pt x="136" y="41"/>
                    </a:cubicBezTo>
                    <a:cubicBezTo>
                      <a:pt x="135" y="40"/>
                      <a:pt x="133" y="39"/>
                      <a:pt x="132" y="38"/>
                    </a:cubicBezTo>
                    <a:cubicBezTo>
                      <a:pt x="131" y="38"/>
                      <a:pt x="129" y="39"/>
                      <a:pt x="127" y="40"/>
                    </a:cubicBezTo>
                    <a:cubicBezTo>
                      <a:pt x="124" y="42"/>
                      <a:pt x="122" y="44"/>
                      <a:pt x="120" y="46"/>
                    </a:cubicBezTo>
                    <a:cubicBezTo>
                      <a:pt x="41" y="131"/>
                      <a:pt x="41" y="131"/>
                      <a:pt x="41" y="131"/>
                    </a:cubicBezTo>
                    <a:cubicBezTo>
                      <a:pt x="37" y="136"/>
                      <a:pt x="34" y="140"/>
                      <a:pt x="30" y="145"/>
                    </a:cubicBezTo>
                    <a:cubicBezTo>
                      <a:pt x="26" y="150"/>
                      <a:pt x="23" y="156"/>
                      <a:pt x="20" y="161"/>
                    </a:cubicBezTo>
                    <a:cubicBezTo>
                      <a:pt x="17" y="167"/>
                      <a:pt x="16" y="172"/>
                      <a:pt x="15" y="177"/>
                    </a:cubicBezTo>
                    <a:cubicBezTo>
                      <a:pt x="14" y="183"/>
                      <a:pt x="16" y="187"/>
                      <a:pt x="19" y="192"/>
                    </a:cubicBezTo>
                    <a:cubicBezTo>
                      <a:pt x="21" y="197"/>
                      <a:pt x="25" y="199"/>
                      <a:pt x="29" y="200"/>
                    </a:cubicBezTo>
                    <a:cubicBezTo>
                      <a:pt x="33" y="200"/>
                      <a:pt x="38" y="199"/>
                      <a:pt x="43" y="197"/>
                    </a:cubicBezTo>
                    <a:cubicBezTo>
                      <a:pt x="47" y="195"/>
                      <a:pt x="52" y="192"/>
                      <a:pt x="56" y="188"/>
                    </a:cubicBezTo>
                    <a:cubicBezTo>
                      <a:pt x="61" y="184"/>
                      <a:pt x="65" y="180"/>
                      <a:pt x="69" y="176"/>
                    </a:cubicBezTo>
                    <a:cubicBezTo>
                      <a:pt x="127" y="113"/>
                      <a:pt x="127" y="113"/>
                      <a:pt x="127" y="113"/>
                    </a:cubicBezTo>
                    <a:cubicBezTo>
                      <a:pt x="135" y="105"/>
                      <a:pt x="141" y="98"/>
                      <a:pt x="145" y="92"/>
                    </a:cubicBezTo>
                    <a:cubicBezTo>
                      <a:pt x="149" y="86"/>
                      <a:pt x="152" y="82"/>
                      <a:pt x="152" y="79"/>
                    </a:cubicBezTo>
                    <a:cubicBezTo>
                      <a:pt x="153" y="76"/>
                      <a:pt x="153" y="72"/>
                      <a:pt x="153" y="69"/>
                    </a:cubicBezTo>
                    <a:cubicBezTo>
                      <a:pt x="152" y="65"/>
                      <a:pt x="152" y="63"/>
                      <a:pt x="151" y="62"/>
                    </a:cubicBezTo>
                    <a:cubicBezTo>
                      <a:pt x="158" y="54"/>
                      <a:pt x="158" y="54"/>
                      <a:pt x="158" y="54"/>
                    </a:cubicBezTo>
                    <a:cubicBezTo>
                      <a:pt x="180" y="89"/>
                      <a:pt x="180" y="89"/>
                      <a:pt x="180" y="89"/>
                    </a:cubicBezTo>
                    <a:lnTo>
                      <a:pt x="173" y="97"/>
                    </a:lnTo>
                    <a:close/>
                  </a:path>
                </a:pathLst>
              </a:custGeom>
              <a:solidFill>
                <a:srgbClr val="898989"/>
              </a:solidFill>
              <a:ln>
                <a:noFill/>
              </a:ln>
            </p:spPr>
            <p:txBody>
              <a:bodyPr anchor="ctr"/>
              <a:lstStyle/>
              <a:p>
                <a:pPr algn="ctr"/>
                <a:endParaRPr/>
              </a:p>
            </p:txBody>
          </p:sp>
          <p:sp>
            <p:nvSpPr>
              <p:cNvPr id="57" name="任意多边形: 形状 29"/>
              <p:cNvSpPr/>
              <p:nvPr/>
            </p:nvSpPr>
            <p:spPr bwMode="auto">
              <a:xfrm>
                <a:off x="2403476" y="3760788"/>
                <a:ext cx="155575" cy="190500"/>
              </a:xfrm>
              <a:custGeom>
                <a:avLst/>
                <a:gdLst>
                  <a:gd name="T0" fmla="*/ 190 w 197"/>
                  <a:gd name="T1" fmla="*/ 97 h 243"/>
                  <a:gd name="T2" fmla="*/ 185 w 197"/>
                  <a:gd name="T3" fmla="*/ 94 h 243"/>
                  <a:gd name="T4" fmla="*/ 179 w 197"/>
                  <a:gd name="T5" fmla="*/ 93 h 243"/>
                  <a:gd name="T6" fmla="*/ 168 w 197"/>
                  <a:gd name="T7" fmla="*/ 101 h 243"/>
                  <a:gd name="T8" fmla="*/ 150 w 197"/>
                  <a:gd name="T9" fmla="*/ 121 h 243"/>
                  <a:gd name="T10" fmla="*/ 51 w 197"/>
                  <a:gd name="T11" fmla="*/ 243 h 243"/>
                  <a:gd name="T12" fmla="*/ 48 w 197"/>
                  <a:gd name="T13" fmla="*/ 238 h 243"/>
                  <a:gd name="T14" fmla="*/ 123 w 197"/>
                  <a:gd name="T15" fmla="*/ 52 h 243"/>
                  <a:gd name="T16" fmla="*/ 53 w 197"/>
                  <a:gd name="T17" fmla="*/ 138 h 243"/>
                  <a:gd name="T18" fmla="*/ 36 w 197"/>
                  <a:gd name="T19" fmla="*/ 161 h 243"/>
                  <a:gd name="T20" fmla="*/ 29 w 197"/>
                  <a:gd name="T21" fmla="*/ 175 h 243"/>
                  <a:gd name="T22" fmla="*/ 29 w 197"/>
                  <a:gd name="T23" fmla="*/ 185 h 243"/>
                  <a:gd name="T24" fmla="*/ 31 w 197"/>
                  <a:gd name="T25" fmla="*/ 193 h 243"/>
                  <a:gd name="T26" fmla="*/ 24 w 197"/>
                  <a:gd name="T27" fmla="*/ 201 h 243"/>
                  <a:gd name="T28" fmla="*/ 0 w 197"/>
                  <a:gd name="T29" fmla="*/ 168 h 243"/>
                  <a:gd name="T30" fmla="*/ 7 w 197"/>
                  <a:gd name="T31" fmla="*/ 159 h 243"/>
                  <a:gd name="T32" fmla="*/ 12 w 197"/>
                  <a:gd name="T33" fmla="*/ 162 h 243"/>
                  <a:gd name="T34" fmla="*/ 19 w 197"/>
                  <a:gd name="T35" fmla="*/ 163 h 243"/>
                  <a:gd name="T36" fmla="*/ 29 w 197"/>
                  <a:gd name="T37" fmla="*/ 156 h 243"/>
                  <a:gd name="T38" fmla="*/ 48 w 197"/>
                  <a:gd name="T39" fmla="*/ 134 h 243"/>
                  <a:gd name="T40" fmla="*/ 114 w 197"/>
                  <a:gd name="T41" fmla="*/ 52 h 243"/>
                  <a:gd name="T42" fmla="*/ 123 w 197"/>
                  <a:gd name="T43" fmla="*/ 40 h 243"/>
                  <a:gd name="T44" fmla="*/ 128 w 197"/>
                  <a:gd name="T45" fmla="*/ 29 h 243"/>
                  <a:gd name="T46" fmla="*/ 129 w 197"/>
                  <a:gd name="T47" fmla="*/ 17 h 243"/>
                  <a:gd name="T48" fmla="*/ 127 w 197"/>
                  <a:gd name="T49" fmla="*/ 8 h 243"/>
                  <a:gd name="T50" fmla="*/ 134 w 197"/>
                  <a:gd name="T51" fmla="*/ 0 h 243"/>
                  <a:gd name="T52" fmla="*/ 151 w 197"/>
                  <a:gd name="T53" fmla="*/ 24 h 243"/>
                  <a:gd name="T54" fmla="*/ 81 w 197"/>
                  <a:gd name="T55" fmla="*/ 196 h 243"/>
                  <a:gd name="T56" fmla="*/ 145 w 197"/>
                  <a:gd name="T57" fmla="*/ 117 h 243"/>
                  <a:gd name="T58" fmla="*/ 162 w 197"/>
                  <a:gd name="T59" fmla="*/ 94 h 243"/>
                  <a:gd name="T60" fmla="*/ 169 w 197"/>
                  <a:gd name="T61" fmla="*/ 81 h 243"/>
                  <a:gd name="T62" fmla="*/ 168 w 197"/>
                  <a:gd name="T63" fmla="*/ 71 h 243"/>
                  <a:gd name="T64" fmla="*/ 166 w 197"/>
                  <a:gd name="T65" fmla="*/ 63 h 243"/>
                  <a:gd name="T66" fmla="*/ 173 w 197"/>
                  <a:gd name="T67" fmla="*/ 55 h 243"/>
                  <a:gd name="T68" fmla="*/ 197 w 197"/>
                  <a:gd name="T69" fmla="*/ 88 h 243"/>
                  <a:gd name="T70" fmla="*/ 190 w 197"/>
                  <a:gd name="T71" fmla="*/ 97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7" h="243">
                    <a:moveTo>
                      <a:pt x="190" y="97"/>
                    </a:moveTo>
                    <a:cubicBezTo>
                      <a:pt x="189" y="96"/>
                      <a:pt x="188" y="95"/>
                      <a:pt x="185" y="94"/>
                    </a:cubicBezTo>
                    <a:cubicBezTo>
                      <a:pt x="182" y="93"/>
                      <a:pt x="180" y="92"/>
                      <a:pt x="179" y="93"/>
                    </a:cubicBezTo>
                    <a:cubicBezTo>
                      <a:pt x="176" y="93"/>
                      <a:pt x="172" y="96"/>
                      <a:pt x="168" y="101"/>
                    </a:cubicBezTo>
                    <a:cubicBezTo>
                      <a:pt x="163" y="106"/>
                      <a:pt x="157" y="113"/>
                      <a:pt x="150" y="121"/>
                    </a:cubicBezTo>
                    <a:cubicBezTo>
                      <a:pt x="51" y="243"/>
                      <a:pt x="51" y="243"/>
                      <a:pt x="51" y="243"/>
                    </a:cubicBezTo>
                    <a:cubicBezTo>
                      <a:pt x="48" y="238"/>
                      <a:pt x="48" y="238"/>
                      <a:pt x="48" y="238"/>
                    </a:cubicBezTo>
                    <a:cubicBezTo>
                      <a:pt x="123" y="52"/>
                      <a:pt x="123" y="52"/>
                      <a:pt x="123" y="52"/>
                    </a:cubicBezTo>
                    <a:cubicBezTo>
                      <a:pt x="53" y="138"/>
                      <a:pt x="53" y="138"/>
                      <a:pt x="53" y="138"/>
                    </a:cubicBezTo>
                    <a:cubicBezTo>
                      <a:pt x="45" y="148"/>
                      <a:pt x="40" y="155"/>
                      <a:pt x="36" y="161"/>
                    </a:cubicBezTo>
                    <a:cubicBezTo>
                      <a:pt x="32" y="167"/>
                      <a:pt x="30" y="171"/>
                      <a:pt x="29" y="175"/>
                    </a:cubicBezTo>
                    <a:cubicBezTo>
                      <a:pt x="28" y="177"/>
                      <a:pt x="28" y="181"/>
                      <a:pt x="29" y="185"/>
                    </a:cubicBezTo>
                    <a:cubicBezTo>
                      <a:pt x="30" y="189"/>
                      <a:pt x="30" y="192"/>
                      <a:pt x="31" y="193"/>
                    </a:cubicBezTo>
                    <a:cubicBezTo>
                      <a:pt x="24" y="201"/>
                      <a:pt x="24" y="201"/>
                      <a:pt x="24" y="201"/>
                    </a:cubicBezTo>
                    <a:cubicBezTo>
                      <a:pt x="0" y="168"/>
                      <a:pt x="0" y="168"/>
                      <a:pt x="0" y="168"/>
                    </a:cubicBezTo>
                    <a:cubicBezTo>
                      <a:pt x="7" y="159"/>
                      <a:pt x="7" y="159"/>
                      <a:pt x="7" y="159"/>
                    </a:cubicBezTo>
                    <a:cubicBezTo>
                      <a:pt x="8" y="160"/>
                      <a:pt x="10" y="161"/>
                      <a:pt x="12" y="162"/>
                    </a:cubicBezTo>
                    <a:cubicBezTo>
                      <a:pt x="15" y="163"/>
                      <a:pt x="17" y="164"/>
                      <a:pt x="19" y="163"/>
                    </a:cubicBezTo>
                    <a:cubicBezTo>
                      <a:pt x="21" y="162"/>
                      <a:pt x="25" y="160"/>
                      <a:pt x="29" y="156"/>
                    </a:cubicBezTo>
                    <a:cubicBezTo>
                      <a:pt x="33" y="152"/>
                      <a:pt x="39" y="145"/>
                      <a:pt x="48" y="134"/>
                    </a:cubicBezTo>
                    <a:cubicBezTo>
                      <a:pt x="114" y="52"/>
                      <a:pt x="114" y="52"/>
                      <a:pt x="114" y="52"/>
                    </a:cubicBezTo>
                    <a:cubicBezTo>
                      <a:pt x="117" y="48"/>
                      <a:pt x="120" y="44"/>
                      <a:pt x="123" y="40"/>
                    </a:cubicBezTo>
                    <a:cubicBezTo>
                      <a:pt x="125" y="36"/>
                      <a:pt x="127" y="32"/>
                      <a:pt x="128" y="29"/>
                    </a:cubicBezTo>
                    <a:cubicBezTo>
                      <a:pt x="129" y="25"/>
                      <a:pt x="129" y="21"/>
                      <a:pt x="129" y="17"/>
                    </a:cubicBezTo>
                    <a:cubicBezTo>
                      <a:pt x="129" y="13"/>
                      <a:pt x="128" y="10"/>
                      <a:pt x="127" y="8"/>
                    </a:cubicBezTo>
                    <a:cubicBezTo>
                      <a:pt x="134" y="0"/>
                      <a:pt x="134" y="0"/>
                      <a:pt x="134" y="0"/>
                    </a:cubicBezTo>
                    <a:cubicBezTo>
                      <a:pt x="151" y="24"/>
                      <a:pt x="151" y="24"/>
                      <a:pt x="151" y="24"/>
                    </a:cubicBezTo>
                    <a:cubicBezTo>
                      <a:pt x="81" y="196"/>
                      <a:pt x="81" y="196"/>
                      <a:pt x="81" y="196"/>
                    </a:cubicBezTo>
                    <a:cubicBezTo>
                      <a:pt x="145" y="117"/>
                      <a:pt x="145" y="117"/>
                      <a:pt x="145" y="117"/>
                    </a:cubicBezTo>
                    <a:cubicBezTo>
                      <a:pt x="153" y="108"/>
                      <a:pt x="158" y="100"/>
                      <a:pt x="162" y="94"/>
                    </a:cubicBezTo>
                    <a:cubicBezTo>
                      <a:pt x="166" y="88"/>
                      <a:pt x="168" y="84"/>
                      <a:pt x="169" y="81"/>
                    </a:cubicBezTo>
                    <a:cubicBezTo>
                      <a:pt x="169" y="78"/>
                      <a:pt x="169" y="75"/>
                      <a:pt x="168" y="71"/>
                    </a:cubicBezTo>
                    <a:cubicBezTo>
                      <a:pt x="168" y="68"/>
                      <a:pt x="167" y="65"/>
                      <a:pt x="166" y="63"/>
                    </a:cubicBezTo>
                    <a:cubicBezTo>
                      <a:pt x="173" y="55"/>
                      <a:pt x="173" y="55"/>
                      <a:pt x="173" y="55"/>
                    </a:cubicBezTo>
                    <a:cubicBezTo>
                      <a:pt x="197" y="88"/>
                      <a:pt x="197" y="88"/>
                      <a:pt x="197" y="88"/>
                    </a:cubicBezTo>
                    <a:lnTo>
                      <a:pt x="190" y="97"/>
                    </a:lnTo>
                    <a:close/>
                  </a:path>
                </a:pathLst>
              </a:custGeom>
              <a:solidFill>
                <a:srgbClr val="898989"/>
              </a:solidFill>
              <a:ln>
                <a:noFill/>
              </a:ln>
            </p:spPr>
            <p:txBody>
              <a:bodyPr anchor="ctr"/>
              <a:lstStyle/>
              <a:p>
                <a:pPr algn="ctr"/>
                <a:endParaRPr/>
              </a:p>
            </p:txBody>
          </p:sp>
          <p:sp>
            <p:nvSpPr>
              <p:cNvPr id="58" name="任意多边形: 形状 30"/>
              <p:cNvSpPr/>
              <p:nvPr/>
            </p:nvSpPr>
            <p:spPr bwMode="auto">
              <a:xfrm>
                <a:off x="2476501" y="3825876"/>
                <a:ext cx="107950" cy="179388"/>
              </a:xfrm>
              <a:custGeom>
                <a:avLst/>
                <a:gdLst>
                  <a:gd name="T0" fmla="*/ 31 w 137"/>
                  <a:gd name="T1" fmla="*/ 228 h 228"/>
                  <a:gd name="T2" fmla="*/ 0 w 137"/>
                  <a:gd name="T3" fmla="*/ 199 h 228"/>
                  <a:gd name="T4" fmla="*/ 5 w 137"/>
                  <a:gd name="T5" fmla="*/ 189 h 228"/>
                  <a:gd name="T6" fmla="*/ 9 w 137"/>
                  <a:gd name="T7" fmla="*/ 191 h 228"/>
                  <a:gd name="T8" fmla="*/ 14 w 137"/>
                  <a:gd name="T9" fmla="*/ 193 h 228"/>
                  <a:gd name="T10" fmla="*/ 19 w 137"/>
                  <a:gd name="T11" fmla="*/ 190 h 228"/>
                  <a:gd name="T12" fmla="*/ 24 w 137"/>
                  <a:gd name="T13" fmla="*/ 182 h 228"/>
                  <a:gd name="T14" fmla="*/ 101 w 137"/>
                  <a:gd name="T15" fmla="*/ 38 h 228"/>
                  <a:gd name="T16" fmla="*/ 105 w 137"/>
                  <a:gd name="T17" fmla="*/ 30 h 228"/>
                  <a:gd name="T18" fmla="*/ 105 w 137"/>
                  <a:gd name="T19" fmla="*/ 22 h 228"/>
                  <a:gd name="T20" fmla="*/ 103 w 137"/>
                  <a:gd name="T21" fmla="*/ 15 h 228"/>
                  <a:gd name="T22" fmla="*/ 101 w 137"/>
                  <a:gd name="T23" fmla="*/ 10 h 228"/>
                  <a:gd name="T24" fmla="*/ 106 w 137"/>
                  <a:gd name="T25" fmla="*/ 0 h 228"/>
                  <a:gd name="T26" fmla="*/ 137 w 137"/>
                  <a:gd name="T27" fmla="*/ 29 h 228"/>
                  <a:gd name="T28" fmla="*/ 132 w 137"/>
                  <a:gd name="T29" fmla="*/ 39 h 228"/>
                  <a:gd name="T30" fmla="*/ 128 w 137"/>
                  <a:gd name="T31" fmla="*/ 37 h 228"/>
                  <a:gd name="T32" fmla="*/ 123 w 137"/>
                  <a:gd name="T33" fmla="*/ 36 h 228"/>
                  <a:gd name="T34" fmla="*/ 118 w 137"/>
                  <a:gd name="T35" fmla="*/ 39 h 228"/>
                  <a:gd name="T36" fmla="*/ 112 w 137"/>
                  <a:gd name="T37" fmla="*/ 47 h 228"/>
                  <a:gd name="T38" fmla="*/ 35 w 137"/>
                  <a:gd name="T39" fmla="*/ 190 h 228"/>
                  <a:gd name="T40" fmla="*/ 32 w 137"/>
                  <a:gd name="T41" fmla="*/ 199 h 228"/>
                  <a:gd name="T42" fmla="*/ 31 w 137"/>
                  <a:gd name="T43" fmla="*/ 207 h 228"/>
                  <a:gd name="T44" fmla="*/ 33 w 137"/>
                  <a:gd name="T45" fmla="*/ 213 h 228"/>
                  <a:gd name="T46" fmla="*/ 36 w 137"/>
                  <a:gd name="T47" fmla="*/ 218 h 228"/>
                  <a:gd name="T48" fmla="*/ 31 w 137"/>
                  <a:gd name="T49"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28">
                    <a:moveTo>
                      <a:pt x="31" y="228"/>
                    </a:moveTo>
                    <a:cubicBezTo>
                      <a:pt x="0" y="199"/>
                      <a:pt x="0" y="199"/>
                      <a:pt x="0" y="199"/>
                    </a:cubicBezTo>
                    <a:cubicBezTo>
                      <a:pt x="5" y="189"/>
                      <a:pt x="5" y="189"/>
                      <a:pt x="5" y="189"/>
                    </a:cubicBezTo>
                    <a:cubicBezTo>
                      <a:pt x="6" y="189"/>
                      <a:pt x="7" y="190"/>
                      <a:pt x="9" y="191"/>
                    </a:cubicBezTo>
                    <a:cubicBezTo>
                      <a:pt x="11" y="193"/>
                      <a:pt x="13" y="193"/>
                      <a:pt x="14" y="193"/>
                    </a:cubicBezTo>
                    <a:cubicBezTo>
                      <a:pt x="15" y="193"/>
                      <a:pt x="17" y="192"/>
                      <a:pt x="19" y="190"/>
                    </a:cubicBezTo>
                    <a:cubicBezTo>
                      <a:pt x="20" y="189"/>
                      <a:pt x="22" y="186"/>
                      <a:pt x="24" y="182"/>
                    </a:cubicBezTo>
                    <a:cubicBezTo>
                      <a:pt x="101" y="38"/>
                      <a:pt x="101" y="38"/>
                      <a:pt x="101" y="38"/>
                    </a:cubicBezTo>
                    <a:cubicBezTo>
                      <a:pt x="103" y="35"/>
                      <a:pt x="104" y="32"/>
                      <a:pt x="105" y="30"/>
                    </a:cubicBezTo>
                    <a:cubicBezTo>
                      <a:pt x="106" y="27"/>
                      <a:pt x="106" y="24"/>
                      <a:pt x="105" y="22"/>
                    </a:cubicBezTo>
                    <a:cubicBezTo>
                      <a:pt x="105" y="20"/>
                      <a:pt x="104" y="18"/>
                      <a:pt x="103" y="15"/>
                    </a:cubicBezTo>
                    <a:cubicBezTo>
                      <a:pt x="103" y="13"/>
                      <a:pt x="102" y="11"/>
                      <a:pt x="101" y="10"/>
                    </a:cubicBezTo>
                    <a:cubicBezTo>
                      <a:pt x="106" y="0"/>
                      <a:pt x="106" y="0"/>
                      <a:pt x="106" y="0"/>
                    </a:cubicBezTo>
                    <a:cubicBezTo>
                      <a:pt x="137" y="29"/>
                      <a:pt x="137" y="29"/>
                      <a:pt x="137" y="29"/>
                    </a:cubicBezTo>
                    <a:cubicBezTo>
                      <a:pt x="132" y="39"/>
                      <a:pt x="132" y="39"/>
                      <a:pt x="132" y="39"/>
                    </a:cubicBezTo>
                    <a:cubicBezTo>
                      <a:pt x="131" y="38"/>
                      <a:pt x="130" y="37"/>
                      <a:pt x="128" y="37"/>
                    </a:cubicBezTo>
                    <a:cubicBezTo>
                      <a:pt x="126" y="36"/>
                      <a:pt x="125" y="36"/>
                      <a:pt x="123" y="36"/>
                    </a:cubicBezTo>
                    <a:cubicBezTo>
                      <a:pt x="121" y="36"/>
                      <a:pt x="119" y="37"/>
                      <a:pt x="118" y="39"/>
                    </a:cubicBezTo>
                    <a:cubicBezTo>
                      <a:pt x="116" y="41"/>
                      <a:pt x="114" y="44"/>
                      <a:pt x="112" y="47"/>
                    </a:cubicBezTo>
                    <a:cubicBezTo>
                      <a:pt x="35" y="190"/>
                      <a:pt x="35" y="190"/>
                      <a:pt x="35" y="190"/>
                    </a:cubicBezTo>
                    <a:cubicBezTo>
                      <a:pt x="34" y="193"/>
                      <a:pt x="33" y="196"/>
                      <a:pt x="32" y="199"/>
                    </a:cubicBezTo>
                    <a:cubicBezTo>
                      <a:pt x="31" y="202"/>
                      <a:pt x="31" y="205"/>
                      <a:pt x="31" y="207"/>
                    </a:cubicBezTo>
                    <a:cubicBezTo>
                      <a:pt x="31" y="209"/>
                      <a:pt x="32" y="210"/>
                      <a:pt x="33" y="213"/>
                    </a:cubicBezTo>
                    <a:cubicBezTo>
                      <a:pt x="34" y="215"/>
                      <a:pt x="35" y="217"/>
                      <a:pt x="36" y="218"/>
                    </a:cubicBezTo>
                    <a:lnTo>
                      <a:pt x="31" y="228"/>
                    </a:lnTo>
                    <a:close/>
                  </a:path>
                </a:pathLst>
              </a:custGeom>
              <a:solidFill>
                <a:srgbClr val="898989"/>
              </a:solidFill>
              <a:ln>
                <a:noFill/>
              </a:ln>
            </p:spPr>
            <p:txBody>
              <a:bodyPr anchor="ctr"/>
              <a:lstStyle/>
              <a:p>
                <a:pPr algn="ctr"/>
                <a:endParaRPr/>
              </a:p>
            </p:txBody>
          </p:sp>
          <p:sp>
            <p:nvSpPr>
              <p:cNvPr id="59" name="任意多边形: 形状 31"/>
              <p:cNvSpPr/>
              <p:nvPr/>
            </p:nvSpPr>
            <p:spPr bwMode="auto">
              <a:xfrm>
                <a:off x="2533651" y="3856038"/>
                <a:ext cx="112713" cy="187325"/>
              </a:xfrm>
              <a:custGeom>
                <a:avLst/>
                <a:gdLst>
                  <a:gd name="T0" fmla="*/ 139 w 144"/>
                  <a:gd name="T1" fmla="*/ 75 h 237"/>
                  <a:gd name="T2" fmla="*/ 135 w 144"/>
                  <a:gd name="T3" fmla="*/ 73 h 237"/>
                  <a:gd name="T4" fmla="*/ 130 w 144"/>
                  <a:gd name="T5" fmla="*/ 74 h 237"/>
                  <a:gd name="T6" fmla="*/ 123 w 144"/>
                  <a:gd name="T7" fmla="*/ 80 h 237"/>
                  <a:gd name="T8" fmla="*/ 116 w 144"/>
                  <a:gd name="T9" fmla="*/ 89 h 237"/>
                  <a:gd name="T10" fmla="*/ 69 w 144"/>
                  <a:gd name="T11" fmla="*/ 150 h 237"/>
                  <a:gd name="T12" fmla="*/ 4 w 144"/>
                  <a:gd name="T13" fmla="*/ 237 h 237"/>
                  <a:gd name="T14" fmla="*/ 0 w 144"/>
                  <a:gd name="T15" fmla="*/ 234 h 237"/>
                  <a:gd name="T16" fmla="*/ 41 w 144"/>
                  <a:gd name="T17" fmla="*/ 116 h 237"/>
                  <a:gd name="T18" fmla="*/ 67 w 144"/>
                  <a:gd name="T19" fmla="*/ 39 h 237"/>
                  <a:gd name="T20" fmla="*/ 70 w 144"/>
                  <a:gd name="T21" fmla="*/ 30 h 237"/>
                  <a:gd name="T22" fmla="*/ 70 w 144"/>
                  <a:gd name="T23" fmla="*/ 21 h 237"/>
                  <a:gd name="T24" fmla="*/ 69 w 144"/>
                  <a:gd name="T25" fmla="*/ 15 h 237"/>
                  <a:gd name="T26" fmla="*/ 67 w 144"/>
                  <a:gd name="T27" fmla="*/ 11 h 237"/>
                  <a:gd name="T28" fmla="*/ 72 w 144"/>
                  <a:gd name="T29" fmla="*/ 0 h 237"/>
                  <a:gd name="T30" fmla="*/ 101 w 144"/>
                  <a:gd name="T31" fmla="*/ 26 h 237"/>
                  <a:gd name="T32" fmla="*/ 96 w 144"/>
                  <a:gd name="T33" fmla="*/ 37 h 237"/>
                  <a:gd name="T34" fmla="*/ 89 w 144"/>
                  <a:gd name="T35" fmla="*/ 33 h 237"/>
                  <a:gd name="T36" fmla="*/ 83 w 144"/>
                  <a:gd name="T37" fmla="*/ 36 h 237"/>
                  <a:gd name="T38" fmla="*/ 82 w 144"/>
                  <a:gd name="T39" fmla="*/ 40 h 237"/>
                  <a:gd name="T40" fmla="*/ 80 w 144"/>
                  <a:gd name="T41" fmla="*/ 44 h 237"/>
                  <a:gd name="T42" fmla="*/ 63 w 144"/>
                  <a:gd name="T43" fmla="*/ 94 h 237"/>
                  <a:gd name="T44" fmla="*/ 29 w 144"/>
                  <a:gd name="T45" fmla="*/ 194 h 237"/>
                  <a:gd name="T46" fmla="*/ 69 w 144"/>
                  <a:gd name="T47" fmla="*/ 140 h 237"/>
                  <a:gd name="T48" fmla="*/ 101 w 144"/>
                  <a:gd name="T49" fmla="*/ 97 h 237"/>
                  <a:gd name="T50" fmla="*/ 112 w 144"/>
                  <a:gd name="T51" fmla="*/ 81 h 237"/>
                  <a:gd name="T52" fmla="*/ 117 w 144"/>
                  <a:gd name="T53" fmla="*/ 73 h 237"/>
                  <a:gd name="T54" fmla="*/ 118 w 144"/>
                  <a:gd name="T55" fmla="*/ 67 h 237"/>
                  <a:gd name="T56" fmla="*/ 118 w 144"/>
                  <a:gd name="T57" fmla="*/ 60 h 237"/>
                  <a:gd name="T58" fmla="*/ 115 w 144"/>
                  <a:gd name="T59" fmla="*/ 55 h 237"/>
                  <a:gd name="T60" fmla="*/ 112 w 144"/>
                  <a:gd name="T61" fmla="*/ 51 h 237"/>
                  <a:gd name="T62" fmla="*/ 118 w 144"/>
                  <a:gd name="T63" fmla="*/ 41 h 237"/>
                  <a:gd name="T64" fmla="*/ 144 w 144"/>
                  <a:gd name="T65" fmla="*/ 64 h 237"/>
                  <a:gd name="T66" fmla="*/ 139 w 144"/>
                  <a:gd name="T67" fmla="*/ 7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 h="237">
                    <a:moveTo>
                      <a:pt x="139" y="75"/>
                    </a:moveTo>
                    <a:cubicBezTo>
                      <a:pt x="138" y="74"/>
                      <a:pt x="137" y="73"/>
                      <a:pt x="135" y="73"/>
                    </a:cubicBezTo>
                    <a:cubicBezTo>
                      <a:pt x="133" y="73"/>
                      <a:pt x="131" y="74"/>
                      <a:pt x="130" y="74"/>
                    </a:cubicBezTo>
                    <a:cubicBezTo>
                      <a:pt x="128" y="75"/>
                      <a:pt x="126" y="77"/>
                      <a:pt x="123" y="80"/>
                    </a:cubicBezTo>
                    <a:cubicBezTo>
                      <a:pt x="121" y="82"/>
                      <a:pt x="118" y="85"/>
                      <a:pt x="116" y="89"/>
                    </a:cubicBezTo>
                    <a:cubicBezTo>
                      <a:pt x="106" y="102"/>
                      <a:pt x="90" y="122"/>
                      <a:pt x="69" y="150"/>
                    </a:cubicBezTo>
                    <a:cubicBezTo>
                      <a:pt x="49" y="178"/>
                      <a:pt x="27" y="207"/>
                      <a:pt x="4" y="237"/>
                    </a:cubicBezTo>
                    <a:cubicBezTo>
                      <a:pt x="0" y="234"/>
                      <a:pt x="0" y="234"/>
                      <a:pt x="0" y="234"/>
                    </a:cubicBezTo>
                    <a:cubicBezTo>
                      <a:pt x="14" y="193"/>
                      <a:pt x="28" y="154"/>
                      <a:pt x="41" y="116"/>
                    </a:cubicBezTo>
                    <a:cubicBezTo>
                      <a:pt x="54" y="78"/>
                      <a:pt x="63" y="52"/>
                      <a:pt x="67" y="39"/>
                    </a:cubicBezTo>
                    <a:cubicBezTo>
                      <a:pt x="68" y="36"/>
                      <a:pt x="69" y="32"/>
                      <a:pt x="70" y="30"/>
                    </a:cubicBezTo>
                    <a:cubicBezTo>
                      <a:pt x="70" y="27"/>
                      <a:pt x="70" y="24"/>
                      <a:pt x="70" y="21"/>
                    </a:cubicBezTo>
                    <a:cubicBezTo>
                      <a:pt x="70" y="19"/>
                      <a:pt x="70" y="16"/>
                      <a:pt x="69" y="15"/>
                    </a:cubicBezTo>
                    <a:cubicBezTo>
                      <a:pt x="68" y="13"/>
                      <a:pt x="68" y="12"/>
                      <a:pt x="67" y="11"/>
                    </a:cubicBezTo>
                    <a:cubicBezTo>
                      <a:pt x="72" y="0"/>
                      <a:pt x="72" y="0"/>
                      <a:pt x="72" y="0"/>
                    </a:cubicBezTo>
                    <a:cubicBezTo>
                      <a:pt x="101" y="26"/>
                      <a:pt x="101" y="26"/>
                      <a:pt x="101" y="26"/>
                    </a:cubicBezTo>
                    <a:cubicBezTo>
                      <a:pt x="96" y="37"/>
                      <a:pt x="96" y="37"/>
                      <a:pt x="96" y="37"/>
                    </a:cubicBezTo>
                    <a:cubicBezTo>
                      <a:pt x="93" y="35"/>
                      <a:pt x="91" y="33"/>
                      <a:pt x="89" y="33"/>
                    </a:cubicBezTo>
                    <a:cubicBezTo>
                      <a:pt x="86" y="33"/>
                      <a:pt x="85" y="34"/>
                      <a:pt x="83" y="36"/>
                    </a:cubicBezTo>
                    <a:cubicBezTo>
                      <a:pt x="83" y="37"/>
                      <a:pt x="82" y="39"/>
                      <a:pt x="82" y="40"/>
                    </a:cubicBezTo>
                    <a:cubicBezTo>
                      <a:pt x="81" y="42"/>
                      <a:pt x="81" y="43"/>
                      <a:pt x="80" y="44"/>
                    </a:cubicBezTo>
                    <a:cubicBezTo>
                      <a:pt x="77" y="54"/>
                      <a:pt x="71" y="71"/>
                      <a:pt x="63" y="94"/>
                    </a:cubicBezTo>
                    <a:cubicBezTo>
                      <a:pt x="55" y="118"/>
                      <a:pt x="43" y="151"/>
                      <a:pt x="29" y="194"/>
                    </a:cubicBezTo>
                    <a:cubicBezTo>
                      <a:pt x="40" y="179"/>
                      <a:pt x="54" y="161"/>
                      <a:pt x="69" y="140"/>
                    </a:cubicBezTo>
                    <a:cubicBezTo>
                      <a:pt x="85" y="119"/>
                      <a:pt x="95" y="105"/>
                      <a:pt x="101" y="97"/>
                    </a:cubicBezTo>
                    <a:cubicBezTo>
                      <a:pt x="107" y="89"/>
                      <a:pt x="110" y="84"/>
                      <a:pt x="112" y="81"/>
                    </a:cubicBezTo>
                    <a:cubicBezTo>
                      <a:pt x="114" y="78"/>
                      <a:pt x="115" y="75"/>
                      <a:pt x="117" y="73"/>
                    </a:cubicBezTo>
                    <a:cubicBezTo>
                      <a:pt x="118" y="71"/>
                      <a:pt x="118" y="69"/>
                      <a:pt x="118" y="67"/>
                    </a:cubicBezTo>
                    <a:cubicBezTo>
                      <a:pt x="118" y="65"/>
                      <a:pt x="118" y="62"/>
                      <a:pt x="118" y="60"/>
                    </a:cubicBezTo>
                    <a:cubicBezTo>
                      <a:pt x="117" y="59"/>
                      <a:pt x="116" y="57"/>
                      <a:pt x="115" y="55"/>
                    </a:cubicBezTo>
                    <a:cubicBezTo>
                      <a:pt x="114" y="54"/>
                      <a:pt x="113" y="52"/>
                      <a:pt x="112" y="51"/>
                    </a:cubicBezTo>
                    <a:cubicBezTo>
                      <a:pt x="118" y="41"/>
                      <a:pt x="118" y="41"/>
                      <a:pt x="118" y="41"/>
                    </a:cubicBezTo>
                    <a:cubicBezTo>
                      <a:pt x="144" y="64"/>
                      <a:pt x="144" y="64"/>
                      <a:pt x="144" y="64"/>
                    </a:cubicBezTo>
                    <a:lnTo>
                      <a:pt x="139" y="75"/>
                    </a:lnTo>
                    <a:close/>
                  </a:path>
                </a:pathLst>
              </a:custGeom>
              <a:solidFill>
                <a:srgbClr val="898989"/>
              </a:solidFill>
              <a:ln>
                <a:noFill/>
              </a:ln>
            </p:spPr>
            <p:txBody>
              <a:bodyPr anchor="ctr"/>
              <a:lstStyle/>
              <a:p>
                <a:pPr algn="ctr"/>
                <a:endParaRPr/>
              </a:p>
            </p:txBody>
          </p:sp>
          <p:sp>
            <p:nvSpPr>
              <p:cNvPr id="60" name="任意多边形: 形状 32"/>
              <p:cNvSpPr/>
              <p:nvPr/>
            </p:nvSpPr>
            <p:spPr bwMode="auto">
              <a:xfrm>
                <a:off x="2578101" y="3905251"/>
                <a:ext cx="119063" cy="201613"/>
              </a:xfrm>
              <a:custGeom>
                <a:avLst/>
                <a:gdLst>
                  <a:gd name="T0" fmla="*/ 90 w 152"/>
                  <a:gd name="T1" fmla="*/ 196 h 257"/>
                  <a:gd name="T2" fmla="*/ 61 w 152"/>
                  <a:gd name="T3" fmla="*/ 257 h 257"/>
                  <a:gd name="T4" fmla="*/ 0 w 152"/>
                  <a:gd name="T5" fmla="*/ 209 h 257"/>
                  <a:gd name="T6" fmla="*/ 5 w 152"/>
                  <a:gd name="T7" fmla="*/ 198 h 257"/>
                  <a:gd name="T8" fmla="*/ 9 w 152"/>
                  <a:gd name="T9" fmla="*/ 200 h 257"/>
                  <a:gd name="T10" fmla="*/ 14 w 152"/>
                  <a:gd name="T11" fmla="*/ 201 h 257"/>
                  <a:gd name="T12" fmla="*/ 19 w 152"/>
                  <a:gd name="T13" fmla="*/ 197 h 257"/>
                  <a:gd name="T14" fmla="*/ 23 w 152"/>
                  <a:gd name="T15" fmla="*/ 189 h 257"/>
                  <a:gd name="T16" fmla="*/ 92 w 152"/>
                  <a:gd name="T17" fmla="*/ 39 h 257"/>
                  <a:gd name="T18" fmla="*/ 95 w 152"/>
                  <a:gd name="T19" fmla="*/ 30 h 257"/>
                  <a:gd name="T20" fmla="*/ 95 w 152"/>
                  <a:gd name="T21" fmla="*/ 22 h 257"/>
                  <a:gd name="T22" fmla="*/ 93 w 152"/>
                  <a:gd name="T23" fmla="*/ 16 h 257"/>
                  <a:gd name="T24" fmla="*/ 90 w 152"/>
                  <a:gd name="T25" fmla="*/ 11 h 257"/>
                  <a:gd name="T26" fmla="*/ 95 w 152"/>
                  <a:gd name="T27" fmla="*/ 0 h 257"/>
                  <a:gd name="T28" fmla="*/ 152 w 152"/>
                  <a:gd name="T29" fmla="*/ 45 h 257"/>
                  <a:gd name="T30" fmla="*/ 129 w 152"/>
                  <a:gd name="T31" fmla="*/ 95 h 257"/>
                  <a:gd name="T32" fmla="*/ 125 w 152"/>
                  <a:gd name="T33" fmla="*/ 92 h 257"/>
                  <a:gd name="T34" fmla="*/ 131 w 152"/>
                  <a:gd name="T35" fmla="*/ 65 h 257"/>
                  <a:gd name="T36" fmla="*/ 131 w 152"/>
                  <a:gd name="T37" fmla="*/ 46 h 257"/>
                  <a:gd name="T38" fmla="*/ 128 w 152"/>
                  <a:gd name="T39" fmla="*/ 42 h 257"/>
                  <a:gd name="T40" fmla="*/ 123 w 152"/>
                  <a:gd name="T41" fmla="*/ 38 h 257"/>
                  <a:gd name="T42" fmla="*/ 111 w 152"/>
                  <a:gd name="T43" fmla="*/ 29 h 257"/>
                  <a:gd name="T44" fmla="*/ 73 w 152"/>
                  <a:gd name="T45" fmla="*/ 112 h 257"/>
                  <a:gd name="T46" fmla="*/ 82 w 152"/>
                  <a:gd name="T47" fmla="*/ 118 h 257"/>
                  <a:gd name="T48" fmla="*/ 88 w 152"/>
                  <a:gd name="T49" fmla="*/ 121 h 257"/>
                  <a:gd name="T50" fmla="*/ 95 w 152"/>
                  <a:gd name="T51" fmla="*/ 116 h 257"/>
                  <a:gd name="T52" fmla="*/ 102 w 152"/>
                  <a:gd name="T53" fmla="*/ 106 h 257"/>
                  <a:gd name="T54" fmla="*/ 109 w 152"/>
                  <a:gd name="T55" fmla="*/ 94 h 257"/>
                  <a:gd name="T56" fmla="*/ 113 w 152"/>
                  <a:gd name="T57" fmla="*/ 97 h 257"/>
                  <a:gd name="T58" fmla="*/ 76 w 152"/>
                  <a:gd name="T59" fmla="*/ 178 h 257"/>
                  <a:gd name="T60" fmla="*/ 72 w 152"/>
                  <a:gd name="T61" fmla="*/ 175 h 257"/>
                  <a:gd name="T62" fmla="*/ 78 w 152"/>
                  <a:gd name="T63" fmla="*/ 159 h 257"/>
                  <a:gd name="T64" fmla="*/ 81 w 152"/>
                  <a:gd name="T65" fmla="*/ 146 h 257"/>
                  <a:gd name="T66" fmla="*/ 81 w 152"/>
                  <a:gd name="T67" fmla="*/ 136 h 257"/>
                  <a:gd name="T68" fmla="*/ 76 w 152"/>
                  <a:gd name="T69" fmla="*/ 130 h 257"/>
                  <a:gd name="T70" fmla="*/ 68 w 152"/>
                  <a:gd name="T71" fmla="*/ 124 h 257"/>
                  <a:gd name="T72" fmla="*/ 39 w 152"/>
                  <a:gd name="T73" fmla="*/ 186 h 257"/>
                  <a:gd name="T74" fmla="*/ 33 w 152"/>
                  <a:gd name="T75" fmla="*/ 201 h 257"/>
                  <a:gd name="T76" fmla="*/ 31 w 152"/>
                  <a:gd name="T77" fmla="*/ 211 h 257"/>
                  <a:gd name="T78" fmla="*/ 33 w 152"/>
                  <a:gd name="T79" fmla="*/ 218 h 257"/>
                  <a:gd name="T80" fmla="*/ 39 w 152"/>
                  <a:gd name="T81" fmla="*/ 224 h 257"/>
                  <a:gd name="T82" fmla="*/ 44 w 152"/>
                  <a:gd name="T83" fmla="*/ 227 h 257"/>
                  <a:gd name="T84" fmla="*/ 49 w 152"/>
                  <a:gd name="T85" fmla="*/ 230 h 257"/>
                  <a:gd name="T86" fmla="*/ 54 w 152"/>
                  <a:gd name="T87" fmla="*/ 231 h 257"/>
                  <a:gd name="T88" fmla="*/ 59 w 152"/>
                  <a:gd name="T89" fmla="*/ 229 h 257"/>
                  <a:gd name="T90" fmla="*/ 73 w 152"/>
                  <a:gd name="T91" fmla="*/ 212 h 257"/>
                  <a:gd name="T92" fmla="*/ 86 w 152"/>
                  <a:gd name="T93" fmla="*/ 193 h 257"/>
                  <a:gd name="T94" fmla="*/ 90 w 152"/>
                  <a:gd name="T95" fmla="*/ 19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257">
                    <a:moveTo>
                      <a:pt x="90" y="196"/>
                    </a:moveTo>
                    <a:cubicBezTo>
                      <a:pt x="61" y="257"/>
                      <a:pt x="61" y="257"/>
                      <a:pt x="61" y="257"/>
                    </a:cubicBezTo>
                    <a:cubicBezTo>
                      <a:pt x="0" y="209"/>
                      <a:pt x="0" y="209"/>
                      <a:pt x="0" y="209"/>
                    </a:cubicBezTo>
                    <a:cubicBezTo>
                      <a:pt x="5" y="198"/>
                      <a:pt x="5" y="198"/>
                      <a:pt x="5" y="198"/>
                    </a:cubicBezTo>
                    <a:cubicBezTo>
                      <a:pt x="6" y="199"/>
                      <a:pt x="7" y="200"/>
                      <a:pt x="9" y="200"/>
                    </a:cubicBezTo>
                    <a:cubicBezTo>
                      <a:pt x="12" y="201"/>
                      <a:pt x="13" y="201"/>
                      <a:pt x="14" y="201"/>
                    </a:cubicBezTo>
                    <a:cubicBezTo>
                      <a:pt x="16" y="200"/>
                      <a:pt x="17" y="199"/>
                      <a:pt x="19" y="197"/>
                    </a:cubicBezTo>
                    <a:cubicBezTo>
                      <a:pt x="20" y="195"/>
                      <a:pt x="22" y="192"/>
                      <a:pt x="23" y="189"/>
                    </a:cubicBezTo>
                    <a:cubicBezTo>
                      <a:pt x="92" y="39"/>
                      <a:pt x="92" y="39"/>
                      <a:pt x="92" y="39"/>
                    </a:cubicBezTo>
                    <a:cubicBezTo>
                      <a:pt x="93" y="36"/>
                      <a:pt x="94" y="33"/>
                      <a:pt x="95" y="30"/>
                    </a:cubicBezTo>
                    <a:cubicBezTo>
                      <a:pt x="96" y="27"/>
                      <a:pt x="96" y="24"/>
                      <a:pt x="95" y="22"/>
                    </a:cubicBezTo>
                    <a:cubicBezTo>
                      <a:pt x="95" y="20"/>
                      <a:pt x="94" y="18"/>
                      <a:pt x="93" y="16"/>
                    </a:cubicBezTo>
                    <a:cubicBezTo>
                      <a:pt x="92" y="13"/>
                      <a:pt x="91" y="12"/>
                      <a:pt x="90" y="11"/>
                    </a:cubicBezTo>
                    <a:cubicBezTo>
                      <a:pt x="95" y="0"/>
                      <a:pt x="95" y="0"/>
                      <a:pt x="95" y="0"/>
                    </a:cubicBezTo>
                    <a:cubicBezTo>
                      <a:pt x="152" y="45"/>
                      <a:pt x="152" y="45"/>
                      <a:pt x="152" y="45"/>
                    </a:cubicBezTo>
                    <a:cubicBezTo>
                      <a:pt x="129" y="95"/>
                      <a:pt x="129" y="95"/>
                      <a:pt x="129" y="95"/>
                    </a:cubicBezTo>
                    <a:cubicBezTo>
                      <a:pt x="125" y="92"/>
                      <a:pt x="125" y="92"/>
                      <a:pt x="125" y="92"/>
                    </a:cubicBezTo>
                    <a:cubicBezTo>
                      <a:pt x="128" y="84"/>
                      <a:pt x="130" y="75"/>
                      <a:pt x="131" y="65"/>
                    </a:cubicBezTo>
                    <a:cubicBezTo>
                      <a:pt x="133" y="55"/>
                      <a:pt x="133" y="49"/>
                      <a:pt x="131" y="46"/>
                    </a:cubicBezTo>
                    <a:cubicBezTo>
                      <a:pt x="130" y="45"/>
                      <a:pt x="129" y="44"/>
                      <a:pt x="128" y="42"/>
                    </a:cubicBezTo>
                    <a:cubicBezTo>
                      <a:pt x="126" y="41"/>
                      <a:pt x="125" y="39"/>
                      <a:pt x="123" y="38"/>
                    </a:cubicBezTo>
                    <a:cubicBezTo>
                      <a:pt x="111" y="29"/>
                      <a:pt x="111" y="29"/>
                      <a:pt x="111" y="29"/>
                    </a:cubicBezTo>
                    <a:cubicBezTo>
                      <a:pt x="73" y="112"/>
                      <a:pt x="73" y="112"/>
                      <a:pt x="73" y="112"/>
                    </a:cubicBezTo>
                    <a:cubicBezTo>
                      <a:pt x="82" y="118"/>
                      <a:pt x="82" y="118"/>
                      <a:pt x="82" y="118"/>
                    </a:cubicBezTo>
                    <a:cubicBezTo>
                      <a:pt x="84" y="120"/>
                      <a:pt x="87" y="121"/>
                      <a:pt x="88" y="121"/>
                    </a:cubicBezTo>
                    <a:cubicBezTo>
                      <a:pt x="90" y="120"/>
                      <a:pt x="92" y="119"/>
                      <a:pt x="95" y="116"/>
                    </a:cubicBezTo>
                    <a:cubicBezTo>
                      <a:pt x="97" y="114"/>
                      <a:pt x="99" y="111"/>
                      <a:pt x="102" y="106"/>
                    </a:cubicBezTo>
                    <a:cubicBezTo>
                      <a:pt x="105" y="102"/>
                      <a:pt x="107" y="98"/>
                      <a:pt x="109" y="94"/>
                    </a:cubicBezTo>
                    <a:cubicBezTo>
                      <a:pt x="113" y="97"/>
                      <a:pt x="113" y="97"/>
                      <a:pt x="113" y="97"/>
                    </a:cubicBezTo>
                    <a:cubicBezTo>
                      <a:pt x="76" y="178"/>
                      <a:pt x="76" y="178"/>
                      <a:pt x="76" y="178"/>
                    </a:cubicBezTo>
                    <a:cubicBezTo>
                      <a:pt x="72" y="175"/>
                      <a:pt x="72" y="175"/>
                      <a:pt x="72" y="175"/>
                    </a:cubicBezTo>
                    <a:cubicBezTo>
                      <a:pt x="74" y="170"/>
                      <a:pt x="76" y="165"/>
                      <a:pt x="78" y="159"/>
                    </a:cubicBezTo>
                    <a:cubicBezTo>
                      <a:pt x="79" y="154"/>
                      <a:pt x="81" y="149"/>
                      <a:pt x="81" y="146"/>
                    </a:cubicBezTo>
                    <a:cubicBezTo>
                      <a:pt x="82" y="142"/>
                      <a:pt x="82" y="138"/>
                      <a:pt x="81" y="136"/>
                    </a:cubicBezTo>
                    <a:cubicBezTo>
                      <a:pt x="80" y="134"/>
                      <a:pt x="78" y="132"/>
                      <a:pt x="76" y="130"/>
                    </a:cubicBezTo>
                    <a:cubicBezTo>
                      <a:pt x="68" y="124"/>
                      <a:pt x="68" y="124"/>
                      <a:pt x="68" y="124"/>
                    </a:cubicBezTo>
                    <a:cubicBezTo>
                      <a:pt x="39" y="186"/>
                      <a:pt x="39" y="186"/>
                      <a:pt x="39" y="186"/>
                    </a:cubicBezTo>
                    <a:cubicBezTo>
                      <a:pt x="37" y="192"/>
                      <a:pt x="34" y="198"/>
                      <a:pt x="33" y="201"/>
                    </a:cubicBezTo>
                    <a:cubicBezTo>
                      <a:pt x="32" y="205"/>
                      <a:pt x="31" y="208"/>
                      <a:pt x="31" y="211"/>
                    </a:cubicBezTo>
                    <a:cubicBezTo>
                      <a:pt x="31" y="214"/>
                      <a:pt x="32" y="216"/>
                      <a:pt x="33" y="218"/>
                    </a:cubicBezTo>
                    <a:cubicBezTo>
                      <a:pt x="35" y="219"/>
                      <a:pt x="37" y="221"/>
                      <a:pt x="39" y="224"/>
                    </a:cubicBezTo>
                    <a:cubicBezTo>
                      <a:pt x="41" y="224"/>
                      <a:pt x="42" y="226"/>
                      <a:pt x="44" y="227"/>
                    </a:cubicBezTo>
                    <a:cubicBezTo>
                      <a:pt x="46" y="229"/>
                      <a:pt x="47" y="230"/>
                      <a:pt x="49" y="230"/>
                    </a:cubicBezTo>
                    <a:cubicBezTo>
                      <a:pt x="50" y="231"/>
                      <a:pt x="52" y="231"/>
                      <a:pt x="54" y="231"/>
                    </a:cubicBezTo>
                    <a:cubicBezTo>
                      <a:pt x="56" y="231"/>
                      <a:pt x="57" y="231"/>
                      <a:pt x="59" y="229"/>
                    </a:cubicBezTo>
                    <a:cubicBezTo>
                      <a:pt x="62" y="226"/>
                      <a:pt x="67" y="220"/>
                      <a:pt x="73" y="212"/>
                    </a:cubicBezTo>
                    <a:cubicBezTo>
                      <a:pt x="80" y="204"/>
                      <a:pt x="84" y="198"/>
                      <a:pt x="86" y="193"/>
                    </a:cubicBezTo>
                    <a:lnTo>
                      <a:pt x="90" y="196"/>
                    </a:lnTo>
                    <a:close/>
                  </a:path>
                </a:pathLst>
              </a:custGeom>
              <a:solidFill>
                <a:srgbClr val="898989"/>
              </a:solidFill>
              <a:ln>
                <a:noFill/>
              </a:ln>
            </p:spPr>
            <p:txBody>
              <a:bodyPr anchor="ctr"/>
              <a:lstStyle/>
              <a:p>
                <a:pPr algn="ctr"/>
                <a:endParaRPr/>
              </a:p>
            </p:txBody>
          </p:sp>
          <p:sp>
            <p:nvSpPr>
              <p:cNvPr id="61" name="任意多边形: 形状 33"/>
              <p:cNvSpPr/>
              <p:nvPr/>
            </p:nvSpPr>
            <p:spPr bwMode="auto">
              <a:xfrm>
                <a:off x="2633663" y="3940176"/>
                <a:ext cx="107950" cy="209550"/>
              </a:xfrm>
              <a:custGeom>
                <a:avLst/>
                <a:gdLst>
                  <a:gd name="T0" fmla="*/ 72 w 138"/>
                  <a:gd name="T1" fmla="*/ 266 h 266"/>
                  <a:gd name="T2" fmla="*/ 52 w 138"/>
                  <a:gd name="T3" fmla="*/ 251 h 266"/>
                  <a:gd name="T4" fmla="*/ 63 w 138"/>
                  <a:gd name="T5" fmla="*/ 190 h 266"/>
                  <a:gd name="T6" fmla="*/ 70 w 138"/>
                  <a:gd name="T7" fmla="*/ 137 h 266"/>
                  <a:gd name="T8" fmla="*/ 63 w 138"/>
                  <a:gd name="T9" fmla="*/ 132 h 266"/>
                  <a:gd name="T10" fmla="*/ 34 w 138"/>
                  <a:gd name="T11" fmla="*/ 199 h 266"/>
                  <a:gd name="T12" fmla="*/ 30 w 138"/>
                  <a:gd name="T13" fmla="*/ 208 h 266"/>
                  <a:gd name="T14" fmla="*/ 30 w 138"/>
                  <a:gd name="T15" fmla="*/ 216 h 266"/>
                  <a:gd name="T16" fmla="*/ 33 w 138"/>
                  <a:gd name="T17" fmla="*/ 220 h 266"/>
                  <a:gd name="T18" fmla="*/ 36 w 138"/>
                  <a:gd name="T19" fmla="*/ 224 h 266"/>
                  <a:gd name="T20" fmla="*/ 32 w 138"/>
                  <a:gd name="T21" fmla="*/ 235 h 266"/>
                  <a:gd name="T22" fmla="*/ 0 w 138"/>
                  <a:gd name="T23" fmla="*/ 212 h 266"/>
                  <a:gd name="T24" fmla="*/ 5 w 138"/>
                  <a:gd name="T25" fmla="*/ 201 h 266"/>
                  <a:gd name="T26" fmla="*/ 9 w 138"/>
                  <a:gd name="T27" fmla="*/ 203 h 266"/>
                  <a:gd name="T28" fmla="*/ 13 w 138"/>
                  <a:gd name="T29" fmla="*/ 203 h 266"/>
                  <a:gd name="T30" fmla="*/ 18 w 138"/>
                  <a:gd name="T31" fmla="*/ 199 h 266"/>
                  <a:gd name="T32" fmla="*/ 23 w 138"/>
                  <a:gd name="T33" fmla="*/ 190 h 266"/>
                  <a:gd name="T34" fmla="*/ 89 w 138"/>
                  <a:gd name="T35" fmla="*/ 38 h 266"/>
                  <a:gd name="T36" fmla="*/ 92 w 138"/>
                  <a:gd name="T37" fmla="*/ 28 h 266"/>
                  <a:gd name="T38" fmla="*/ 92 w 138"/>
                  <a:gd name="T39" fmla="*/ 20 h 266"/>
                  <a:gd name="T40" fmla="*/ 90 w 138"/>
                  <a:gd name="T41" fmla="*/ 15 h 266"/>
                  <a:gd name="T42" fmla="*/ 87 w 138"/>
                  <a:gd name="T43" fmla="*/ 11 h 266"/>
                  <a:gd name="T44" fmla="*/ 92 w 138"/>
                  <a:gd name="T45" fmla="*/ 0 h 266"/>
                  <a:gd name="T46" fmla="*/ 126 w 138"/>
                  <a:gd name="T47" fmla="*/ 26 h 266"/>
                  <a:gd name="T48" fmla="*/ 134 w 138"/>
                  <a:gd name="T49" fmla="*/ 35 h 266"/>
                  <a:gd name="T50" fmla="*/ 137 w 138"/>
                  <a:gd name="T51" fmla="*/ 50 h 266"/>
                  <a:gd name="T52" fmla="*/ 136 w 138"/>
                  <a:gd name="T53" fmla="*/ 69 h 266"/>
                  <a:gd name="T54" fmla="*/ 128 w 138"/>
                  <a:gd name="T55" fmla="*/ 94 h 266"/>
                  <a:gd name="T56" fmla="*/ 117 w 138"/>
                  <a:gd name="T57" fmla="*/ 114 h 266"/>
                  <a:gd name="T58" fmla="*/ 106 w 138"/>
                  <a:gd name="T59" fmla="*/ 128 h 266"/>
                  <a:gd name="T60" fmla="*/ 96 w 138"/>
                  <a:gd name="T61" fmla="*/ 135 h 266"/>
                  <a:gd name="T62" fmla="*/ 85 w 138"/>
                  <a:gd name="T63" fmla="*/ 137 h 266"/>
                  <a:gd name="T64" fmla="*/ 79 w 138"/>
                  <a:gd name="T65" fmla="*/ 179 h 266"/>
                  <a:gd name="T66" fmla="*/ 73 w 138"/>
                  <a:gd name="T67" fmla="*/ 220 h 266"/>
                  <a:gd name="T68" fmla="*/ 71 w 138"/>
                  <a:gd name="T69" fmla="*/ 236 h 266"/>
                  <a:gd name="T70" fmla="*/ 72 w 138"/>
                  <a:gd name="T71" fmla="*/ 246 h 266"/>
                  <a:gd name="T72" fmla="*/ 74 w 138"/>
                  <a:gd name="T73" fmla="*/ 251 h 266"/>
                  <a:gd name="T74" fmla="*/ 77 w 138"/>
                  <a:gd name="T75" fmla="*/ 255 h 266"/>
                  <a:gd name="T76" fmla="*/ 72 w 138"/>
                  <a:gd name="T77" fmla="*/ 266 h 266"/>
                  <a:gd name="T78" fmla="*/ 113 w 138"/>
                  <a:gd name="T79" fmla="*/ 88 h 266"/>
                  <a:gd name="T80" fmla="*/ 122 w 138"/>
                  <a:gd name="T81" fmla="*/ 54 h 266"/>
                  <a:gd name="T82" fmla="*/ 116 w 138"/>
                  <a:gd name="T83" fmla="*/ 35 h 266"/>
                  <a:gd name="T84" fmla="*/ 108 w 138"/>
                  <a:gd name="T85" fmla="*/ 28 h 266"/>
                  <a:gd name="T86" fmla="*/ 68 w 138"/>
                  <a:gd name="T87" fmla="*/ 119 h 266"/>
                  <a:gd name="T88" fmla="*/ 75 w 138"/>
                  <a:gd name="T89" fmla="*/ 124 h 266"/>
                  <a:gd name="T90" fmla="*/ 93 w 138"/>
                  <a:gd name="T91" fmla="*/ 120 h 266"/>
                  <a:gd name="T92" fmla="*/ 113 w 138"/>
                  <a:gd name="T93" fmla="*/ 8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8" h="266">
                    <a:moveTo>
                      <a:pt x="72" y="266"/>
                    </a:moveTo>
                    <a:cubicBezTo>
                      <a:pt x="52" y="251"/>
                      <a:pt x="52" y="251"/>
                      <a:pt x="52" y="251"/>
                    </a:cubicBezTo>
                    <a:cubicBezTo>
                      <a:pt x="57" y="228"/>
                      <a:pt x="60" y="208"/>
                      <a:pt x="63" y="190"/>
                    </a:cubicBezTo>
                    <a:cubicBezTo>
                      <a:pt x="65" y="173"/>
                      <a:pt x="68" y="156"/>
                      <a:pt x="70" y="137"/>
                    </a:cubicBezTo>
                    <a:cubicBezTo>
                      <a:pt x="63" y="132"/>
                      <a:pt x="63" y="132"/>
                      <a:pt x="63" y="132"/>
                    </a:cubicBezTo>
                    <a:cubicBezTo>
                      <a:pt x="34" y="199"/>
                      <a:pt x="34" y="199"/>
                      <a:pt x="34" y="199"/>
                    </a:cubicBezTo>
                    <a:cubicBezTo>
                      <a:pt x="32" y="202"/>
                      <a:pt x="31" y="205"/>
                      <a:pt x="30" y="208"/>
                    </a:cubicBezTo>
                    <a:cubicBezTo>
                      <a:pt x="30" y="211"/>
                      <a:pt x="30" y="214"/>
                      <a:pt x="30" y="216"/>
                    </a:cubicBezTo>
                    <a:cubicBezTo>
                      <a:pt x="31" y="217"/>
                      <a:pt x="31" y="219"/>
                      <a:pt x="33" y="220"/>
                    </a:cubicBezTo>
                    <a:cubicBezTo>
                      <a:pt x="34" y="222"/>
                      <a:pt x="35" y="224"/>
                      <a:pt x="36" y="224"/>
                    </a:cubicBezTo>
                    <a:cubicBezTo>
                      <a:pt x="32" y="235"/>
                      <a:pt x="32" y="235"/>
                      <a:pt x="32" y="235"/>
                    </a:cubicBezTo>
                    <a:cubicBezTo>
                      <a:pt x="0" y="212"/>
                      <a:pt x="0" y="212"/>
                      <a:pt x="0" y="212"/>
                    </a:cubicBezTo>
                    <a:cubicBezTo>
                      <a:pt x="5" y="201"/>
                      <a:pt x="5" y="201"/>
                      <a:pt x="5" y="201"/>
                    </a:cubicBezTo>
                    <a:cubicBezTo>
                      <a:pt x="6" y="201"/>
                      <a:pt x="7" y="202"/>
                      <a:pt x="9" y="203"/>
                    </a:cubicBezTo>
                    <a:cubicBezTo>
                      <a:pt x="11" y="203"/>
                      <a:pt x="12" y="204"/>
                      <a:pt x="13" y="203"/>
                    </a:cubicBezTo>
                    <a:cubicBezTo>
                      <a:pt x="15" y="203"/>
                      <a:pt x="16" y="201"/>
                      <a:pt x="18" y="199"/>
                    </a:cubicBezTo>
                    <a:cubicBezTo>
                      <a:pt x="19" y="197"/>
                      <a:pt x="21" y="194"/>
                      <a:pt x="23" y="190"/>
                    </a:cubicBezTo>
                    <a:cubicBezTo>
                      <a:pt x="89" y="38"/>
                      <a:pt x="89" y="38"/>
                      <a:pt x="89" y="38"/>
                    </a:cubicBezTo>
                    <a:cubicBezTo>
                      <a:pt x="90" y="34"/>
                      <a:pt x="91" y="31"/>
                      <a:pt x="92" y="28"/>
                    </a:cubicBezTo>
                    <a:cubicBezTo>
                      <a:pt x="93" y="25"/>
                      <a:pt x="93" y="22"/>
                      <a:pt x="92" y="20"/>
                    </a:cubicBezTo>
                    <a:cubicBezTo>
                      <a:pt x="92" y="18"/>
                      <a:pt x="91" y="17"/>
                      <a:pt x="90" y="15"/>
                    </a:cubicBezTo>
                    <a:cubicBezTo>
                      <a:pt x="89" y="13"/>
                      <a:pt x="88" y="12"/>
                      <a:pt x="87" y="11"/>
                    </a:cubicBezTo>
                    <a:cubicBezTo>
                      <a:pt x="92" y="0"/>
                      <a:pt x="92" y="0"/>
                      <a:pt x="92" y="0"/>
                    </a:cubicBezTo>
                    <a:cubicBezTo>
                      <a:pt x="126" y="26"/>
                      <a:pt x="126" y="26"/>
                      <a:pt x="126" y="26"/>
                    </a:cubicBezTo>
                    <a:cubicBezTo>
                      <a:pt x="129" y="28"/>
                      <a:pt x="132" y="31"/>
                      <a:pt x="134" y="35"/>
                    </a:cubicBezTo>
                    <a:cubicBezTo>
                      <a:pt x="135" y="39"/>
                      <a:pt x="137" y="44"/>
                      <a:pt x="137" y="50"/>
                    </a:cubicBezTo>
                    <a:cubicBezTo>
                      <a:pt x="138" y="55"/>
                      <a:pt x="137" y="62"/>
                      <a:pt x="136" y="69"/>
                    </a:cubicBezTo>
                    <a:cubicBezTo>
                      <a:pt x="134" y="77"/>
                      <a:pt x="131" y="85"/>
                      <a:pt x="128" y="94"/>
                    </a:cubicBezTo>
                    <a:cubicBezTo>
                      <a:pt x="124" y="102"/>
                      <a:pt x="120" y="109"/>
                      <a:pt x="117" y="114"/>
                    </a:cubicBezTo>
                    <a:cubicBezTo>
                      <a:pt x="113" y="120"/>
                      <a:pt x="110" y="124"/>
                      <a:pt x="106" y="128"/>
                    </a:cubicBezTo>
                    <a:cubicBezTo>
                      <a:pt x="103" y="131"/>
                      <a:pt x="99" y="133"/>
                      <a:pt x="96" y="135"/>
                    </a:cubicBezTo>
                    <a:cubicBezTo>
                      <a:pt x="92" y="136"/>
                      <a:pt x="88" y="137"/>
                      <a:pt x="85" y="137"/>
                    </a:cubicBezTo>
                    <a:cubicBezTo>
                      <a:pt x="83" y="154"/>
                      <a:pt x="81" y="168"/>
                      <a:pt x="79" y="179"/>
                    </a:cubicBezTo>
                    <a:cubicBezTo>
                      <a:pt x="77" y="190"/>
                      <a:pt x="75" y="204"/>
                      <a:pt x="73" y="220"/>
                    </a:cubicBezTo>
                    <a:cubicBezTo>
                      <a:pt x="72" y="227"/>
                      <a:pt x="71" y="232"/>
                      <a:pt x="71" y="236"/>
                    </a:cubicBezTo>
                    <a:cubicBezTo>
                      <a:pt x="71" y="240"/>
                      <a:pt x="72" y="243"/>
                      <a:pt x="72" y="246"/>
                    </a:cubicBezTo>
                    <a:cubicBezTo>
                      <a:pt x="72" y="248"/>
                      <a:pt x="73" y="250"/>
                      <a:pt x="74" y="251"/>
                    </a:cubicBezTo>
                    <a:cubicBezTo>
                      <a:pt x="75" y="253"/>
                      <a:pt x="76" y="254"/>
                      <a:pt x="77" y="255"/>
                    </a:cubicBezTo>
                    <a:cubicBezTo>
                      <a:pt x="72" y="266"/>
                      <a:pt x="72" y="266"/>
                      <a:pt x="72" y="266"/>
                    </a:cubicBezTo>
                    <a:close/>
                    <a:moveTo>
                      <a:pt x="113" y="88"/>
                    </a:moveTo>
                    <a:cubicBezTo>
                      <a:pt x="119" y="75"/>
                      <a:pt x="122" y="64"/>
                      <a:pt x="122" y="54"/>
                    </a:cubicBezTo>
                    <a:cubicBezTo>
                      <a:pt x="123" y="45"/>
                      <a:pt x="121" y="38"/>
                      <a:pt x="116" y="35"/>
                    </a:cubicBezTo>
                    <a:cubicBezTo>
                      <a:pt x="108" y="28"/>
                      <a:pt x="108" y="28"/>
                      <a:pt x="108" y="28"/>
                    </a:cubicBezTo>
                    <a:cubicBezTo>
                      <a:pt x="68" y="119"/>
                      <a:pt x="68" y="119"/>
                      <a:pt x="68" y="119"/>
                    </a:cubicBezTo>
                    <a:cubicBezTo>
                      <a:pt x="75" y="124"/>
                      <a:pt x="75" y="124"/>
                      <a:pt x="75" y="124"/>
                    </a:cubicBezTo>
                    <a:cubicBezTo>
                      <a:pt x="80" y="128"/>
                      <a:pt x="86" y="126"/>
                      <a:pt x="93" y="120"/>
                    </a:cubicBezTo>
                    <a:cubicBezTo>
                      <a:pt x="100" y="113"/>
                      <a:pt x="107" y="103"/>
                      <a:pt x="113" y="88"/>
                    </a:cubicBezTo>
                    <a:close/>
                  </a:path>
                </a:pathLst>
              </a:custGeom>
              <a:solidFill>
                <a:srgbClr val="898989"/>
              </a:solidFill>
              <a:ln>
                <a:noFill/>
              </a:ln>
            </p:spPr>
            <p:txBody>
              <a:bodyPr anchor="ctr"/>
              <a:lstStyle/>
              <a:p>
                <a:pPr algn="ctr"/>
                <a:endParaRPr/>
              </a:p>
            </p:txBody>
          </p:sp>
          <p:sp>
            <p:nvSpPr>
              <p:cNvPr id="62" name="任意多边形: 形状 34"/>
              <p:cNvSpPr/>
              <p:nvPr/>
            </p:nvSpPr>
            <p:spPr bwMode="auto">
              <a:xfrm>
                <a:off x="2703513" y="3976688"/>
                <a:ext cx="84138" cy="193675"/>
              </a:xfrm>
              <a:custGeom>
                <a:avLst/>
                <a:gdLst>
                  <a:gd name="T0" fmla="*/ 76 w 108"/>
                  <a:gd name="T1" fmla="*/ 142 h 247"/>
                  <a:gd name="T2" fmla="*/ 76 w 108"/>
                  <a:gd name="T3" fmla="*/ 162 h 247"/>
                  <a:gd name="T4" fmla="*/ 71 w 108"/>
                  <a:gd name="T5" fmla="*/ 185 h 247"/>
                  <a:gd name="T6" fmla="*/ 51 w 108"/>
                  <a:gd name="T7" fmla="*/ 232 h 247"/>
                  <a:gd name="T8" fmla="*/ 27 w 108"/>
                  <a:gd name="T9" fmla="*/ 244 h 247"/>
                  <a:gd name="T10" fmla="*/ 17 w 108"/>
                  <a:gd name="T11" fmla="*/ 234 h 247"/>
                  <a:gd name="T12" fmla="*/ 10 w 108"/>
                  <a:gd name="T13" fmla="*/ 219 h 247"/>
                  <a:gd name="T14" fmla="*/ 5 w 108"/>
                  <a:gd name="T15" fmla="*/ 229 h 247"/>
                  <a:gd name="T16" fmla="*/ 0 w 108"/>
                  <a:gd name="T17" fmla="*/ 228 h 247"/>
                  <a:gd name="T18" fmla="*/ 19 w 108"/>
                  <a:gd name="T19" fmla="*/ 148 h 247"/>
                  <a:gd name="T20" fmla="*/ 23 w 108"/>
                  <a:gd name="T21" fmla="*/ 150 h 247"/>
                  <a:gd name="T22" fmla="*/ 20 w 108"/>
                  <a:gd name="T23" fmla="*/ 178 h 247"/>
                  <a:gd name="T24" fmla="*/ 20 w 108"/>
                  <a:gd name="T25" fmla="*/ 202 h 247"/>
                  <a:gd name="T26" fmla="*/ 23 w 108"/>
                  <a:gd name="T27" fmla="*/ 220 h 247"/>
                  <a:gd name="T28" fmla="*/ 31 w 108"/>
                  <a:gd name="T29" fmla="*/ 230 h 247"/>
                  <a:gd name="T30" fmla="*/ 39 w 108"/>
                  <a:gd name="T31" fmla="*/ 230 h 247"/>
                  <a:gd name="T32" fmla="*/ 46 w 108"/>
                  <a:gd name="T33" fmla="*/ 223 h 247"/>
                  <a:gd name="T34" fmla="*/ 51 w 108"/>
                  <a:gd name="T35" fmla="*/ 212 h 247"/>
                  <a:gd name="T36" fmla="*/ 56 w 108"/>
                  <a:gd name="T37" fmla="*/ 196 h 247"/>
                  <a:gd name="T38" fmla="*/ 60 w 108"/>
                  <a:gd name="T39" fmla="*/ 169 h 247"/>
                  <a:gd name="T40" fmla="*/ 56 w 108"/>
                  <a:gd name="T41" fmla="*/ 147 h 247"/>
                  <a:gd name="T42" fmla="*/ 50 w 108"/>
                  <a:gd name="T43" fmla="*/ 134 h 247"/>
                  <a:gd name="T44" fmla="*/ 44 w 108"/>
                  <a:gd name="T45" fmla="*/ 121 h 247"/>
                  <a:gd name="T46" fmla="*/ 39 w 108"/>
                  <a:gd name="T47" fmla="*/ 93 h 247"/>
                  <a:gd name="T48" fmla="*/ 44 w 108"/>
                  <a:gd name="T49" fmla="*/ 54 h 247"/>
                  <a:gd name="T50" fmla="*/ 52 w 108"/>
                  <a:gd name="T51" fmla="*/ 30 h 247"/>
                  <a:gd name="T52" fmla="*/ 62 w 108"/>
                  <a:gd name="T53" fmla="*/ 12 h 247"/>
                  <a:gd name="T54" fmla="*/ 73 w 108"/>
                  <a:gd name="T55" fmla="*/ 2 h 247"/>
                  <a:gd name="T56" fmla="*/ 84 w 108"/>
                  <a:gd name="T57" fmla="*/ 1 h 247"/>
                  <a:gd name="T58" fmla="*/ 93 w 108"/>
                  <a:gd name="T59" fmla="*/ 11 h 247"/>
                  <a:gd name="T60" fmla="*/ 98 w 108"/>
                  <a:gd name="T61" fmla="*/ 25 h 247"/>
                  <a:gd name="T62" fmla="*/ 103 w 108"/>
                  <a:gd name="T63" fmla="*/ 15 h 247"/>
                  <a:gd name="T64" fmla="*/ 108 w 108"/>
                  <a:gd name="T65" fmla="*/ 17 h 247"/>
                  <a:gd name="T66" fmla="*/ 89 w 108"/>
                  <a:gd name="T67" fmla="*/ 94 h 247"/>
                  <a:gd name="T68" fmla="*/ 85 w 108"/>
                  <a:gd name="T69" fmla="*/ 92 h 247"/>
                  <a:gd name="T70" fmla="*/ 88 w 108"/>
                  <a:gd name="T71" fmla="*/ 66 h 247"/>
                  <a:gd name="T72" fmla="*/ 89 w 108"/>
                  <a:gd name="T73" fmla="*/ 42 h 247"/>
                  <a:gd name="T74" fmla="*/ 87 w 108"/>
                  <a:gd name="T75" fmla="*/ 25 h 247"/>
                  <a:gd name="T76" fmla="*/ 80 w 108"/>
                  <a:gd name="T77" fmla="*/ 15 h 247"/>
                  <a:gd name="T78" fmla="*/ 68 w 108"/>
                  <a:gd name="T79" fmla="*/ 21 h 247"/>
                  <a:gd name="T80" fmla="*/ 58 w 108"/>
                  <a:gd name="T81" fmla="*/ 44 h 247"/>
                  <a:gd name="T82" fmla="*/ 55 w 108"/>
                  <a:gd name="T83" fmla="*/ 70 h 247"/>
                  <a:gd name="T84" fmla="*/ 58 w 108"/>
                  <a:gd name="T85" fmla="*/ 89 h 247"/>
                  <a:gd name="T86" fmla="*/ 64 w 108"/>
                  <a:gd name="T87" fmla="*/ 103 h 247"/>
                  <a:gd name="T88" fmla="*/ 69 w 108"/>
                  <a:gd name="T89" fmla="*/ 115 h 247"/>
                  <a:gd name="T90" fmla="*/ 74 w 108"/>
                  <a:gd name="T91" fmla="*/ 127 h 247"/>
                  <a:gd name="T92" fmla="*/ 76 w 108"/>
                  <a:gd name="T93" fmla="*/ 142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 h="247">
                    <a:moveTo>
                      <a:pt x="76" y="142"/>
                    </a:moveTo>
                    <a:cubicBezTo>
                      <a:pt x="76" y="148"/>
                      <a:pt x="76" y="155"/>
                      <a:pt x="76" y="162"/>
                    </a:cubicBezTo>
                    <a:cubicBezTo>
                      <a:pt x="75" y="168"/>
                      <a:pt x="73" y="176"/>
                      <a:pt x="71" y="185"/>
                    </a:cubicBezTo>
                    <a:cubicBezTo>
                      <a:pt x="66" y="205"/>
                      <a:pt x="60" y="221"/>
                      <a:pt x="51" y="232"/>
                    </a:cubicBezTo>
                    <a:cubicBezTo>
                      <a:pt x="43" y="243"/>
                      <a:pt x="34" y="247"/>
                      <a:pt x="27" y="244"/>
                    </a:cubicBezTo>
                    <a:cubicBezTo>
                      <a:pt x="23" y="242"/>
                      <a:pt x="20" y="239"/>
                      <a:pt x="17" y="234"/>
                    </a:cubicBezTo>
                    <a:cubicBezTo>
                      <a:pt x="14" y="229"/>
                      <a:pt x="12" y="224"/>
                      <a:pt x="10" y="219"/>
                    </a:cubicBezTo>
                    <a:cubicBezTo>
                      <a:pt x="5" y="229"/>
                      <a:pt x="5" y="229"/>
                      <a:pt x="5" y="229"/>
                    </a:cubicBezTo>
                    <a:cubicBezTo>
                      <a:pt x="0" y="228"/>
                      <a:pt x="0" y="228"/>
                      <a:pt x="0" y="228"/>
                    </a:cubicBezTo>
                    <a:cubicBezTo>
                      <a:pt x="19" y="148"/>
                      <a:pt x="19" y="148"/>
                      <a:pt x="19" y="148"/>
                    </a:cubicBezTo>
                    <a:cubicBezTo>
                      <a:pt x="23" y="150"/>
                      <a:pt x="23" y="150"/>
                      <a:pt x="23" y="150"/>
                    </a:cubicBezTo>
                    <a:cubicBezTo>
                      <a:pt x="22" y="160"/>
                      <a:pt x="21" y="169"/>
                      <a:pt x="20" y="178"/>
                    </a:cubicBezTo>
                    <a:cubicBezTo>
                      <a:pt x="20" y="186"/>
                      <a:pt x="20" y="194"/>
                      <a:pt x="20" y="202"/>
                    </a:cubicBezTo>
                    <a:cubicBezTo>
                      <a:pt x="20" y="209"/>
                      <a:pt x="22" y="215"/>
                      <a:pt x="23" y="220"/>
                    </a:cubicBezTo>
                    <a:cubicBezTo>
                      <a:pt x="25" y="225"/>
                      <a:pt x="28" y="228"/>
                      <a:pt x="31" y="230"/>
                    </a:cubicBezTo>
                    <a:cubicBezTo>
                      <a:pt x="34" y="231"/>
                      <a:pt x="36" y="231"/>
                      <a:pt x="39" y="230"/>
                    </a:cubicBezTo>
                    <a:cubicBezTo>
                      <a:pt x="41" y="229"/>
                      <a:pt x="43" y="226"/>
                      <a:pt x="46" y="223"/>
                    </a:cubicBezTo>
                    <a:cubicBezTo>
                      <a:pt x="48" y="220"/>
                      <a:pt x="50" y="217"/>
                      <a:pt x="51" y="212"/>
                    </a:cubicBezTo>
                    <a:cubicBezTo>
                      <a:pt x="53" y="207"/>
                      <a:pt x="55" y="202"/>
                      <a:pt x="56" y="196"/>
                    </a:cubicBezTo>
                    <a:cubicBezTo>
                      <a:pt x="58" y="186"/>
                      <a:pt x="60" y="177"/>
                      <a:pt x="60" y="169"/>
                    </a:cubicBezTo>
                    <a:cubicBezTo>
                      <a:pt x="60" y="160"/>
                      <a:pt x="59" y="153"/>
                      <a:pt x="56" y="147"/>
                    </a:cubicBezTo>
                    <a:cubicBezTo>
                      <a:pt x="54" y="143"/>
                      <a:pt x="52" y="139"/>
                      <a:pt x="50" y="134"/>
                    </a:cubicBezTo>
                    <a:cubicBezTo>
                      <a:pt x="47" y="129"/>
                      <a:pt x="45" y="125"/>
                      <a:pt x="44" y="121"/>
                    </a:cubicBezTo>
                    <a:cubicBezTo>
                      <a:pt x="41" y="113"/>
                      <a:pt x="39" y="104"/>
                      <a:pt x="39" y="93"/>
                    </a:cubicBezTo>
                    <a:cubicBezTo>
                      <a:pt x="38" y="83"/>
                      <a:pt x="40" y="70"/>
                      <a:pt x="44" y="54"/>
                    </a:cubicBezTo>
                    <a:cubicBezTo>
                      <a:pt x="46" y="46"/>
                      <a:pt x="49" y="38"/>
                      <a:pt x="52" y="30"/>
                    </a:cubicBezTo>
                    <a:cubicBezTo>
                      <a:pt x="55" y="23"/>
                      <a:pt x="58" y="17"/>
                      <a:pt x="62" y="12"/>
                    </a:cubicBezTo>
                    <a:cubicBezTo>
                      <a:pt x="66" y="8"/>
                      <a:pt x="69" y="4"/>
                      <a:pt x="73" y="2"/>
                    </a:cubicBezTo>
                    <a:cubicBezTo>
                      <a:pt x="77" y="0"/>
                      <a:pt x="80" y="0"/>
                      <a:pt x="84" y="1"/>
                    </a:cubicBezTo>
                    <a:cubicBezTo>
                      <a:pt x="88" y="3"/>
                      <a:pt x="90" y="6"/>
                      <a:pt x="93" y="11"/>
                    </a:cubicBezTo>
                    <a:cubicBezTo>
                      <a:pt x="95" y="15"/>
                      <a:pt x="97" y="20"/>
                      <a:pt x="98" y="25"/>
                    </a:cubicBezTo>
                    <a:cubicBezTo>
                      <a:pt x="103" y="15"/>
                      <a:pt x="103" y="15"/>
                      <a:pt x="103" y="15"/>
                    </a:cubicBezTo>
                    <a:cubicBezTo>
                      <a:pt x="108" y="17"/>
                      <a:pt x="108" y="17"/>
                      <a:pt x="108" y="17"/>
                    </a:cubicBezTo>
                    <a:cubicBezTo>
                      <a:pt x="89" y="94"/>
                      <a:pt x="89" y="94"/>
                      <a:pt x="89" y="94"/>
                    </a:cubicBezTo>
                    <a:cubicBezTo>
                      <a:pt x="85" y="92"/>
                      <a:pt x="85" y="92"/>
                      <a:pt x="85" y="92"/>
                    </a:cubicBezTo>
                    <a:cubicBezTo>
                      <a:pt x="86" y="83"/>
                      <a:pt x="87" y="74"/>
                      <a:pt x="88" y="66"/>
                    </a:cubicBezTo>
                    <a:cubicBezTo>
                      <a:pt x="89" y="57"/>
                      <a:pt x="89" y="49"/>
                      <a:pt x="89" y="42"/>
                    </a:cubicBezTo>
                    <a:cubicBezTo>
                      <a:pt x="89" y="35"/>
                      <a:pt x="88" y="29"/>
                      <a:pt x="87" y="25"/>
                    </a:cubicBezTo>
                    <a:cubicBezTo>
                      <a:pt x="85" y="20"/>
                      <a:pt x="83" y="17"/>
                      <a:pt x="80" y="15"/>
                    </a:cubicBezTo>
                    <a:cubicBezTo>
                      <a:pt x="76" y="14"/>
                      <a:pt x="72" y="16"/>
                      <a:pt x="68" y="21"/>
                    </a:cubicBezTo>
                    <a:cubicBezTo>
                      <a:pt x="64" y="27"/>
                      <a:pt x="60" y="35"/>
                      <a:pt x="58" y="44"/>
                    </a:cubicBezTo>
                    <a:cubicBezTo>
                      <a:pt x="56" y="54"/>
                      <a:pt x="55" y="63"/>
                      <a:pt x="55" y="70"/>
                    </a:cubicBezTo>
                    <a:cubicBezTo>
                      <a:pt x="55" y="77"/>
                      <a:pt x="56" y="84"/>
                      <a:pt x="58" y="89"/>
                    </a:cubicBezTo>
                    <a:cubicBezTo>
                      <a:pt x="60" y="94"/>
                      <a:pt x="62" y="99"/>
                      <a:pt x="64" y="103"/>
                    </a:cubicBezTo>
                    <a:cubicBezTo>
                      <a:pt x="66" y="106"/>
                      <a:pt x="68" y="111"/>
                      <a:pt x="69" y="115"/>
                    </a:cubicBezTo>
                    <a:cubicBezTo>
                      <a:pt x="71" y="119"/>
                      <a:pt x="72" y="123"/>
                      <a:pt x="74" y="127"/>
                    </a:cubicBezTo>
                    <a:cubicBezTo>
                      <a:pt x="75" y="132"/>
                      <a:pt x="76" y="137"/>
                      <a:pt x="76" y="142"/>
                    </a:cubicBezTo>
                    <a:close/>
                  </a:path>
                </a:pathLst>
              </a:custGeom>
              <a:solidFill>
                <a:srgbClr val="898989"/>
              </a:solidFill>
              <a:ln>
                <a:noFill/>
              </a:ln>
            </p:spPr>
            <p:txBody>
              <a:bodyPr anchor="ctr"/>
              <a:lstStyle/>
              <a:p>
                <a:pPr algn="ctr"/>
                <a:endParaRPr/>
              </a:p>
            </p:txBody>
          </p:sp>
          <p:sp>
            <p:nvSpPr>
              <p:cNvPr id="63" name="任意多边形: 形状 35"/>
              <p:cNvSpPr/>
              <p:nvPr/>
            </p:nvSpPr>
            <p:spPr bwMode="auto">
              <a:xfrm>
                <a:off x="2749551" y="3994151"/>
                <a:ext cx="73025" cy="193675"/>
              </a:xfrm>
              <a:custGeom>
                <a:avLst/>
                <a:gdLst>
                  <a:gd name="T0" fmla="*/ 36 w 94"/>
                  <a:gd name="T1" fmla="*/ 247 h 247"/>
                  <a:gd name="T2" fmla="*/ 0 w 94"/>
                  <a:gd name="T3" fmla="*/ 231 h 247"/>
                  <a:gd name="T4" fmla="*/ 3 w 94"/>
                  <a:gd name="T5" fmla="*/ 219 h 247"/>
                  <a:gd name="T6" fmla="*/ 7 w 94"/>
                  <a:gd name="T7" fmla="*/ 220 h 247"/>
                  <a:gd name="T8" fmla="*/ 12 w 94"/>
                  <a:gd name="T9" fmla="*/ 220 h 247"/>
                  <a:gd name="T10" fmla="*/ 16 w 94"/>
                  <a:gd name="T11" fmla="*/ 215 h 247"/>
                  <a:gd name="T12" fmla="*/ 20 w 94"/>
                  <a:gd name="T13" fmla="*/ 206 h 247"/>
                  <a:gd name="T14" fmla="*/ 62 w 94"/>
                  <a:gd name="T15" fmla="*/ 38 h 247"/>
                  <a:gd name="T16" fmla="*/ 63 w 94"/>
                  <a:gd name="T17" fmla="*/ 29 h 247"/>
                  <a:gd name="T18" fmla="*/ 62 w 94"/>
                  <a:gd name="T19" fmla="*/ 21 h 247"/>
                  <a:gd name="T20" fmla="*/ 59 w 94"/>
                  <a:gd name="T21" fmla="*/ 15 h 247"/>
                  <a:gd name="T22" fmla="*/ 55 w 94"/>
                  <a:gd name="T23" fmla="*/ 11 h 247"/>
                  <a:gd name="T24" fmla="*/ 58 w 94"/>
                  <a:gd name="T25" fmla="*/ 0 h 247"/>
                  <a:gd name="T26" fmla="*/ 94 w 94"/>
                  <a:gd name="T27" fmla="*/ 16 h 247"/>
                  <a:gd name="T28" fmla="*/ 91 w 94"/>
                  <a:gd name="T29" fmla="*/ 27 h 247"/>
                  <a:gd name="T30" fmla="*/ 87 w 94"/>
                  <a:gd name="T31" fmla="*/ 27 h 247"/>
                  <a:gd name="T32" fmla="*/ 82 w 94"/>
                  <a:gd name="T33" fmla="*/ 28 h 247"/>
                  <a:gd name="T34" fmla="*/ 77 w 94"/>
                  <a:gd name="T35" fmla="*/ 33 h 247"/>
                  <a:gd name="T36" fmla="*/ 74 w 94"/>
                  <a:gd name="T37" fmla="*/ 42 h 247"/>
                  <a:gd name="T38" fmla="*/ 32 w 94"/>
                  <a:gd name="T39" fmla="*/ 209 h 247"/>
                  <a:gd name="T40" fmla="*/ 31 w 94"/>
                  <a:gd name="T41" fmla="*/ 219 h 247"/>
                  <a:gd name="T42" fmla="*/ 32 w 94"/>
                  <a:gd name="T43" fmla="*/ 227 h 247"/>
                  <a:gd name="T44" fmla="*/ 35 w 94"/>
                  <a:gd name="T45" fmla="*/ 231 h 247"/>
                  <a:gd name="T46" fmla="*/ 39 w 94"/>
                  <a:gd name="T47" fmla="*/ 235 h 247"/>
                  <a:gd name="T48" fmla="*/ 36 w 94"/>
                  <a:gd name="T49" fmla="*/ 24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247">
                    <a:moveTo>
                      <a:pt x="36" y="247"/>
                    </a:moveTo>
                    <a:cubicBezTo>
                      <a:pt x="0" y="231"/>
                      <a:pt x="0" y="231"/>
                      <a:pt x="0" y="231"/>
                    </a:cubicBezTo>
                    <a:cubicBezTo>
                      <a:pt x="3" y="219"/>
                      <a:pt x="3" y="219"/>
                      <a:pt x="3" y="219"/>
                    </a:cubicBezTo>
                    <a:cubicBezTo>
                      <a:pt x="4" y="219"/>
                      <a:pt x="5" y="220"/>
                      <a:pt x="7" y="220"/>
                    </a:cubicBezTo>
                    <a:cubicBezTo>
                      <a:pt x="9" y="221"/>
                      <a:pt x="11" y="220"/>
                      <a:pt x="12" y="220"/>
                    </a:cubicBezTo>
                    <a:cubicBezTo>
                      <a:pt x="14" y="219"/>
                      <a:pt x="15" y="218"/>
                      <a:pt x="16" y="215"/>
                    </a:cubicBezTo>
                    <a:cubicBezTo>
                      <a:pt x="17" y="213"/>
                      <a:pt x="18" y="210"/>
                      <a:pt x="20" y="206"/>
                    </a:cubicBezTo>
                    <a:cubicBezTo>
                      <a:pt x="62" y="38"/>
                      <a:pt x="62" y="38"/>
                      <a:pt x="62" y="38"/>
                    </a:cubicBezTo>
                    <a:cubicBezTo>
                      <a:pt x="63" y="35"/>
                      <a:pt x="63" y="31"/>
                      <a:pt x="63" y="29"/>
                    </a:cubicBezTo>
                    <a:cubicBezTo>
                      <a:pt x="64" y="26"/>
                      <a:pt x="63" y="23"/>
                      <a:pt x="62" y="21"/>
                    </a:cubicBezTo>
                    <a:cubicBezTo>
                      <a:pt x="61" y="19"/>
                      <a:pt x="60" y="17"/>
                      <a:pt x="59" y="15"/>
                    </a:cubicBezTo>
                    <a:cubicBezTo>
                      <a:pt x="57" y="13"/>
                      <a:pt x="56" y="12"/>
                      <a:pt x="55" y="11"/>
                    </a:cubicBezTo>
                    <a:cubicBezTo>
                      <a:pt x="58" y="0"/>
                      <a:pt x="58" y="0"/>
                      <a:pt x="58" y="0"/>
                    </a:cubicBezTo>
                    <a:cubicBezTo>
                      <a:pt x="94" y="16"/>
                      <a:pt x="94" y="16"/>
                      <a:pt x="94" y="16"/>
                    </a:cubicBezTo>
                    <a:cubicBezTo>
                      <a:pt x="91" y="27"/>
                      <a:pt x="91" y="27"/>
                      <a:pt x="91" y="27"/>
                    </a:cubicBezTo>
                    <a:cubicBezTo>
                      <a:pt x="90" y="27"/>
                      <a:pt x="89" y="27"/>
                      <a:pt x="87" y="27"/>
                    </a:cubicBezTo>
                    <a:cubicBezTo>
                      <a:pt x="85" y="27"/>
                      <a:pt x="83" y="27"/>
                      <a:pt x="82" y="28"/>
                    </a:cubicBezTo>
                    <a:cubicBezTo>
                      <a:pt x="80" y="28"/>
                      <a:pt x="79" y="30"/>
                      <a:pt x="77" y="33"/>
                    </a:cubicBezTo>
                    <a:cubicBezTo>
                      <a:pt x="76" y="35"/>
                      <a:pt x="75" y="39"/>
                      <a:pt x="74" y="42"/>
                    </a:cubicBezTo>
                    <a:cubicBezTo>
                      <a:pt x="32" y="209"/>
                      <a:pt x="32" y="209"/>
                      <a:pt x="32" y="209"/>
                    </a:cubicBezTo>
                    <a:cubicBezTo>
                      <a:pt x="31" y="213"/>
                      <a:pt x="31" y="216"/>
                      <a:pt x="31" y="219"/>
                    </a:cubicBezTo>
                    <a:cubicBezTo>
                      <a:pt x="30" y="222"/>
                      <a:pt x="31" y="225"/>
                      <a:pt x="32" y="227"/>
                    </a:cubicBezTo>
                    <a:cubicBezTo>
                      <a:pt x="32" y="228"/>
                      <a:pt x="33" y="229"/>
                      <a:pt x="35" y="231"/>
                    </a:cubicBezTo>
                    <a:cubicBezTo>
                      <a:pt x="36" y="233"/>
                      <a:pt x="38" y="234"/>
                      <a:pt x="39" y="235"/>
                    </a:cubicBezTo>
                    <a:lnTo>
                      <a:pt x="36" y="247"/>
                    </a:lnTo>
                    <a:close/>
                  </a:path>
                </a:pathLst>
              </a:custGeom>
              <a:solidFill>
                <a:srgbClr val="898989"/>
              </a:solidFill>
              <a:ln>
                <a:noFill/>
              </a:ln>
            </p:spPr>
            <p:txBody>
              <a:bodyPr anchor="ctr"/>
              <a:lstStyle/>
              <a:p>
                <a:pPr algn="ctr"/>
                <a:endParaRPr/>
              </a:p>
            </p:txBody>
          </p:sp>
          <p:sp>
            <p:nvSpPr>
              <p:cNvPr id="64" name="任意多边形: 形状 36"/>
              <p:cNvSpPr/>
              <p:nvPr/>
            </p:nvSpPr>
            <p:spPr bwMode="auto">
              <a:xfrm>
                <a:off x="2803526" y="4005263"/>
                <a:ext cx="80963" cy="200025"/>
              </a:xfrm>
              <a:custGeom>
                <a:avLst/>
                <a:gdLst>
                  <a:gd name="T0" fmla="*/ 90 w 103"/>
                  <a:gd name="T1" fmla="*/ 89 h 254"/>
                  <a:gd name="T2" fmla="*/ 86 w 103"/>
                  <a:gd name="T3" fmla="*/ 87 h 254"/>
                  <a:gd name="T4" fmla="*/ 87 w 103"/>
                  <a:gd name="T5" fmla="*/ 72 h 254"/>
                  <a:gd name="T6" fmla="*/ 87 w 103"/>
                  <a:gd name="T7" fmla="*/ 56 h 254"/>
                  <a:gd name="T8" fmla="*/ 86 w 103"/>
                  <a:gd name="T9" fmla="*/ 41 h 254"/>
                  <a:gd name="T10" fmla="*/ 83 w 103"/>
                  <a:gd name="T11" fmla="*/ 33 h 254"/>
                  <a:gd name="T12" fmla="*/ 79 w 103"/>
                  <a:gd name="T13" fmla="*/ 31 h 254"/>
                  <a:gd name="T14" fmla="*/ 74 w 103"/>
                  <a:gd name="T15" fmla="*/ 29 h 254"/>
                  <a:gd name="T16" fmla="*/ 71 w 103"/>
                  <a:gd name="T17" fmla="*/ 27 h 254"/>
                  <a:gd name="T18" fmla="*/ 33 w 103"/>
                  <a:gd name="T19" fmla="*/ 215 h 254"/>
                  <a:gd name="T20" fmla="*/ 31 w 103"/>
                  <a:gd name="T21" fmla="*/ 225 h 254"/>
                  <a:gd name="T22" fmla="*/ 33 w 103"/>
                  <a:gd name="T23" fmla="*/ 233 h 254"/>
                  <a:gd name="T24" fmla="*/ 36 w 103"/>
                  <a:gd name="T25" fmla="*/ 238 h 254"/>
                  <a:gd name="T26" fmla="*/ 41 w 103"/>
                  <a:gd name="T27" fmla="*/ 242 h 254"/>
                  <a:gd name="T28" fmla="*/ 39 w 103"/>
                  <a:gd name="T29" fmla="*/ 254 h 254"/>
                  <a:gd name="T30" fmla="*/ 0 w 103"/>
                  <a:gd name="T31" fmla="*/ 240 h 254"/>
                  <a:gd name="T32" fmla="*/ 2 w 103"/>
                  <a:gd name="T33" fmla="*/ 228 h 254"/>
                  <a:gd name="T34" fmla="*/ 8 w 103"/>
                  <a:gd name="T35" fmla="*/ 229 h 254"/>
                  <a:gd name="T36" fmla="*/ 13 w 103"/>
                  <a:gd name="T37" fmla="*/ 228 h 254"/>
                  <a:gd name="T38" fmla="*/ 17 w 103"/>
                  <a:gd name="T39" fmla="*/ 223 h 254"/>
                  <a:gd name="T40" fmla="*/ 20 w 103"/>
                  <a:gd name="T41" fmla="*/ 212 h 254"/>
                  <a:gd name="T42" fmla="*/ 58 w 103"/>
                  <a:gd name="T43" fmla="*/ 23 h 254"/>
                  <a:gd name="T44" fmla="*/ 55 w 103"/>
                  <a:gd name="T45" fmla="*/ 22 h 254"/>
                  <a:gd name="T46" fmla="*/ 50 w 103"/>
                  <a:gd name="T47" fmla="*/ 21 h 254"/>
                  <a:gd name="T48" fmla="*/ 45 w 103"/>
                  <a:gd name="T49" fmla="*/ 20 h 254"/>
                  <a:gd name="T50" fmla="*/ 40 w 103"/>
                  <a:gd name="T51" fmla="*/ 25 h 254"/>
                  <a:gd name="T52" fmla="*/ 33 w 103"/>
                  <a:gd name="T53" fmla="*/ 37 h 254"/>
                  <a:gd name="T54" fmla="*/ 27 w 103"/>
                  <a:gd name="T55" fmla="*/ 52 h 254"/>
                  <a:gd name="T56" fmla="*/ 22 w 103"/>
                  <a:gd name="T57" fmla="*/ 65 h 254"/>
                  <a:gd name="T58" fmla="*/ 18 w 103"/>
                  <a:gd name="T59" fmla="*/ 63 h 254"/>
                  <a:gd name="T60" fmla="*/ 31 w 103"/>
                  <a:gd name="T61" fmla="*/ 0 h 254"/>
                  <a:gd name="T62" fmla="*/ 103 w 103"/>
                  <a:gd name="T63" fmla="*/ 25 h 254"/>
                  <a:gd name="T64" fmla="*/ 90 w 103"/>
                  <a:gd name="T65" fmla="*/ 8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3" h="254">
                    <a:moveTo>
                      <a:pt x="90" y="89"/>
                    </a:moveTo>
                    <a:cubicBezTo>
                      <a:pt x="86" y="87"/>
                      <a:pt x="86" y="87"/>
                      <a:pt x="86" y="87"/>
                    </a:cubicBezTo>
                    <a:cubicBezTo>
                      <a:pt x="86" y="83"/>
                      <a:pt x="87" y="78"/>
                      <a:pt x="87" y="72"/>
                    </a:cubicBezTo>
                    <a:cubicBezTo>
                      <a:pt x="87" y="67"/>
                      <a:pt x="87" y="61"/>
                      <a:pt x="87" y="56"/>
                    </a:cubicBezTo>
                    <a:cubicBezTo>
                      <a:pt x="87" y="50"/>
                      <a:pt x="87" y="45"/>
                      <a:pt x="86" y="41"/>
                    </a:cubicBezTo>
                    <a:cubicBezTo>
                      <a:pt x="85" y="37"/>
                      <a:pt x="84" y="34"/>
                      <a:pt x="83" y="33"/>
                    </a:cubicBezTo>
                    <a:cubicBezTo>
                      <a:pt x="82" y="32"/>
                      <a:pt x="81" y="32"/>
                      <a:pt x="79" y="31"/>
                    </a:cubicBezTo>
                    <a:cubicBezTo>
                      <a:pt x="77" y="30"/>
                      <a:pt x="76" y="29"/>
                      <a:pt x="74" y="29"/>
                    </a:cubicBezTo>
                    <a:cubicBezTo>
                      <a:pt x="71" y="27"/>
                      <a:pt x="71" y="27"/>
                      <a:pt x="71" y="27"/>
                    </a:cubicBezTo>
                    <a:cubicBezTo>
                      <a:pt x="33" y="215"/>
                      <a:pt x="33" y="215"/>
                      <a:pt x="33" y="215"/>
                    </a:cubicBezTo>
                    <a:cubicBezTo>
                      <a:pt x="32" y="219"/>
                      <a:pt x="31" y="222"/>
                      <a:pt x="31" y="225"/>
                    </a:cubicBezTo>
                    <a:cubicBezTo>
                      <a:pt x="31" y="229"/>
                      <a:pt x="32" y="231"/>
                      <a:pt x="33" y="233"/>
                    </a:cubicBezTo>
                    <a:cubicBezTo>
                      <a:pt x="33" y="235"/>
                      <a:pt x="35" y="236"/>
                      <a:pt x="36" y="238"/>
                    </a:cubicBezTo>
                    <a:cubicBezTo>
                      <a:pt x="38" y="240"/>
                      <a:pt x="40" y="242"/>
                      <a:pt x="41" y="242"/>
                    </a:cubicBezTo>
                    <a:cubicBezTo>
                      <a:pt x="39" y="254"/>
                      <a:pt x="39" y="254"/>
                      <a:pt x="39" y="254"/>
                    </a:cubicBezTo>
                    <a:cubicBezTo>
                      <a:pt x="0" y="240"/>
                      <a:pt x="0" y="240"/>
                      <a:pt x="0" y="240"/>
                    </a:cubicBezTo>
                    <a:cubicBezTo>
                      <a:pt x="2" y="228"/>
                      <a:pt x="2" y="228"/>
                      <a:pt x="2" y="228"/>
                    </a:cubicBezTo>
                    <a:cubicBezTo>
                      <a:pt x="3" y="229"/>
                      <a:pt x="5" y="229"/>
                      <a:pt x="8" y="229"/>
                    </a:cubicBezTo>
                    <a:cubicBezTo>
                      <a:pt x="10" y="229"/>
                      <a:pt x="12" y="229"/>
                      <a:pt x="13" y="228"/>
                    </a:cubicBezTo>
                    <a:cubicBezTo>
                      <a:pt x="14" y="227"/>
                      <a:pt x="16" y="225"/>
                      <a:pt x="17" y="223"/>
                    </a:cubicBezTo>
                    <a:cubicBezTo>
                      <a:pt x="18" y="220"/>
                      <a:pt x="19" y="217"/>
                      <a:pt x="20" y="212"/>
                    </a:cubicBezTo>
                    <a:cubicBezTo>
                      <a:pt x="58" y="23"/>
                      <a:pt x="58" y="23"/>
                      <a:pt x="58" y="23"/>
                    </a:cubicBezTo>
                    <a:cubicBezTo>
                      <a:pt x="55" y="22"/>
                      <a:pt x="55" y="22"/>
                      <a:pt x="55" y="22"/>
                    </a:cubicBezTo>
                    <a:cubicBezTo>
                      <a:pt x="54" y="21"/>
                      <a:pt x="52" y="21"/>
                      <a:pt x="50" y="21"/>
                    </a:cubicBezTo>
                    <a:cubicBezTo>
                      <a:pt x="49" y="20"/>
                      <a:pt x="47" y="20"/>
                      <a:pt x="45" y="20"/>
                    </a:cubicBezTo>
                    <a:cubicBezTo>
                      <a:pt x="44" y="20"/>
                      <a:pt x="42" y="21"/>
                      <a:pt x="40" y="25"/>
                    </a:cubicBezTo>
                    <a:cubicBezTo>
                      <a:pt x="38" y="28"/>
                      <a:pt x="35" y="32"/>
                      <a:pt x="33" y="37"/>
                    </a:cubicBezTo>
                    <a:cubicBezTo>
                      <a:pt x="31" y="41"/>
                      <a:pt x="29" y="46"/>
                      <a:pt x="27" y="52"/>
                    </a:cubicBezTo>
                    <a:cubicBezTo>
                      <a:pt x="25" y="57"/>
                      <a:pt x="23" y="61"/>
                      <a:pt x="22" y="65"/>
                    </a:cubicBezTo>
                    <a:cubicBezTo>
                      <a:pt x="18" y="63"/>
                      <a:pt x="18" y="63"/>
                      <a:pt x="18" y="63"/>
                    </a:cubicBezTo>
                    <a:cubicBezTo>
                      <a:pt x="31" y="0"/>
                      <a:pt x="31" y="0"/>
                      <a:pt x="31" y="0"/>
                    </a:cubicBezTo>
                    <a:cubicBezTo>
                      <a:pt x="103" y="25"/>
                      <a:pt x="103" y="25"/>
                      <a:pt x="103" y="25"/>
                    </a:cubicBezTo>
                    <a:lnTo>
                      <a:pt x="90" y="89"/>
                    </a:lnTo>
                    <a:close/>
                  </a:path>
                </a:pathLst>
              </a:custGeom>
              <a:solidFill>
                <a:srgbClr val="898989"/>
              </a:solidFill>
              <a:ln>
                <a:noFill/>
              </a:ln>
            </p:spPr>
            <p:txBody>
              <a:bodyPr anchor="ctr"/>
              <a:lstStyle/>
              <a:p>
                <a:pPr algn="ctr"/>
                <a:endParaRPr/>
              </a:p>
            </p:txBody>
          </p:sp>
          <p:sp>
            <p:nvSpPr>
              <p:cNvPr id="65" name="任意多边形: 形状 37"/>
              <p:cNvSpPr/>
              <p:nvPr/>
            </p:nvSpPr>
            <p:spPr bwMode="auto">
              <a:xfrm>
                <a:off x="2876551" y="4029076"/>
                <a:ext cx="74613" cy="200025"/>
              </a:xfrm>
              <a:custGeom>
                <a:avLst/>
                <a:gdLst>
                  <a:gd name="T0" fmla="*/ 95 w 96"/>
                  <a:gd name="T1" fmla="*/ 33 h 254"/>
                  <a:gd name="T2" fmla="*/ 91 w 96"/>
                  <a:gd name="T3" fmla="*/ 34 h 254"/>
                  <a:gd name="T4" fmla="*/ 87 w 96"/>
                  <a:gd name="T5" fmla="*/ 37 h 254"/>
                  <a:gd name="T6" fmla="*/ 83 w 96"/>
                  <a:gd name="T7" fmla="*/ 43 h 254"/>
                  <a:gd name="T8" fmla="*/ 78 w 96"/>
                  <a:gd name="T9" fmla="*/ 53 h 254"/>
                  <a:gd name="T10" fmla="*/ 64 w 96"/>
                  <a:gd name="T11" fmla="*/ 89 h 254"/>
                  <a:gd name="T12" fmla="*/ 47 w 96"/>
                  <a:gd name="T13" fmla="*/ 134 h 254"/>
                  <a:gd name="T14" fmla="*/ 42 w 96"/>
                  <a:gd name="T15" fmla="*/ 151 h 254"/>
                  <a:gd name="T16" fmla="*/ 38 w 96"/>
                  <a:gd name="T17" fmla="*/ 170 h 254"/>
                  <a:gd name="T18" fmla="*/ 31 w 96"/>
                  <a:gd name="T19" fmla="*/ 215 h 254"/>
                  <a:gd name="T20" fmla="*/ 31 w 96"/>
                  <a:gd name="T21" fmla="*/ 226 h 254"/>
                  <a:gd name="T22" fmla="*/ 33 w 96"/>
                  <a:gd name="T23" fmla="*/ 234 h 254"/>
                  <a:gd name="T24" fmla="*/ 37 w 96"/>
                  <a:gd name="T25" fmla="*/ 238 h 254"/>
                  <a:gd name="T26" fmla="*/ 41 w 96"/>
                  <a:gd name="T27" fmla="*/ 242 h 254"/>
                  <a:gd name="T28" fmla="*/ 40 w 96"/>
                  <a:gd name="T29" fmla="*/ 254 h 254"/>
                  <a:gd name="T30" fmla="*/ 0 w 96"/>
                  <a:gd name="T31" fmla="*/ 244 h 254"/>
                  <a:gd name="T32" fmla="*/ 2 w 96"/>
                  <a:gd name="T33" fmla="*/ 232 h 254"/>
                  <a:gd name="T34" fmla="*/ 7 w 96"/>
                  <a:gd name="T35" fmla="*/ 232 h 254"/>
                  <a:gd name="T36" fmla="*/ 12 w 96"/>
                  <a:gd name="T37" fmla="*/ 230 h 254"/>
                  <a:gd name="T38" fmla="*/ 16 w 96"/>
                  <a:gd name="T39" fmla="*/ 224 h 254"/>
                  <a:gd name="T40" fmla="*/ 19 w 96"/>
                  <a:gd name="T41" fmla="*/ 214 h 254"/>
                  <a:gd name="T42" fmla="*/ 27 w 96"/>
                  <a:gd name="T43" fmla="*/ 156 h 254"/>
                  <a:gd name="T44" fmla="*/ 28 w 96"/>
                  <a:gd name="T45" fmla="*/ 146 h 254"/>
                  <a:gd name="T46" fmla="*/ 27 w 96"/>
                  <a:gd name="T47" fmla="*/ 129 h 254"/>
                  <a:gd name="T48" fmla="*/ 26 w 96"/>
                  <a:gd name="T49" fmla="*/ 85 h 254"/>
                  <a:gd name="T50" fmla="*/ 24 w 96"/>
                  <a:gd name="T51" fmla="*/ 44 h 254"/>
                  <a:gd name="T52" fmla="*/ 23 w 96"/>
                  <a:gd name="T53" fmla="*/ 29 h 254"/>
                  <a:gd name="T54" fmla="*/ 21 w 96"/>
                  <a:gd name="T55" fmla="*/ 19 h 254"/>
                  <a:gd name="T56" fmla="*/ 18 w 96"/>
                  <a:gd name="T57" fmla="*/ 15 h 254"/>
                  <a:gd name="T58" fmla="*/ 14 w 96"/>
                  <a:gd name="T59" fmla="*/ 12 h 254"/>
                  <a:gd name="T60" fmla="*/ 16 w 96"/>
                  <a:gd name="T61" fmla="*/ 0 h 254"/>
                  <a:gd name="T62" fmla="*/ 52 w 96"/>
                  <a:gd name="T63" fmla="*/ 9 h 254"/>
                  <a:gd name="T64" fmla="*/ 50 w 96"/>
                  <a:gd name="T65" fmla="*/ 21 h 254"/>
                  <a:gd name="T66" fmla="*/ 41 w 96"/>
                  <a:gd name="T67" fmla="*/ 21 h 254"/>
                  <a:gd name="T68" fmla="*/ 38 w 96"/>
                  <a:gd name="T69" fmla="*/ 26 h 254"/>
                  <a:gd name="T70" fmla="*/ 38 w 96"/>
                  <a:gd name="T71" fmla="*/ 30 h 254"/>
                  <a:gd name="T72" fmla="*/ 38 w 96"/>
                  <a:gd name="T73" fmla="*/ 37 h 254"/>
                  <a:gd name="T74" fmla="*/ 38 w 96"/>
                  <a:gd name="T75" fmla="*/ 47 h 254"/>
                  <a:gd name="T76" fmla="*/ 39 w 96"/>
                  <a:gd name="T77" fmla="*/ 58 h 254"/>
                  <a:gd name="T78" fmla="*/ 40 w 96"/>
                  <a:gd name="T79" fmla="*/ 90 h 254"/>
                  <a:gd name="T80" fmla="*/ 42 w 96"/>
                  <a:gd name="T81" fmla="*/ 130 h 254"/>
                  <a:gd name="T82" fmla="*/ 66 w 96"/>
                  <a:gd name="T83" fmla="*/ 68 h 254"/>
                  <a:gd name="T84" fmla="*/ 75 w 96"/>
                  <a:gd name="T85" fmla="*/ 41 h 254"/>
                  <a:gd name="T86" fmla="*/ 75 w 96"/>
                  <a:gd name="T87" fmla="*/ 34 h 254"/>
                  <a:gd name="T88" fmla="*/ 72 w 96"/>
                  <a:gd name="T89" fmla="*/ 30 h 254"/>
                  <a:gd name="T90" fmla="*/ 69 w 96"/>
                  <a:gd name="T91" fmla="*/ 27 h 254"/>
                  <a:gd name="T92" fmla="*/ 65 w 96"/>
                  <a:gd name="T93" fmla="*/ 25 h 254"/>
                  <a:gd name="T94" fmla="*/ 67 w 96"/>
                  <a:gd name="T95" fmla="*/ 13 h 254"/>
                  <a:gd name="T96" fmla="*/ 96 w 96"/>
                  <a:gd name="T97" fmla="*/ 21 h 254"/>
                  <a:gd name="T98" fmla="*/ 95 w 96"/>
                  <a:gd name="T99" fmla="*/ 3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6" h="254">
                    <a:moveTo>
                      <a:pt x="95" y="33"/>
                    </a:moveTo>
                    <a:cubicBezTo>
                      <a:pt x="94" y="33"/>
                      <a:pt x="93" y="33"/>
                      <a:pt x="91" y="34"/>
                    </a:cubicBezTo>
                    <a:cubicBezTo>
                      <a:pt x="89" y="35"/>
                      <a:pt x="88" y="36"/>
                      <a:pt x="87" y="37"/>
                    </a:cubicBezTo>
                    <a:cubicBezTo>
                      <a:pt x="85" y="40"/>
                      <a:pt x="84" y="41"/>
                      <a:pt x="83" y="43"/>
                    </a:cubicBezTo>
                    <a:cubicBezTo>
                      <a:pt x="82" y="44"/>
                      <a:pt x="81" y="48"/>
                      <a:pt x="78" y="53"/>
                    </a:cubicBezTo>
                    <a:cubicBezTo>
                      <a:pt x="73" y="65"/>
                      <a:pt x="69" y="77"/>
                      <a:pt x="64" y="89"/>
                    </a:cubicBezTo>
                    <a:cubicBezTo>
                      <a:pt x="60" y="101"/>
                      <a:pt x="54" y="116"/>
                      <a:pt x="47" y="134"/>
                    </a:cubicBezTo>
                    <a:cubicBezTo>
                      <a:pt x="45" y="141"/>
                      <a:pt x="43" y="147"/>
                      <a:pt x="42" y="151"/>
                    </a:cubicBezTo>
                    <a:cubicBezTo>
                      <a:pt x="41" y="155"/>
                      <a:pt x="40" y="161"/>
                      <a:pt x="38" y="170"/>
                    </a:cubicBezTo>
                    <a:cubicBezTo>
                      <a:pt x="31" y="215"/>
                      <a:pt x="31" y="215"/>
                      <a:pt x="31" y="215"/>
                    </a:cubicBezTo>
                    <a:cubicBezTo>
                      <a:pt x="31" y="219"/>
                      <a:pt x="31" y="223"/>
                      <a:pt x="31" y="226"/>
                    </a:cubicBezTo>
                    <a:cubicBezTo>
                      <a:pt x="31" y="229"/>
                      <a:pt x="32" y="232"/>
                      <a:pt x="33" y="234"/>
                    </a:cubicBezTo>
                    <a:cubicBezTo>
                      <a:pt x="33" y="235"/>
                      <a:pt x="35" y="236"/>
                      <a:pt x="37" y="238"/>
                    </a:cubicBezTo>
                    <a:cubicBezTo>
                      <a:pt x="38" y="240"/>
                      <a:pt x="40" y="241"/>
                      <a:pt x="41" y="242"/>
                    </a:cubicBezTo>
                    <a:cubicBezTo>
                      <a:pt x="40" y="254"/>
                      <a:pt x="40" y="254"/>
                      <a:pt x="40" y="254"/>
                    </a:cubicBezTo>
                    <a:cubicBezTo>
                      <a:pt x="0" y="244"/>
                      <a:pt x="0" y="244"/>
                      <a:pt x="0" y="244"/>
                    </a:cubicBezTo>
                    <a:cubicBezTo>
                      <a:pt x="2" y="232"/>
                      <a:pt x="2" y="232"/>
                      <a:pt x="2" y="232"/>
                    </a:cubicBezTo>
                    <a:cubicBezTo>
                      <a:pt x="3" y="232"/>
                      <a:pt x="5" y="232"/>
                      <a:pt x="7" y="232"/>
                    </a:cubicBezTo>
                    <a:cubicBezTo>
                      <a:pt x="10" y="232"/>
                      <a:pt x="11" y="231"/>
                      <a:pt x="12" y="230"/>
                    </a:cubicBezTo>
                    <a:cubicBezTo>
                      <a:pt x="14" y="229"/>
                      <a:pt x="15" y="227"/>
                      <a:pt x="16" y="224"/>
                    </a:cubicBezTo>
                    <a:cubicBezTo>
                      <a:pt x="17" y="222"/>
                      <a:pt x="18" y="218"/>
                      <a:pt x="19" y="214"/>
                    </a:cubicBezTo>
                    <a:cubicBezTo>
                      <a:pt x="27" y="156"/>
                      <a:pt x="27" y="156"/>
                      <a:pt x="27" y="156"/>
                    </a:cubicBezTo>
                    <a:cubicBezTo>
                      <a:pt x="28" y="154"/>
                      <a:pt x="28" y="151"/>
                      <a:pt x="28" y="146"/>
                    </a:cubicBezTo>
                    <a:cubicBezTo>
                      <a:pt x="28" y="141"/>
                      <a:pt x="27" y="135"/>
                      <a:pt x="27" y="129"/>
                    </a:cubicBezTo>
                    <a:cubicBezTo>
                      <a:pt x="27" y="115"/>
                      <a:pt x="26" y="101"/>
                      <a:pt x="26" y="85"/>
                    </a:cubicBezTo>
                    <a:cubicBezTo>
                      <a:pt x="25" y="69"/>
                      <a:pt x="25" y="55"/>
                      <a:pt x="24" y="44"/>
                    </a:cubicBezTo>
                    <a:cubicBezTo>
                      <a:pt x="24" y="37"/>
                      <a:pt x="23" y="32"/>
                      <a:pt x="23" y="29"/>
                    </a:cubicBezTo>
                    <a:cubicBezTo>
                      <a:pt x="22" y="25"/>
                      <a:pt x="22" y="22"/>
                      <a:pt x="21" y="19"/>
                    </a:cubicBezTo>
                    <a:cubicBezTo>
                      <a:pt x="20" y="17"/>
                      <a:pt x="19" y="16"/>
                      <a:pt x="18" y="15"/>
                    </a:cubicBezTo>
                    <a:cubicBezTo>
                      <a:pt x="17" y="13"/>
                      <a:pt x="16" y="12"/>
                      <a:pt x="14" y="12"/>
                    </a:cubicBezTo>
                    <a:cubicBezTo>
                      <a:pt x="16" y="0"/>
                      <a:pt x="16" y="0"/>
                      <a:pt x="16" y="0"/>
                    </a:cubicBezTo>
                    <a:cubicBezTo>
                      <a:pt x="52" y="9"/>
                      <a:pt x="52" y="9"/>
                      <a:pt x="52" y="9"/>
                    </a:cubicBezTo>
                    <a:cubicBezTo>
                      <a:pt x="50" y="21"/>
                      <a:pt x="50" y="21"/>
                      <a:pt x="50" y="21"/>
                    </a:cubicBezTo>
                    <a:cubicBezTo>
                      <a:pt x="46" y="20"/>
                      <a:pt x="43" y="20"/>
                      <a:pt x="41" y="21"/>
                    </a:cubicBezTo>
                    <a:cubicBezTo>
                      <a:pt x="39" y="22"/>
                      <a:pt x="38" y="24"/>
                      <a:pt x="38" y="26"/>
                    </a:cubicBezTo>
                    <a:cubicBezTo>
                      <a:pt x="38" y="27"/>
                      <a:pt x="38" y="28"/>
                      <a:pt x="38" y="30"/>
                    </a:cubicBezTo>
                    <a:cubicBezTo>
                      <a:pt x="38" y="32"/>
                      <a:pt x="38" y="34"/>
                      <a:pt x="38" y="37"/>
                    </a:cubicBezTo>
                    <a:cubicBezTo>
                      <a:pt x="38" y="40"/>
                      <a:pt x="38" y="43"/>
                      <a:pt x="38" y="47"/>
                    </a:cubicBezTo>
                    <a:cubicBezTo>
                      <a:pt x="38" y="51"/>
                      <a:pt x="38" y="55"/>
                      <a:pt x="39" y="58"/>
                    </a:cubicBezTo>
                    <a:cubicBezTo>
                      <a:pt x="39" y="69"/>
                      <a:pt x="39" y="79"/>
                      <a:pt x="40" y="90"/>
                    </a:cubicBezTo>
                    <a:cubicBezTo>
                      <a:pt x="40" y="100"/>
                      <a:pt x="41" y="114"/>
                      <a:pt x="42" y="130"/>
                    </a:cubicBezTo>
                    <a:cubicBezTo>
                      <a:pt x="52" y="104"/>
                      <a:pt x="60" y="83"/>
                      <a:pt x="66" y="68"/>
                    </a:cubicBezTo>
                    <a:cubicBezTo>
                      <a:pt x="71" y="53"/>
                      <a:pt x="74" y="44"/>
                      <a:pt x="75" y="41"/>
                    </a:cubicBezTo>
                    <a:cubicBezTo>
                      <a:pt x="75" y="38"/>
                      <a:pt x="75" y="36"/>
                      <a:pt x="75" y="34"/>
                    </a:cubicBezTo>
                    <a:cubicBezTo>
                      <a:pt x="74" y="32"/>
                      <a:pt x="73" y="31"/>
                      <a:pt x="72" y="30"/>
                    </a:cubicBezTo>
                    <a:cubicBezTo>
                      <a:pt x="72" y="29"/>
                      <a:pt x="70" y="28"/>
                      <a:pt x="69" y="27"/>
                    </a:cubicBezTo>
                    <a:cubicBezTo>
                      <a:pt x="68" y="26"/>
                      <a:pt x="67" y="26"/>
                      <a:pt x="65" y="25"/>
                    </a:cubicBezTo>
                    <a:cubicBezTo>
                      <a:pt x="67" y="13"/>
                      <a:pt x="67" y="13"/>
                      <a:pt x="67" y="13"/>
                    </a:cubicBezTo>
                    <a:cubicBezTo>
                      <a:pt x="96" y="21"/>
                      <a:pt x="96" y="21"/>
                      <a:pt x="96" y="21"/>
                    </a:cubicBezTo>
                    <a:lnTo>
                      <a:pt x="95" y="33"/>
                    </a:lnTo>
                    <a:close/>
                  </a:path>
                </a:pathLst>
              </a:custGeom>
              <a:solidFill>
                <a:srgbClr val="898989"/>
              </a:solidFill>
              <a:ln>
                <a:noFill/>
              </a:ln>
            </p:spPr>
            <p:txBody>
              <a:bodyPr anchor="ctr"/>
              <a:lstStyle/>
              <a:p>
                <a:pPr algn="ctr"/>
                <a:endParaRPr/>
              </a:p>
            </p:txBody>
          </p:sp>
          <p:sp>
            <p:nvSpPr>
              <p:cNvPr id="66" name="任意多边形: 形状 38"/>
              <p:cNvSpPr/>
              <p:nvPr/>
            </p:nvSpPr>
            <p:spPr bwMode="auto">
              <a:xfrm>
                <a:off x="2973388" y="4051301"/>
                <a:ext cx="65088" cy="200025"/>
              </a:xfrm>
              <a:custGeom>
                <a:avLst/>
                <a:gdLst>
                  <a:gd name="T0" fmla="*/ 74 w 83"/>
                  <a:gd name="T1" fmla="*/ 37 h 255"/>
                  <a:gd name="T2" fmla="*/ 81 w 83"/>
                  <a:gd name="T3" fmla="*/ 78 h 255"/>
                  <a:gd name="T4" fmla="*/ 82 w 83"/>
                  <a:gd name="T5" fmla="*/ 131 h 255"/>
                  <a:gd name="T6" fmla="*/ 77 w 83"/>
                  <a:gd name="T7" fmla="*/ 183 h 255"/>
                  <a:gd name="T8" fmla="*/ 66 w 83"/>
                  <a:gd name="T9" fmla="*/ 222 h 255"/>
                  <a:gd name="T10" fmla="*/ 52 w 83"/>
                  <a:gd name="T11" fmla="*/ 247 h 255"/>
                  <a:gd name="T12" fmla="*/ 36 w 83"/>
                  <a:gd name="T13" fmla="*/ 254 h 255"/>
                  <a:gd name="T14" fmla="*/ 20 w 83"/>
                  <a:gd name="T15" fmla="*/ 244 h 255"/>
                  <a:gd name="T16" fmla="*/ 8 w 83"/>
                  <a:gd name="T17" fmla="*/ 216 h 255"/>
                  <a:gd name="T18" fmla="*/ 1 w 83"/>
                  <a:gd name="T19" fmla="*/ 175 h 255"/>
                  <a:gd name="T20" fmla="*/ 0 w 83"/>
                  <a:gd name="T21" fmla="*/ 124 h 255"/>
                  <a:gd name="T22" fmla="*/ 6 w 83"/>
                  <a:gd name="T23" fmla="*/ 72 h 255"/>
                  <a:gd name="T24" fmla="*/ 17 w 83"/>
                  <a:gd name="T25" fmla="*/ 33 h 255"/>
                  <a:gd name="T26" fmla="*/ 31 w 83"/>
                  <a:gd name="T27" fmla="*/ 8 h 255"/>
                  <a:gd name="T28" fmla="*/ 47 w 83"/>
                  <a:gd name="T29" fmla="*/ 0 h 255"/>
                  <a:gd name="T30" fmla="*/ 62 w 83"/>
                  <a:gd name="T31" fmla="*/ 10 h 255"/>
                  <a:gd name="T32" fmla="*/ 74 w 83"/>
                  <a:gd name="T33" fmla="*/ 37 h 255"/>
                  <a:gd name="T34" fmla="*/ 58 w 83"/>
                  <a:gd name="T35" fmla="*/ 208 h 255"/>
                  <a:gd name="T36" fmla="*/ 64 w 83"/>
                  <a:gd name="T37" fmla="*/ 173 h 255"/>
                  <a:gd name="T38" fmla="*/ 68 w 83"/>
                  <a:gd name="T39" fmla="*/ 130 h 255"/>
                  <a:gd name="T40" fmla="*/ 68 w 83"/>
                  <a:gd name="T41" fmla="*/ 84 h 255"/>
                  <a:gd name="T42" fmla="*/ 65 w 83"/>
                  <a:gd name="T43" fmla="*/ 48 h 255"/>
                  <a:gd name="T44" fmla="*/ 57 w 83"/>
                  <a:gd name="T45" fmla="*/ 24 h 255"/>
                  <a:gd name="T46" fmla="*/ 46 w 83"/>
                  <a:gd name="T47" fmla="*/ 15 h 255"/>
                  <a:gd name="T48" fmla="*/ 34 w 83"/>
                  <a:gd name="T49" fmla="*/ 24 h 255"/>
                  <a:gd name="T50" fmla="*/ 24 w 83"/>
                  <a:gd name="T51" fmla="*/ 48 h 255"/>
                  <a:gd name="T52" fmla="*/ 18 w 83"/>
                  <a:gd name="T53" fmla="*/ 83 h 255"/>
                  <a:gd name="T54" fmla="*/ 15 w 83"/>
                  <a:gd name="T55" fmla="*/ 126 h 255"/>
                  <a:gd name="T56" fmla="*/ 14 w 83"/>
                  <a:gd name="T57" fmla="*/ 170 h 255"/>
                  <a:gd name="T58" fmla="*/ 18 w 83"/>
                  <a:gd name="T59" fmla="*/ 206 h 255"/>
                  <a:gd name="T60" fmla="*/ 25 w 83"/>
                  <a:gd name="T61" fmla="*/ 230 h 255"/>
                  <a:gd name="T62" fmla="*/ 36 w 83"/>
                  <a:gd name="T63" fmla="*/ 239 h 255"/>
                  <a:gd name="T64" fmla="*/ 48 w 83"/>
                  <a:gd name="T65" fmla="*/ 232 h 255"/>
                  <a:gd name="T66" fmla="*/ 58 w 83"/>
                  <a:gd name="T67" fmla="*/ 208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3" h="255">
                    <a:moveTo>
                      <a:pt x="74" y="37"/>
                    </a:moveTo>
                    <a:cubicBezTo>
                      <a:pt x="78" y="48"/>
                      <a:pt x="80" y="62"/>
                      <a:pt x="81" y="78"/>
                    </a:cubicBezTo>
                    <a:cubicBezTo>
                      <a:pt x="83" y="94"/>
                      <a:pt x="83" y="112"/>
                      <a:pt x="82" y="131"/>
                    </a:cubicBezTo>
                    <a:cubicBezTo>
                      <a:pt x="81" y="150"/>
                      <a:pt x="79" y="167"/>
                      <a:pt x="77" y="183"/>
                    </a:cubicBezTo>
                    <a:cubicBezTo>
                      <a:pt x="74" y="199"/>
                      <a:pt x="70" y="212"/>
                      <a:pt x="66" y="222"/>
                    </a:cubicBezTo>
                    <a:cubicBezTo>
                      <a:pt x="62" y="233"/>
                      <a:pt x="57" y="241"/>
                      <a:pt x="52" y="247"/>
                    </a:cubicBezTo>
                    <a:cubicBezTo>
                      <a:pt x="47" y="252"/>
                      <a:pt x="41" y="255"/>
                      <a:pt x="36" y="254"/>
                    </a:cubicBezTo>
                    <a:cubicBezTo>
                      <a:pt x="30" y="254"/>
                      <a:pt x="24" y="250"/>
                      <a:pt x="20" y="244"/>
                    </a:cubicBezTo>
                    <a:cubicBezTo>
                      <a:pt x="15" y="237"/>
                      <a:pt x="11" y="228"/>
                      <a:pt x="8" y="216"/>
                    </a:cubicBezTo>
                    <a:cubicBezTo>
                      <a:pt x="5" y="205"/>
                      <a:pt x="3" y="191"/>
                      <a:pt x="1" y="175"/>
                    </a:cubicBezTo>
                    <a:cubicBezTo>
                      <a:pt x="0" y="159"/>
                      <a:pt x="0" y="142"/>
                      <a:pt x="0" y="124"/>
                    </a:cubicBezTo>
                    <a:cubicBezTo>
                      <a:pt x="1" y="105"/>
                      <a:pt x="3" y="87"/>
                      <a:pt x="6" y="72"/>
                    </a:cubicBezTo>
                    <a:cubicBezTo>
                      <a:pt x="9" y="57"/>
                      <a:pt x="12" y="44"/>
                      <a:pt x="17" y="33"/>
                    </a:cubicBezTo>
                    <a:cubicBezTo>
                      <a:pt x="21" y="22"/>
                      <a:pt x="26" y="13"/>
                      <a:pt x="31" y="8"/>
                    </a:cubicBezTo>
                    <a:cubicBezTo>
                      <a:pt x="36" y="2"/>
                      <a:pt x="41" y="0"/>
                      <a:pt x="47" y="0"/>
                    </a:cubicBezTo>
                    <a:cubicBezTo>
                      <a:pt x="53" y="1"/>
                      <a:pt x="58" y="4"/>
                      <a:pt x="62" y="10"/>
                    </a:cubicBezTo>
                    <a:cubicBezTo>
                      <a:pt x="67" y="17"/>
                      <a:pt x="71" y="26"/>
                      <a:pt x="74" y="37"/>
                    </a:cubicBezTo>
                    <a:close/>
                    <a:moveTo>
                      <a:pt x="58" y="208"/>
                    </a:moveTo>
                    <a:cubicBezTo>
                      <a:pt x="60" y="198"/>
                      <a:pt x="63" y="186"/>
                      <a:pt x="64" y="173"/>
                    </a:cubicBezTo>
                    <a:cubicBezTo>
                      <a:pt x="66" y="160"/>
                      <a:pt x="67" y="146"/>
                      <a:pt x="68" y="130"/>
                    </a:cubicBezTo>
                    <a:cubicBezTo>
                      <a:pt x="68" y="113"/>
                      <a:pt x="68" y="98"/>
                      <a:pt x="68" y="84"/>
                    </a:cubicBezTo>
                    <a:cubicBezTo>
                      <a:pt x="67" y="70"/>
                      <a:pt x="66" y="58"/>
                      <a:pt x="65" y="48"/>
                    </a:cubicBezTo>
                    <a:cubicBezTo>
                      <a:pt x="63" y="38"/>
                      <a:pt x="60" y="30"/>
                      <a:pt x="57" y="24"/>
                    </a:cubicBezTo>
                    <a:cubicBezTo>
                      <a:pt x="54" y="19"/>
                      <a:pt x="50" y="16"/>
                      <a:pt x="46" y="15"/>
                    </a:cubicBezTo>
                    <a:cubicBezTo>
                      <a:pt x="41" y="15"/>
                      <a:pt x="37" y="18"/>
                      <a:pt x="34" y="24"/>
                    </a:cubicBezTo>
                    <a:cubicBezTo>
                      <a:pt x="30" y="30"/>
                      <a:pt x="27" y="38"/>
                      <a:pt x="24" y="48"/>
                    </a:cubicBezTo>
                    <a:cubicBezTo>
                      <a:pt x="22" y="58"/>
                      <a:pt x="20" y="70"/>
                      <a:pt x="18" y="83"/>
                    </a:cubicBezTo>
                    <a:cubicBezTo>
                      <a:pt x="17" y="97"/>
                      <a:pt x="16" y="111"/>
                      <a:pt x="15" y="126"/>
                    </a:cubicBezTo>
                    <a:cubicBezTo>
                      <a:pt x="14" y="142"/>
                      <a:pt x="14" y="157"/>
                      <a:pt x="14" y="170"/>
                    </a:cubicBezTo>
                    <a:cubicBezTo>
                      <a:pt x="15" y="183"/>
                      <a:pt x="16" y="195"/>
                      <a:pt x="18" y="206"/>
                    </a:cubicBezTo>
                    <a:cubicBezTo>
                      <a:pt x="20" y="216"/>
                      <a:pt x="22" y="224"/>
                      <a:pt x="25" y="230"/>
                    </a:cubicBezTo>
                    <a:cubicBezTo>
                      <a:pt x="28" y="236"/>
                      <a:pt x="32" y="239"/>
                      <a:pt x="36" y="239"/>
                    </a:cubicBezTo>
                    <a:cubicBezTo>
                      <a:pt x="41" y="240"/>
                      <a:pt x="45" y="237"/>
                      <a:pt x="48" y="232"/>
                    </a:cubicBezTo>
                    <a:cubicBezTo>
                      <a:pt x="52" y="226"/>
                      <a:pt x="55" y="218"/>
                      <a:pt x="58" y="208"/>
                    </a:cubicBezTo>
                    <a:close/>
                  </a:path>
                </a:pathLst>
              </a:custGeom>
              <a:solidFill>
                <a:srgbClr val="898989"/>
              </a:solidFill>
              <a:ln>
                <a:noFill/>
              </a:ln>
            </p:spPr>
            <p:txBody>
              <a:bodyPr anchor="ctr"/>
              <a:lstStyle/>
              <a:p>
                <a:pPr algn="ctr"/>
                <a:endParaRPr/>
              </a:p>
            </p:txBody>
          </p:sp>
          <p:sp>
            <p:nvSpPr>
              <p:cNvPr id="67" name="任意多边形: 形状 39"/>
              <p:cNvSpPr/>
              <p:nvPr/>
            </p:nvSpPr>
            <p:spPr bwMode="auto">
              <a:xfrm>
                <a:off x="3033713" y="4057651"/>
                <a:ext cx="52388" cy="190500"/>
              </a:xfrm>
              <a:custGeom>
                <a:avLst/>
                <a:gdLst>
                  <a:gd name="T0" fmla="*/ 67 w 67"/>
                  <a:gd name="T1" fmla="*/ 61 h 243"/>
                  <a:gd name="T2" fmla="*/ 62 w 67"/>
                  <a:gd name="T3" fmla="*/ 61 h 243"/>
                  <a:gd name="T4" fmla="*/ 57 w 67"/>
                  <a:gd name="T5" fmla="*/ 32 h 243"/>
                  <a:gd name="T6" fmla="*/ 50 w 67"/>
                  <a:gd name="T7" fmla="*/ 15 h 243"/>
                  <a:gd name="T8" fmla="*/ 45 w 67"/>
                  <a:gd name="T9" fmla="*/ 14 h 243"/>
                  <a:gd name="T10" fmla="*/ 39 w 67"/>
                  <a:gd name="T11" fmla="*/ 14 h 243"/>
                  <a:gd name="T12" fmla="*/ 25 w 67"/>
                  <a:gd name="T13" fmla="*/ 14 h 243"/>
                  <a:gd name="T14" fmla="*/ 25 w 67"/>
                  <a:gd name="T15" fmla="*/ 111 h 243"/>
                  <a:gd name="T16" fmla="*/ 35 w 67"/>
                  <a:gd name="T17" fmla="*/ 111 h 243"/>
                  <a:gd name="T18" fmla="*/ 42 w 67"/>
                  <a:gd name="T19" fmla="*/ 109 h 243"/>
                  <a:gd name="T20" fmla="*/ 46 w 67"/>
                  <a:gd name="T21" fmla="*/ 101 h 243"/>
                  <a:gd name="T22" fmla="*/ 48 w 67"/>
                  <a:gd name="T23" fmla="*/ 89 h 243"/>
                  <a:gd name="T24" fmla="*/ 49 w 67"/>
                  <a:gd name="T25" fmla="*/ 72 h 243"/>
                  <a:gd name="T26" fmla="*/ 54 w 67"/>
                  <a:gd name="T27" fmla="*/ 72 h 243"/>
                  <a:gd name="T28" fmla="*/ 54 w 67"/>
                  <a:gd name="T29" fmla="*/ 167 h 243"/>
                  <a:gd name="T30" fmla="*/ 49 w 67"/>
                  <a:gd name="T31" fmla="*/ 167 h 243"/>
                  <a:gd name="T32" fmla="*/ 48 w 67"/>
                  <a:gd name="T33" fmla="*/ 150 h 243"/>
                  <a:gd name="T34" fmla="*/ 46 w 67"/>
                  <a:gd name="T35" fmla="*/ 136 h 243"/>
                  <a:gd name="T36" fmla="*/ 41 w 67"/>
                  <a:gd name="T37" fmla="*/ 128 h 243"/>
                  <a:gd name="T38" fmla="*/ 35 w 67"/>
                  <a:gd name="T39" fmla="*/ 125 h 243"/>
                  <a:gd name="T40" fmla="*/ 25 w 67"/>
                  <a:gd name="T41" fmla="*/ 125 h 243"/>
                  <a:gd name="T42" fmla="*/ 25 w 67"/>
                  <a:gd name="T43" fmla="*/ 209 h 243"/>
                  <a:gd name="T44" fmla="*/ 26 w 67"/>
                  <a:gd name="T45" fmla="*/ 219 h 243"/>
                  <a:gd name="T46" fmla="*/ 29 w 67"/>
                  <a:gd name="T47" fmla="*/ 226 h 243"/>
                  <a:gd name="T48" fmla="*/ 32 w 67"/>
                  <a:gd name="T49" fmla="*/ 229 h 243"/>
                  <a:gd name="T50" fmla="*/ 37 w 67"/>
                  <a:gd name="T51" fmla="*/ 231 h 243"/>
                  <a:gd name="T52" fmla="*/ 37 w 67"/>
                  <a:gd name="T53" fmla="*/ 243 h 243"/>
                  <a:gd name="T54" fmla="*/ 0 w 67"/>
                  <a:gd name="T55" fmla="*/ 243 h 243"/>
                  <a:gd name="T56" fmla="*/ 0 w 67"/>
                  <a:gd name="T57" fmla="*/ 231 h 243"/>
                  <a:gd name="T58" fmla="*/ 5 w 67"/>
                  <a:gd name="T59" fmla="*/ 230 h 243"/>
                  <a:gd name="T60" fmla="*/ 9 w 67"/>
                  <a:gd name="T61" fmla="*/ 228 h 243"/>
                  <a:gd name="T62" fmla="*/ 11 w 67"/>
                  <a:gd name="T63" fmla="*/ 221 h 243"/>
                  <a:gd name="T64" fmla="*/ 12 w 67"/>
                  <a:gd name="T65" fmla="*/ 211 h 243"/>
                  <a:gd name="T66" fmla="*/ 12 w 67"/>
                  <a:gd name="T67" fmla="*/ 36 h 243"/>
                  <a:gd name="T68" fmla="*/ 12 w 67"/>
                  <a:gd name="T69" fmla="*/ 26 h 243"/>
                  <a:gd name="T70" fmla="*/ 9 w 67"/>
                  <a:gd name="T71" fmla="*/ 18 h 243"/>
                  <a:gd name="T72" fmla="*/ 4 w 67"/>
                  <a:gd name="T73" fmla="*/ 15 h 243"/>
                  <a:gd name="T74" fmla="*/ 0 w 67"/>
                  <a:gd name="T75" fmla="*/ 12 h 243"/>
                  <a:gd name="T76" fmla="*/ 0 w 67"/>
                  <a:gd name="T77" fmla="*/ 0 h 243"/>
                  <a:gd name="T78" fmla="*/ 67 w 67"/>
                  <a:gd name="T79" fmla="*/ 0 h 243"/>
                  <a:gd name="T80" fmla="*/ 67 w 67"/>
                  <a:gd name="T81" fmla="*/ 6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 h="243">
                    <a:moveTo>
                      <a:pt x="67" y="61"/>
                    </a:moveTo>
                    <a:cubicBezTo>
                      <a:pt x="62" y="61"/>
                      <a:pt x="62" y="61"/>
                      <a:pt x="62" y="61"/>
                    </a:cubicBezTo>
                    <a:cubicBezTo>
                      <a:pt x="62" y="52"/>
                      <a:pt x="60" y="42"/>
                      <a:pt x="57" y="32"/>
                    </a:cubicBezTo>
                    <a:cubicBezTo>
                      <a:pt x="55" y="22"/>
                      <a:pt x="52" y="16"/>
                      <a:pt x="50" y="15"/>
                    </a:cubicBezTo>
                    <a:cubicBezTo>
                      <a:pt x="48" y="15"/>
                      <a:pt x="47" y="14"/>
                      <a:pt x="45" y="14"/>
                    </a:cubicBezTo>
                    <a:cubicBezTo>
                      <a:pt x="43" y="14"/>
                      <a:pt x="42" y="14"/>
                      <a:pt x="39" y="14"/>
                    </a:cubicBezTo>
                    <a:cubicBezTo>
                      <a:pt x="25" y="14"/>
                      <a:pt x="25" y="14"/>
                      <a:pt x="25" y="14"/>
                    </a:cubicBezTo>
                    <a:cubicBezTo>
                      <a:pt x="25" y="111"/>
                      <a:pt x="25" y="111"/>
                      <a:pt x="25" y="111"/>
                    </a:cubicBezTo>
                    <a:cubicBezTo>
                      <a:pt x="35" y="111"/>
                      <a:pt x="35" y="111"/>
                      <a:pt x="35" y="111"/>
                    </a:cubicBezTo>
                    <a:cubicBezTo>
                      <a:pt x="38" y="111"/>
                      <a:pt x="40" y="111"/>
                      <a:pt x="42" y="109"/>
                    </a:cubicBezTo>
                    <a:cubicBezTo>
                      <a:pt x="43" y="107"/>
                      <a:pt x="45" y="104"/>
                      <a:pt x="46" y="101"/>
                    </a:cubicBezTo>
                    <a:cubicBezTo>
                      <a:pt x="47" y="98"/>
                      <a:pt x="47" y="94"/>
                      <a:pt x="48" y="89"/>
                    </a:cubicBezTo>
                    <a:cubicBezTo>
                      <a:pt x="49" y="84"/>
                      <a:pt x="49" y="78"/>
                      <a:pt x="49" y="72"/>
                    </a:cubicBezTo>
                    <a:cubicBezTo>
                      <a:pt x="54" y="72"/>
                      <a:pt x="54" y="72"/>
                      <a:pt x="54" y="72"/>
                    </a:cubicBezTo>
                    <a:cubicBezTo>
                      <a:pt x="54" y="167"/>
                      <a:pt x="54" y="167"/>
                      <a:pt x="54" y="167"/>
                    </a:cubicBezTo>
                    <a:cubicBezTo>
                      <a:pt x="49" y="167"/>
                      <a:pt x="49" y="167"/>
                      <a:pt x="49" y="167"/>
                    </a:cubicBezTo>
                    <a:cubicBezTo>
                      <a:pt x="49" y="162"/>
                      <a:pt x="49" y="157"/>
                      <a:pt x="48" y="150"/>
                    </a:cubicBezTo>
                    <a:cubicBezTo>
                      <a:pt x="47" y="144"/>
                      <a:pt x="47" y="139"/>
                      <a:pt x="46" y="136"/>
                    </a:cubicBezTo>
                    <a:cubicBezTo>
                      <a:pt x="45" y="132"/>
                      <a:pt x="43" y="129"/>
                      <a:pt x="41" y="128"/>
                    </a:cubicBezTo>
                    <a:cubicBezTo>
                      <a:pt x="40" y="126"/>
                      <a:pt x="37" y="125"/>
                      <a:pt x="35" y="125"/>
                    </a:cubicBezTo>
                    <a:cubicBezTo>
                      <a:pt x="25" y="125"/>
                      <a:pt x="25" y="125"/>
                      <a:pt x="25" y="125"/>
                    </a:cubicBezTo>
                    <a:cubicBezTo>
                      <a:pt x="25" y="209"/>
                      <a:pt x="25" y="209"/>
                      <a:pt x="25" y="209"/>
                    </a:cubicBezTo>
                    <a:cubicBezTo>
                      <a:pt x="25" y="213"/>
                      <a:pt x="25" y="216"/>
                      <a:pt x="26" y="219"/>
                    </a:cubicBezTo>
                    <a:cubicBezTo>
                      <a:pt x="26" y="222"/>
                      <a:pt x="27" y="225"/>
                      <a:pt x="29" y="226"/>
                    </a:cubicBezTo>
                    <a:cubicBezTo>
                      <a:pt x="29" y="227"/>
                      <a:pt x="30" y="228"/>
                      <a:pt x="32" y="229"/>
                    </a:cubicBezTo>
                    <a:cubicBezTo>
                      <a:pt x="34" y="230"/>
                      <a:pt x="36" y="231"/>
                      <a:pt x="37" y="231"/>
                    </a:cubicBezTo>
                    <a:cubicBezTo>
                      <a:pt x="37" y="243"/>
                      <a:pt x="37" y="243"/>
                      <a:pt x="37" y="243"/>
                    </a:cubicBezTo>
                    <a:cubicBezTo>
                      <a:pt x="0" y="243"/>
                      <a:pt x="0" y="243"/>
                      <a:pt x="0" y="243"/>
                    </a:cubicBezTo>
                    <a:cubicBezTo>
                      <a:pt x="0" y="231"/>
                      <a:pt x="0" y="231"/>
                      <a:pt x="0" y="231"/>
                    </a:cubicBezTo>
                    <a:cubicBezTo>
                      <a:pt x="1" y="231"/>
                      <a:pt x="3" y="231"/>
                      <a:pt x="5" y="230"/>
                    </a:cubicBezTo>
                    <a:cubicBezTo>
                      <a:pt x="7" y="230"/>
                      <a:pt x="8" y="229"/>
                      <a:pt x="9" y="228"/>
                    </a:cubicBezTo>
                    <a:cubicBezTo>
                      <a:pt x="10" y="227"/>
                      <a:pt x="11" y="224"/>
                      <a:pt x="11" y="221"/>
                    </a:cubicBezTo>
                    <a:cubicBezTo>
                      <a:pt x="12" y="219"/>
                      <a:pt x="12" y="215"/>
                      <a:pt x="12" y="211"/>
                    </a:cubicBezTo>
                    <a:cubicBezTo>
                      <a:pt x="12" y="36"/>
                      <a:pt x="12" y="36"/>
                      <a:pt x="12" y="36"/>
                    </a:cubicBezTo>
                    <a:cubicBezTo>
                      <a:pt x="12" y="32"/>
                      <a:pt x="12" y="28"/>
                      <a:pt x="12" y="26"/>
                    </a:cubicBezTo>
                    <a:cubicBezTo>
                      <a:pt x="11" y="23"/>
                      <a:pt x="10" y="20"/>
                      <a:pt x="9" y="18"/>
                    </a:cubicBezTo>
                    <a:cubicBezTo>
                      <a:pt x="8" y="17"/>
                      <a:pt x="6" y="16"/>
                      <a:pt x="4" y="15"/>
                    </a:cubicBezTo>
                    <a:cubicBezTo>
                      <a:pt x="3" y="13"/>
                      <a:pt x="1" y="13"/>
                      <a:pt x="0" y="12"/>
                    </a:cubicBezTo>
                    <a:cubicBezTo>
                      <a:pt x="0" y="0"/>
                      <a:pt x="0" y="0"/>
                      <a:pt x="0" y="0"/>
                    </a:cubicBezTo>
                    <a:cubicBezTo>
                      <a:pt x="67" y="0"/>
                      <a:pt x="67" y="0"/>
                      <a:pt x="67" y="0"/>
                    </a:cubicBezTo>
                    <a:lnTo>
                      <a:pt x="67" y="61"/>
                    </a:lnTo>
                    <a:close/>
                  </a:path>
                </a:pathLst>
              </a:custGeom>
              <a:solidFill>
                <a:srgbClr val="898989"/>
              </a:solidFill>
              <a:ln>
                <a:noFill/>
              </a:ln>
            </p:spPr>
            <p:txBody>
              <a:bodyPr anchor="ctr"/>
              <a:lstStyle/>
              <a:p>
                <a:pPr algn="ctr"/>
                <a:endParaRPr/>
              </a:p>
            </p:txBody>
          </p:sp>
          <p:sp>
            <p:nvSpPr>
              <p:cNvPr id="68" name="任意多边形: 形状 40"/>
              <p:cNvSpPr/>
              <p:nvPr/>
            </p:nvSpPr>
            <p:spPr bwMode="auto">
              <a:xfrm>
                <a:off x="3124201" y="4059238"/>
                <a:ext cx="53975" cy="198438"/>
              </a:xfrm>
              <a:custGeom>
                <a:avLst/>
                <a:gdLst>
                  <a:gd name="T0" fmla="*/ 57 w 68"/>
                  <a:gd name="T1" fmla="*/ 132 h 252"/>
                  <a:gd name="T2" fmla="*/ 63 w 68"/>
                  <a:gd name="T3" fmla="*/ 150 h 252"/>
                  <a:gd name="T4" fmla="*/ 66 w 68"/>
                  <a:gd name="T5" fmla="*/ 174 h 252"/>
                  <a:gd name="T6" fmla="*/ 63 w 68"/>
                  <a:gd name="T7" fmla="*/ 228 h 252"/>
                  <a:gd name="T8" fmla="*/ 44 w 68"/>
                  <a:gd name="T9" fmla="*/ 252 h 252"/>
                  <a:gd name="T10" fmla="*/ 32 w 68"/>
                  <a:gd name="T11" fmla="*/ 248 h 252"/>
                  <a:gd name="T12" fmla="*/ 21 w 68"/>
                  <a:gd name="T13" fmla="*/ 238 h 252"/>
                  <a:gd name="T14" fmla="*/ 20 w 68"/>
                  <a:gd name="T15" fmla="*/ 251 h 252"/>
                  <a:gd name="T16" fmla="*/ 15 w 68"/>
                  <a:gd name="T17" fmla="*/ 251 h 252"/>
                  <a:gd name="T18" fmla="*/ 7 w 68"/>
                  <a:gd name="T19" fmla="*/ 169 h 252"/>
                  <a:gd name="T20" fmla="*/ 12 w 68"/>
                  <a:gd name="T21" fmla="*/ 168 h 252"/>
                  <a:gd name="T22" fmla="*/ 18 w 68"/>
                  <a:gd name="T23" fmla="*/ 195 h 252"/>
                  <a:gd name="T24" fmla="*/ 25 w 68"/>
                  <a:gd name="T25" fmla="*/ 217 h 252"/>
                  <a:gd name="T26" fmla="*/ 34 w 68"/>
                  <a:gd name="T27" fmla="*/ 232 h 252"/>
                  <a:gd name="T28" fmla="*/ 44 w 68"/>
                  <a:gd name="T29" fmla="*/ 237 h 252"/>
                  <a:gd name="T30" fmla="*/ 51 w 68"/>
                  <a:gd name="T31" fmla="*/ 233 h 252"/>
                  <a:gd name="T32" fmla="*/ 55 w 68"/>
                  <a:gd name="T33" fmla="*/ 223 h 252"/>
                  <a:gd name="T34" fmla="*/ 57 w 68"/>
                  <a:gd name="T35" fmla="*/ 210 h 252"/>
                  <a:gd name="T36" fmla="*/ 56 w 68"/>
                  <a:gd name="T37" fmla="*/ 192 h 252"/>
                  <a:gd name="T38" fmla="*/ 51 w 68"/>
                  <a:gd name="T39" fmla="*/ 165 h 252"/>
                  <a:gd name="T40" fmla="*/ 40 w 68"/>
                  <a:gd name="T41" fmla="*/ 148 h 252"/>
                  <a:gd name="T42" fmla="*/ 31 w 68"/>
                  <a:gd name="T43" fmla="*/ 139 h 252"/>
                  <a:gd name="T44" fmla="*/ 21 w 68"/>
                  <a:gd name="T45" fmla="*/ 131 h 252"/>
                  <a:gd name="T46" fmla="*/ 8 w 68"/>
                  <a:gd name="T47" fmla="*/ 108 h 252"/>
                  <a:gd name="T48" fmla="*/ 0 w 68"/>
                  <a:gd name="T49" fmla="*/ 70 h 252"/>
                  <a:gd name="T50" fmla="*/ 0 w 68"/>
                  <a:gd name="T51" fmla="*/ 44 h 252"/>
                  <a:gd name="T52" fmla="*/ 4 w 68"/>
                  <a:gd name="T53" fmla="*/ 22 h 252"/>
                  <a:gd name="T54" fmla="*/ 11 w 68"/>
                  <a:gd name="T55" fmla="*/ 7 h 252"/>
                  <a:gd name="T56" fmla="*/ 20 w 68"/>
                  <a:gd name="T57" fmla="*/ 0 h 252"/>
                  <a:gd name="T58" fmla="*/ 31 w 68"/>
                  <a:gd name="T59" fmla="*/ 4 h 252"/>
                  <a:gd name="T60" fmla="*/ 41 w 68"/>
                  <a:gd name="T61" fmla="*/ 14 h 252"/>
                  <a:gd name="T62" fmla="*/ 42 w 68"/>
                  <a:gd name="T63" fmla="*/ 2 h 252"/>
                  <a:gd name="T64" fmla="*/ 47 w 68"/>
                  <a:gd name="T65" fmla="*/ 2 h 252"/>
                  <a:gd name="T66" fmla="*/ 54 w 68"/>
                  <a:gd name="T67" fmla="*/ 82 h 252"/>
                  <a:gd name="T68" fmla="*/ 50 w 68"/>
                  <a:gd name="T69" fmla="*/ 82 h 252"/>
                  <a:gd name="T70" fmla="*/ 44 w 68"/>
                  <a:gd name="T71" fmla="*/ 57 h 252"/>
                  <a:gd name="T72" fmla="*/ 38 w 68"/>
                  <a:gd name="T73" fmla="*/ 34 h 252"/>
                  <a:gd name="T74" fmla="*/ 30 w 68"/>
                  <a:gd name="T75" fmla="*/ 20 h 252"/>
                  <a:gd name="T76" fmla="*/ 21 w 68"/>
                  <a:gd name="T77" fmla="*/ 15 h 252"/>
                  <a:gd name="T78" fmla="*/ 12 w 68"/>
                  <a:gd name="T79" fmla="*/ 27 h 252"/>
                  <a:gd name="T80" fmla="*/ 10 w 68"/>
                  <a:gd name="T81" fmla="*/ 53 h 252"/>
                  <a:gd name="T82" fmla="*/ 15 w 68"/>
                  <a:gd name="T83" fmla="*/ 78 h 252"/>
                  <a:gd name="T84" fmla="*/ 24 w 68"/>
                  <a:gd name="T85" fmla="*/ 94 h 252"/>
                  <a:gd name="T86" fmla="*/ 34 w 68"/>
                  <a:gd name="T87" fmla="*/ 103 h 252"/>
                  <a:gd name="T88" fmla="*/ 43 w 68"/>
                  <a:gd name="T89" fmla="*/ 111 h 252"/>
                  <a:gd name="T90" fmla="*/ 50 w 68"/>
                  <a:gd name="T91" fmla="*/ 120 h 252"/>
                  <a:gd name="T92" fmla="*/ 57 w 68"/>
                  <a:gd name="T93" fmla="*/ 13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252">
                    <a:moveTo>
                      <a:pt x="57" y="132"/>
                    </a:moveTo>
                    <a:cubicBezTo>
                      <a:pt x="60" y="138"/>
                      <a:pt x="61" y="144"/>
                      <a:pt x="63" y="150"/>
                    </a:cubicBezTo>
                    <a:cubicBezTo>
                      <a:pt x="64" y="157"/>
                      <a:pt x="65" y="165"/>
                      <a:pt x="66" y="174"/>
                    </a:cubicBezTo>
                    <a:cubicBezTo>
                      <a:pt x="68" y="195"/>
                      <a:pt x="67" y="213"/>
                      <a:pt x="63" y="228"/>
                    </a:cubicBezTo>
                    <a:cubicBezTo>
                      <a:pt x="58" y="243"/>
                      <a:pt x="52" y="250"/>
                      <a:pt x="44" y="252"/>
                    </a:cubicBezTo>
                    <a:cubicBezTo>
                      <a:pt x="40" y="252"/>
                      <a:pt x="36" y="251"/>
                      <a:pt x="32" y="248"/>
                    </a:cubicBezTo>
                    <a:cubicBezTo>
                      <a:pt x="28" y="246"/>
                      <a:pt x="24" y="242"/>
                      <a:pt x="21" y="238"/>
                    </a:cubicBezTo>
                    <a:cubicBezTo>
                      <a:pt x="20" y="251"/>
                      <a:pt x="20" y="251"/>
                      <a:pt x="20" y="251"/>
                    </a:cubicBezTo>
                    <a:cubicBezTo>
                      <a:pt x="15" y="251"/>
                      <a:pt x="15" y="251"/>
                      <a:pt x="15" y="251"/>
                    </a:cubicBezTo>
                    <a:cubicBezTo>
                      <a:pt x="7" y="169"/>
                      <a:pt x="7" y="169"/>
                      <a:pt x="7" y="169"/>
                    </a:cubicBezTo>
                    <a:cubicBezTo>
                      <a:pt x="12" y="168"/>
                      <a:pt x="12" y="168"/>
                      <a:pt x="12" y="168"/>
                    </a:cubicBezTo>
                    <a:cubicBezTo>
                      <a:pt x="14" y="178"/>
                      <a:pt x="16" y="187"/>
                      <a:pt x="18" y="195"/>
                    </a:cubicBezTo>
                    <a:cubicBezTo>
                      <a:pt x="20" y="203"/>
                      <a:pt x="22" y="211"/>
                      <a:pt x="25" y="217"/>
                    </a:cubicBezTo>
                    <a:cubicBezTo>
                      <a:pt x="28" y="224"/>
                      <a:pt x="31" y="229"/>
                      <a:pt x="34" y="232"/>
                    </a:cubicBezTo>
                    <a:cubicBezTo>
                      <a:pt x="37" y="236"/>
                      <a:pt x="40" y="237"/>
                      <a:pt x="44" y="237"/>
                    </a:cubicBezTo>
                    <a:cubicBezTo>
                      <a:pt x="47" y="236"/>
                      <a:pt x="49" y="235"/>
                      <a:pt x="51" y="233"/>
                    </a:cubicBezTo>
                    <a:cubicBezTo>
                      <a:pt x="53" y="230"/>
                      <a:pt x="54" y="227"/>
                      <a:pt x="55" y="223"/>
                    </a:cubicBezTo>
                    <a:cubicBezTo>
                      <a:pt x="56" y="219"/>
                      <a:pt x="56" y="215"/>
                      <a:pt x="57" y="210"/>
                    </a:cubicBezTo>
                    <a:cubicBezTo>
                      <a:pt x="57" y="204"/>
                      <a:pt x="57" y="199"/>
                      <a:pt x="56" y="192"/>
                    </a:cubicBezTo>
                    <a:cubicBezTo>
                      <a:pt x="55" y="182"/>
                      <a:pt x="53" y="173"/>
                      <a:pt x="51" y="165"/>
                    </a:cubicBezTo>
                    <a:cubicBezTo>
                      <a:pt x="48" y="157"/>
                      <a:pt x="45" y="152"/>
                      <a:pt x="40" y="148"/>
                    </a:cubicBezTo>
                    <a:cubicBezTo>
                      <a:pt x="38" y="145"/>
                      <a:pt x="34" y="142"/>
                      <a:pt x="31" y="139"/>
                    </a:cubicBezTo>
                    <a:cubicBezTo>
                      <a:pt x="27" y="136"/>
                      <a:pt x="24" y="133"/>
                      <a:pt x="21" y="131"/>
                    </a:cubicBezTo>
                    <a:cubicBezTo>
                      <a:pt x="16" y="125"/>
                      <a:pt x="11" y="118"/>
                      <a:pt x="8" y="108"/>
                    </a:cubicBezTo>
                    <a:cubicBezTo>
                      <a:pt x="4" y="99"/>
                      <a:pt x="2" y="86"/>
                      <a:pt x="0" y="70"/>
                    </a:cubicBezTo>
                    <a:cubicBezTo>
                      <a:pt x="0" y="61"/>
                      <a:pt x="0" y="52"/>
                      <a:pt x="0" y="44"/>
                    </a:cubicBezTo>
                    <a:cubicBezTo>
                      <a:pt x="1" y="36"/>
                      <a:pt x="2" y="28"/>
                      <a:pt x="4" y="22"/>
                    </a:cubicBezTo>
                    <a:cubicBezTo>
                      <a:pt x="6" y="16"/>
                      <a:pt x="8" y="11"/>
                      <a:pt x="11" y="7"/>
                    </a:cubicBezTo>
                    <a:cubicBezTo>
                      <a:pt x="14" y="3"/>
                      <a:pt x="17" y="1"/>
                      <a:pt x="20" y="0"/>
                    </a:cubicBezTo>
                    <a:cubicBezTo>
                      <a:pt x="24" y="0"/>
                      <a:pt x="28" y="1"/>
                      <a:pt x="31" y="4"/>
                    </a:cubicBezTo>
                    <a:cubicBezTo>
                      <a:pt x="35" y="7"/>
                      <a:pt x="38" y="10"/>
                      <a:pt x="41" y="14"/>
                    </a:cubicBezTo>
                    <a:cubicBezTo>
                      <a:pt x="42" y="2"/>
                      <a:pt x="42" y="2"/>
                      <a:pt x="42" y="2"/>
                    </a:cubicBezTo>
                    <a:cubicBezTo>
                      <a:pt x="47" y="2"/>
                      <a:pt x="47" y="2"/>
                      <a:pt x="47" y="2"/>
                    </a:cubicBezTo>
                    <a:cubicBezTo>
                      <a:pt x="54" y="82"/>
                      <a:pt x="54" y="82"/>
                      <a:pt x="54" y="82"/>
                    </a:cubicBezTo>
                    <a:cubicBezTo>
                      <a:pt x="50" y="82"/>
                      <a:pt x="50" y="82"/>
                      <a:pt x="50" y="82"/>
                    </a:cubicBezTo>
                    <a:cubicBezTo>
                      <a:pt x="48" y="73"/>
                      <a:pt x="46" y="65"/>
                      <a:pt x="44" y="57"/>
                    </a:cubicBezTo>
                    <a:cubicBezTo>
                      <a:pt x="42" y="48"/>
                      <a:pt x="40" y="41"/>
                      <a:pt x="38" y="34"/>
                    </a:cubicBezTo>
                    <a:cubicBezTo>
                      <a:pt x="36" y="28"/>
                      <a:pt x="33" y="23"/>
                      <a:pt x="30" y="20"/>
                    </a:cubicBezTo>
                    <a:cubicBezTo>
                      <a:pt x="28" y="16"/>
                      <a:pt x="24" y="15"/>
                      <a:pt x="21" y="15"/>
                    </a:cubicBezTo>
                    <a:cubicBezTo>
                      <a:pt x="17" y="16"/>
                      <a:pt x="14" y="20"/>
                      <a:pt x="12" y="27"/>
                    </a:cubicBezTo>
                    <a:cubicBezTo>
                      <a:pt x="10" y="34"/>
                      <a:pt x="9" y="43"/>
                      <a:pt x="10" y="53"/>
                    </a:cubicBezTo>
                    <a:cubicBezTo>
                      <a:pt x="11" y="63"/>
                      <a:pt x="13" y="72"/>
                      <a:pt x="15" y="78"/>
                    </a:cubicBezTo>
                    <a:cubicBezTo>
                      <a:pt x="17" y="85"/>
                      <a:pt x="20" y="90"/>
                      <a:pt x="24" y="94"/>
                    </a:cubicBezTo>
                    <a:cubicBezTo>
                      <a:pt x="27" y="98"/>
                      <a:pt x="31" y="101"/>
                      <a:pt x="34" y="103"/>
                    </a:cubicBezTo>
                    <a:cubicBezTo>
                      <a:pt x="37" y="106"/>
                      <a:pt x="40" y="108"/>
                      <a:pt x="43" y="111"/>
                    </a:cubicBezTo>
                    <a:cubicBezTo>
                      <a:pt x="45" y="114"/>
                      <a:pt x="48" y="117"/>
                      <a:pt x="50" y="120"/>
                    </a:cubicBezTo>
                    <a:cubicBezTo>
                      <a:pt x="53" y="124"/>
                      <a:pt x="55" y="128"/>
                      <a:pt x="57" y="132"/>
                    </a:cubicBezTo>
                    <a:close/>
                  </a:path>
                </a:pathLst>
              </a:custGeom>
              <a:solidFill>
                <a:srgbClr val="898989"/>
              </a:solidFill>
              <a:ln>
                <a:noFill/>
              </a:ln>
            </p:spPr>
            <p:txBody>
              <a:bodyPr anchor="ctr"/>
              <a:lstStyle/>
              <a:p>
                <a:pPr algn="ctr"/>
                <a:endParaRPr/>
              </a:p>
            </p:txBody>
          </p:sp>
          <p:sp>
            <p:nvSpPr>
              <p:cNvPr id="69" name="任意多边形: 形状 41"/>
              <p:cNvSpPr/>
              <p:nvPr/>
            </p:nvSpPr>
            <p:spPr bwMode="auto">
              <a:xfrm>
                <a:off x="3171826" y="4054476"/>
                <a:ext cx="65088" cy="198438"/>
              </a:xfrm>
              <a:custGeom>
                <a:avLst/>
                <a:gdLst>
                  <a:gd name="T0" fmla="*/ 60 w 84"/>
                  <a:gd name="T1" fmla="*/ 251 h 253"/>
                  <a:gd name="T2" fmla="*/ 44 w 84"/>
                  <a:gd name="T3" fmla="*/ 247 h 253"/>
                  <a:gd name="T4" fmla="*/ 29 w 84"/>
                  <a:gd name="T5" fmla="*/ 225 h 253"/>
                  <a:gd name="T6" fmla="*/ 15 w 84"/>
                  <a:gd name="T7" fmla="*/ 189 h 253"/>
                  <a:gd name="T8" fmla="*/ 4 w 84"/>
                  <a:gd name="T9" fmla="*/ 138 h 253"/>
                  <a:gd name="T10" fmla="*/ 0 w 84"/>
                  <a:gd name="T11" fmla="*/ 85 h 253"/>
                  <a:gd name="T12" fmla="*/ 3 w 84"/>
                  <a:gd name="T13" fmla="*/ 43 h 253"/>
                  <a:gd name="T14" fmla="*/ 12 w 84"/>
                  <a:gd name="T15" fmla="*/ 14 h 253"/>
                  <a:gd name="T16" fmla="*/ 26 w 84"/>
                  <a:gd name="T17" fmla="*/ 1 h 253"/>
                  <a:gd name="T18" fmla="*/ 38 w 84"/>
                  <a:gd name="T19" fmla="*/ 3 h 253"/>
                  <a:gd name="T20" fmla="*/ 49 w 84"/>
                  <a:gd name="T21" fmla="*/ 13 h 253"/>
                  <a:gd name="T22" fmla="*/ 50 w 84"/>
                  <a:gd name="T23" fmla="*/ 1 h 253"/>
                  <a:gd name="T24" fmla="*/ 55 w 84"/>
                  <a:gd name="T25" fmla="*/ 0 h 253"/>
                  <a:gd name="T26" fmla="*/ 68 w 84"/>
                  <a:gd name="T27" fmla="*/ 85 h 253"/>
                  <a:gd name="T28" fmla="*/ 63 w 84"/>
                  <a:gd name="T29" fmla="*/ 86 h 253"/>
                  <a:gd name="T30" fmla="*/ 56 w 84"/>
                  <a:gd name="T31" fmla="*/ 60 h 253"/>
                  <a:gd name="T32" fmla="*/ 48 w 84"/>
                  <a:gd name="T33" fmla="*/ 36 h 253"/>
                  <a:gd name="T34" fmla="*/ 39 w 84"/>
                  <a:gd name="T35" fmla="*/ 20 h 253"/>
                  <a:gd name="T36" fmla="*/ 29 w 84"/>
                  <a:gd name="T37" fmla="*/ 15 h 253"/>
                  <a:gd name="T38" fmla="*/ 19 w 84"/>
                  <a:gd name="T39" fmla="*/ 25 h 253"/>
                  <a:gd name="T40" fmla="*/ 14 w 84"/>
                  <a:gd name="T41" fmla="*/ 49 h 253"/>
                  <a:gd name="T42" fmla="*/ 13 w 84"/>
                  <a:gd name="T43" fmla="*/ 85 h 253"/>
                  <a:gd name="T44" fmla="*/ 18 w 84"/>
                  <a:gd name="T45" fmla="*/ 132 h 253"/>
                  <a:gd name="T46" fmla="*/ 26 w 84"/>
                  <a:gd name="T47" fmla="*/ 174 h 253"/>
                  <a:gd name="T48" fmla="*/ 37 w 84"/>
                  <a:gd name="T49" fmla="*/ 206 h 253"/>
                  <a:gd name="T50" fmla="*/ 49 w 84"/>
                  <a:gd name="T51" fmla="*/ 226 h 253"/>
                  <a:gd name="T52" fmla="*/ 62 w 84"/>
                  <a:gd name="T53" fmla="*/ 231 h 253"/>
                  <a:gd name="T54" fmla="*/ 70 w 84"/>
                  <a:gd name="T55" fmla="*/ 225 h 253"/>
                  <a:gd name="T56" fmla="*/ 75 w 84"/>
                  <a:gd name="T57" fmla="*/ 212 h 253"/>
                  <a:gd name="T58" fmla="*/ 78 w 84"/>
                  <a:gd name="T59" fmla="*/ 194 h 253"/>
                  <a:gd name="T60" fmla="*/ 79 w 84"/>
                  <a:gd name="T61" fmla="*/ 172 h 253"/>
                  <a:gd name="T62" fmla="*/ 84 w 84"/>
                  <a:gd name="T63" fmla="*/ 177 h 253"/>
                  <a:gd name="T64" fmla="*/ 78 w 84"/>
                  <a:gd name="T65" fmla="*/ 231 h 253"/>
                  <a:gd name="T66" fmla="*/ 60 w 84"/>
                  <a:gd name="T67" fmla="*/ 25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253">
                    <a:moveTo>
                      <a:pt x="60" y="251"/>
                    </a:moveTo>
                    <a:cubicBezTo>
                      <a:pt x="55" y="253"/>
                      <a:pt x="50" y="251"/>
                      <a:pt x="44" y="247"/>
                    </a:cubicBezTo>
                    <a:cubicBezTo>
                      <a:pt x="39" y="242"/>
                      <a:pt x="34" y="235"/>
                      <a:pt x="29" y="225"/>
                    </a:cubicBezTo>
                    <a:cubicBezTo>
                      <a:pt x="24" y="216"/>
                      <a:pt x="19" y="203"/>
                      <a:pt x="15" y="189"/>
                    </a:cubicBezTo>
                    <a:cubicBezTo>
                      <a:pt x="11" y="174"/>
                      <a:pt x="7" y="157"/>
                      <a:pt x="4" y="138"/>
                    </a:cubicBezTo>
                    <a:cubicBezTo>
                      <a:pt x="2" y="119"/>
                      <a:pt x="0" y="101"/>
                      <a:pt x="0" y="85"/>
                    </a:cubicBezTo>
                    <a:cubicBezTo>
                      <a:pt x="0" y="69"/>
                      <a:pt x="1" y="55"/>
                      <a:pt x="3" y="43"/>
                    </a:cubicBezTo>
                    <a:cubicBezTo>
                      <a:pt x="5" y="31"/>
                      <a:pt x="8" y="22"/>
                      <a:pt x="12" y="14"/>
                    </a:cubicBezTo>
                    <a:cubicBezTo>
                      <a:pt x="16" y="7"/>
                      <a:pt x="21" y="3"/>
                      <a:pt x="26" y="1"/>
                    </a:cubicBezTo>
                    <a:cubicBezTo>
                      <a:pt x="30" y="0"/>
                      <a:pt x="34" y="1"/>
                      <a:pt x="38" y="3"/>
                    </a:cubicBezTo>
                    <a:cubicBezTo>
                      <a:pt x="42" y="5"/>
                      <a:pt x="46" y="8"/>
                      <a:pt x="49" y="13"/>
                    </a:cubicBezTo>
                    <a:cubicBezTo>
                      <a:pt x="50" y="1"/>
                      <a:pt x="50" y="1"/>
                      <a:pt x="50" y="1"/>
                    </a:cubicBezTo>
                    <a:cubicBezTo>
                      <a:pt x="55" y="0"/>
                      <a:pt x="55" y="0"/>
                      <a:pt x="55" y="0"/>
                    </a:cubicBezTo>
                    <a:cubicBezTo>
                      <a:pt x="68" y="85"/>
                      <a:pt x="68" y="85"/>
                      <a:pt x="68" y="85"/>
                    </a:cubicBezTo>
                    <a:cubicBezTo>
                      <a:pt x="63" y="86"/>
                      <a:pt x="63" y="86"/>
                      <a:pt x="63" y="86"/>
                    </a:cubicBezTo>
                    <a:cubicBezTo>
                      <a:pt x="61" y="78"/>
                      <a:pt x="59" y="69"/>
                      <a:pt x="56" y="60"/>
                    </a:cubicBezTo>
                    <a:cubicBezTo>
                      <a:pt x="53" y="50"/>
                      <a:pt x="51" y="42"/>
                      <a:pt x="48" y="36"/>
                    </a:cubicBezTo>
                    <a:cubicBezTo>
                      <a:pt x="45" y="29"/>
                      <a:pt x="42" y="23"/>
                      <a:pt x="39" y="20"/>
                    </a:cubicBezTo>
                    <a:cubicBezTo>
                      <a:pt x="36" y="16"/>
                      <a:pt x="32" y="15"/>
                      <a:pt x="29" y="15"/>
                    </a:cubicBezTo>
                    <a:cubicBezTo>
                      <a:pt x="25" y="16"/>
                      <a:pt x="22" y="20"/>
                      <a:pt x="19" y="25"/>
                    </a:cubicBezTo>
                    <a:cubicBezTo>
                      <a:pt x="17" y="31"/>
                      <a:pt x="15" y="39"/>
                      <a:pt x="14" y="49"/>
                    </a:cubicBezTo>
                    <a:cubicBezTo>
                      <a:pt x="13" y="58"/>
                      <a:pt x="13" y="70"/>
                      <a:pt x="13" y="85"/>
                    </a:cubicBezTo>
                    <a:cubicBezTo>
                      <a:pt x="14" y="99"/>
                      <a:pt x="16" y="115"/>
                      <a:pt x="18" y="132"/>
                    </a:cubicBezTo>
                    <a:cubicBezTo>
                      <a:pt x="20" y="148"/>
                      <a:pt x="23" y="161"/>
                      <a:pt x="26" y="174"/>
                    </a:cubicBezTo>
                    <a:cubicBezTo>
                      <a:pt x="29" y="186"/>
                      <a:pt x="33" y="197"/>
                      <a:pt x="37" y="206"/>
                    </a:cubicBezTo>
                    <a:cubicBezTo>
                      <a:pt x="41" y="215"/>
                      <a:pt x="45" y="222"/>
                      <a:pt x="49" y="226"/>
                    </a:cubicBezTo>
                    <a:cubicBezTo>
                      <a:pt x="53" y="231"/>
                      <a:pt x="57" y="232"/>
                      <a:pt x="62" y="231"/>
                    </a:cubicBezTo>
                    <a:cubicBezTo>
                      <a:pt x="65" y="231"/>
                      <a:pt x="68" y="228"/>
                      <a:pt x="70" y="225"/>
                    </a:cubicBezTo>
                    <a:cubicBezTo>
                      <a:pt x="72" y="221"/>
                      <a:pt x="74" y="217"/>
                      <a:pt x="75" y="212"/>
                    </a:cubicBezTo>
                    <a:cubicBezTo>
                      <a:pt x="76" y="206"/>
                      <a:pt x="77" y="200"/>
                      <a:pt x="78" y="194"/>
                    </a:cubicBezTo>
                    <a:cubicBezTo>
                      <a:pt x="79" y="187"/>
                      <a:pt x="79" y="180"/>
                      <a:pt x="79" y="172"/>
                    </a:cubicBezTo>
                    <a:cubicBezTo>
                      <a:pt x="84" y="177"/>
                      <a:pt x="84" y="177"/>
                      <a:pt x="84" y="177"/>
                    </a:cubicBezTo>
                    <a:cubicBezTo>
                      <a:pt x="84" y="202"/>
                      <a:pt x="82" y="220"/>
                      <a:pt x="78" y="231"/>
                    </a:cubicBezTo>
                    <a:cubicBezTo>
                      <a:pt x="74" y="243"/>
                      <a:pt x="68" y="250"/>
                      <a:pt x="60" y="251"/>
                    </a:cubicBezTo>
                    <a:close/>
                  </a:path>
                </a:pathLst>
              </a:custGeom>
              <a:solidFill>
                <a:srgbClr val="898989"/>
              </a:solidFill>
              <a:ln>
                <a:noFill/>
              </a:ln>
            </p:spPr>
            <p:txBody>
              <a:bodyPr anchor="ctr"/>
              <a:lstStyle/>
              <a:p>
                <a:pPr algn="ctr"/>
                <a:endParaRPr/>
              </a:p>
            </p:txBody>
          </p:sp>
          <p:sp>
            <p:nvSpPr>
              <p:cNvPr id="70" name="任意多边形: 形状 42"/>
              <p:cNvSpPr/>
              <p:nvPr/>
            </p:nvSpPr>
            <p:spPr bwMode="auto">
              <a:xfrm>
                <a:off x="3222626" y="4043363"/>
                <a:ext cx="57150" cy="195263"/>
              </a:xfrm>
              <a:custGeom>
                <a:avLst/>
                <a:gdLst>
                  <a:gd name="T0" fmla="*/ 73 w 73"/>
                  <a:gd name="T1" fmla="*/ 239 h 248"/>
                  <a:gd name="T2" fmla="*/ 35 w 73"/>
                  <a:gd name="T3" fmla="*/ 248 h 248"/>
                  <a:gd name="T4" fmla="*/ 33 w 73"/>
                  <a:gd name="T5" fmla="*/ 236 h 248"/>
                  <a:gd name="T6" fmla="*/ 38 w 73"/>
                  <a:gd name="T7" fmla="*/ 234 h 248"/>
                  <a:gd name="T8" fmla="*/ 42 w 73"/>
                  <a:gd name="T9" fmla="*/ 231 h 248"/>
                  <a:gd name="T10" fmla="*/ 44 w 73"/>
                  <a:gd name="T11" fmla="*/ 224 h 248"/>
                  <a:gd name="T12" fmla="*/ 43 w 73"/>
                  <a:gd name="T13" fmla="*/ 214 h 248"/>
                  <a:gd name="T14" fmla="*/ 18 w 73"/>
                  <a:gd name="T15" fmla="*/ 41 h 248"/>
                  <a:gd name="T16" fmla="*/ 16 w 73"/>
                  <a:gd name="T17" fmla="*/ 31 h 248"/>
                  <a:gd name="T18" fmla="*/ 12 w 73"/>
                  <a:gd name="T19" fmla="*/ 25 h 248"/>
                  <a:gd name="T20" fmla="*/ 7 w 73"/>
                  <a:gd name="T21" fmla="*/ 22 h 248"/>
                  <a:gd name="T22" fmla="*/ 2 w 73"/>
                  <a:gd name="T23" fmla="*/ 21 h 248"/>
                  <a:gd name="T24" fmla="*/ 0 w 73"/>
                  <a:gd name="T25" fmla="*/ 9 h 248"/>
                  <a:gd name="T26" fmla="*/ 38 w 73"/>
                  <a:gd name="T27" fmla="*/ 0 h 248"/>
                  <a:gd name="T28" fmla="*/ 40 w 73"/>
                  <a:gd name="T29" fmla="*/ 12 h 248"/>
                  <a:gd name="T30" fmla="*/ 35 w 73"/>
                  <a:gd name="T31" fmla="*/ 14 h 248"/>
                  <a:gd name="T32" fmla="*/ 31 w 73"/>
                  <a:gd name="T33" fmla="*/ 18 h 248"/>
                  <a:gd name="T34" fmla="*/ 29 w 73"/>
                  <a:gd name="T35" fmla="*/ 25 h 248"/>
                  <a:gd name="T36" fmla="*/ 30 w 73"/>
                  <a:gd name="T37" fmla="*/ 36 h 248"/>
                  <a:gd name="T38" fmla="*/ 55 w 73"/>
                  <a:gd name="T39" fmla="*/ 208 h 248"/>
                  <a:gd name="T40" fmla="*/ 58 w 73"/>
                  <a:gd name="T41" fmla="*/ 218 h 248"/>
                  <a:gd name="T42" fmla="*/ 61 w 73"/>
                  <a:gd name="T43" fmla="*/ 224 h 248"/>
                  <a:gd name="T44" fmla="*/ 66 w 73"/>
                  <a:gd name="T45" fmla="*/ 226 h 248"/>
                  <a:gd name="T46" fmla="*/ 71 w 73"/>
                  <a:gd name="T47" fmla="*/ 227 h 248"/>
                  <a:gd name="T48" fmla="*/ 73 w 73"/>
                  <a:gd name="T49" fmla="*/ 23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 h="248">
                    <a:moveTo>
                      <a:pt x="73" y="239"/>
                    </a:moveTo>
                    <a:cubicBezTo>
                      <a:pt x="35" y="248"/>
                      <a:pt x="35" y="248"/>
                      <a:pt x="35" y="248"/>
                    </a:cubicBezTo>
                    <a:cubicBezTo>
                      <a:pt x="33" y="236"/>
                      <a:pt x="33" y="236"/>
                      <a:pt x="33" y="236"/>
                    </a:cubicBezTo>
                    <a:cubicBezTo>
                      <a:pt x="34" y="236"/>
                      <a:pt x="36" y="235"/>
                      <a:pt x="38" y="234"/>
                    </a:cubicBezTo>
                    <a:cubicBezTo>
                      <a:pt x="40" y="233"/>
                      <a:pt x="41" y="232"/>
                      <a:pt x="42" y="231"/>
                    </a:cubicBezTo>
                    <a:cubicBezTo>
                      <a:pt x="43" y="229"/>
                      <a:pt x="43" y="227"/>
                      <a:pt x="44" y="224"/>
                    </a:cubicBezTo>
                    <a:cubicBezTo>
                      <a:pt x="44" y="222"/>
                      <a:pt x="44" y="218"/>
                      <a:pt x="43" y="214"/>
                    </a:cubicBezTo>
                    <a:cubicBezTo>
                      <a:pt x="18" y="41"/>
                      <a:pt x="18" y="41"/>
                      <a:pt x="18" y="41"/>
                    </a:cubicBezTo>
                    <a:cubicBezTo>
                      <a:pt x="17" y="37"/>
                      <a:pt x="17" y="33"/>
                      <a:pt x="16" y="31"/>
                    </a:cubicBezTo>
                    <a:cubicBezTo>
                      <a:pt x="15" y="28"/>
                      <a:pt x="14" y="26"/>
                      <a:pt x="12" y="25"/>
                    </a:cubicBezTo>
                    <a:cubicBezTo>
                      <a:pt x="10" y="24"/>
                      <a:pt x="9" y="23"/>
                      <a:pt x="7" y="22"/>
                    </a:cubicBezTo>
                    <a:cubicBezTo>
                      <a:pt x="5" y="22"/>
                      <a:pt x="3" y="21"/>
                      <a:pt x="2" y="21"/>
                    </a:cubicBezTo>
                    <a:cubicBezTo>
                      <a:pt x="0" y="9"/>
                      <a:pt x="0" y="9"/>
                      <a:pt x="0" y="9"/>
                    </a:cubicBezTo>
                    <a:cubicBezTo>
                      <a:pt x="38" y="0"/>
                      <a:pt x="38" y="0"/>
                      <a:pt x="38" y="0"/>
                    </a:cubicBezTo>
                    <a:cubicBezTo>
                      <a:pt x="40" y="12"/>
                      <a:pt x="40" y="12"/>
                      <a:pt x="40" y="12"/>
                    </a:cubicBezTo>
                    <a:cubicBezTo>
                      <a:pt x="38" y="12"/>
                      <a:pt x="37" y="13"/>
                      <a:pt x="35" y="14"/>
                    </a:cubicBezTo>
                    <a:cubicBezTo>
                      <a:pt x="34" y="15"/>
                      <a:pt x="33" y="17"/>
                      <a:pt x="31" y="18"/>
                    </a:cubicBezTo>
                    <a:cubicBezTo>
                      <a:pt x="30" y="20"/>
                      <a:pt x="29" y="22"/>
                      <a:pt x="29" y="25"/>
                    </a:cubicBezTo>
                    <a:cubicBezTo>
                      <a:pt x="29" y="29"/>
                      <a:pt x="30" y="32"/>
                      <a:pt x="30" y="36"/>
                    </a:cubicBezTo>
                    <a:cubicBezTo>
                      <a:pt x="55" y="208"/>
                      <a:pt x="55" y="208"/>
                      <a:pt x="55" y="208"/>
                    </a:cubicBezTo>
                    <a:cubicBezTo>
                      <a:pt x="56" y="212"/>
                      <a:pt x="57" y="215"/>
                      <a:pt x="58" y="218"/>
                    </a:cubicBezTo>
                    <a:cubicBezTo>
                      <a:pt x="59" y="221"/>
                      <a:pt x="60" y="223"/>
                      <a:pt x="61" y="224"/>
                    </a:cubicBezTo>
                    <a:cubicBezTo>
                      <a:pt x="62" y="225"/>
                      <a:pt x="64" y="226"/>
                      <a:pt x="66" y="226"/>
                    </a:cubicBezTo>
                    <a:cubicBezTo>
                      <a:pt x="68" y="227"/>
                      <a:pt x="70" y="227"/>
                      <a:pt x="71" y="227"/>
                    </a:cubicBezTo>
                    <a:lnTo>
                      <a:pt x="73" y="239"/>
                    </a:lnTo>
                    <a:close/>
                  </a:path>
                </a:pathLst>
              </a:custGeom>
              <a:solidFill>
                <a:srgbClr val="898989"/>
              </a:solidFill>
              <a:ln>
                <a:noFill/>
              </a:ln>
            </p:spPr>
            <p:txBody>
              <a:bodyPr anchor="ctr"/>
              <a:lstStyle/>
              <a:p>
                <a:pPr algn="ctr"/>
                <a:endParaRPr/>
              </a:p>
            </p:txBody>
          </p:sp>
          <p:sp>
            <p:nvSpPr>
              <p:cNvPr id="71" name="任意多边形: 形状 43"/>
              <p:cNvSpPr/>
              <p:nvPr/>
            </p:nvSpPr>
            <p:spPr bwMode="auto">
              <a:xfrm>
                <a:off x="3257551" y="4022726"/>
                <a:ext cx="88900" cy="201613"/>
              </a:xfrm>
              <a:custGeom>
                <a:avLst/>
                <a:gdLst>
                  <a:gd name="T0" fmla="*/ 102 w 114"/>
                  <a:gd name="T1" fmla="*/ 164 h 257"/>
                  <a:gd name="T2" fmla="*/ 114 w 114"/>
                  <a:gd name="T3" fmla="*/ 234 h 257"/>
                  <a:gd name="T4" fmla="*/ 45 w 114"/>
                  <a:gd name="T5" fmla="*/ 257 h 257"/>
                  <a:gd name="T6" fmla="*/ 43 w 114"/>
                  <a:gd name="T7" fmla="*/ 245 h 257"/>
                  <a:gd name="T8" fmla="*/ 47 w 114"/>
                  <a:gd name="T9" fmla="*/ 242 h 257"/>
                  <a:gd name="T10" fmla="*/ 50 w 114"/>
                  <a:gd name="T11" fmla="*/ 238 h 257"/>
                  <a:gd name="T12" fmla="*/ 52 w 114"/>
                  <a:gd name="T13" fmla="*/ 231 h 257"/>
                  <a:gd name="T14" fmla="*/ 51 w 114"/>
                  <a:gd name="T15" fmla="*/ 221 h 257"/>
                  <a:gd name="T16" fmla="*/ 19 w 114"/>
                  <a:gd name="T17" fmla="*/ 51 h 257"/>
                  <a:gd name="T18" fmla="*/ 16 w 114"/>
                  <a:gd name="T19" fmla="*/ 42 h 257"/>
                  <a:gd name="T20" fmla="*/ 12 w 114"/>
                  <a:gd name="T21" fmla="*/ 36 h 257"/>
                  <a:gd name="T22" fmla="*/ 7 w 114"/>
                  <a:gd name="T23" fmla="*/ 33 h 257"/>
                  <a:gd name="T24" fmla="*/ 2 w 114"/>
                  <a:gd name="T25" fmla="*/ 33 h 257"/>
                  <a:gd name="T26" fmla="*/ 0 w 114"/>
                  <a:gd name="T27" fmla="*/ 21 h 257"/>
                  <a:gd name="T28" fmla="*/ 64 w 114"/>
                  <a:gd name="T29" fmla="*/ 0 h 257"/>
                  <a:gd name="T30" fmla="*/ 75 w 114"/>
                  <a:gd name="T31" fmla="*/ 57 h 257"/>
                  <a:gd name="T32" fmla="*/ 71 w 114"/>
                  <a:gd name="T33" fmla="*/ 58 h 257"/>
                  <a:gd name="T34" fmla="*/ 61 w 114"/>
                  <a:gd name="T35" fmla="*/ 33 h 257"/>
                  <a:gd name="T36" fmla="*/ 50 w 114"/>
                  <a:gd name="T37" fmla="*/ 20 h 257"/>
                  <a:gd name="T38" fmla="*/ 46 w 114"/>
                  <a:gd name="T39" fmla="*/ 20 h 257"/>
                  <a:gd name="T40" fmla="*/ 40 w 114"/>
                  <a:gd name="T41" fmla="*/ 22 h 257"/>
                  <a:gd name="T42" fmla="*/ 27 w 114"/>
                  <a:gd name="T43" fmla="*/ 26 h 257"/>
                  <a:gd name="T44" fmla="*/ 45 w 114"/>
                  <a:gd name="T45" fmla="*/ 120 h 257"/>
                  <a:gd name="T46" fmla="*/ 54 w 114"/>
                  <a:gd name="T47" fmla="*/ 117 h 257"/>
                  <a:gd name="T48" fmla="*/ 60 w 114"/>
                  <a:gd name="T49" fmla="*/ 112 h 257"/>
                  <a:gd name="T50" fmla="*/ 62 w 114"/>
                  <a:gd name="T51" fmla="*/ 103 h 257"/>
                  <a:gd name="T52" fmla="*/ 62 w 114"/>
                  <a:gd name="T53" fmla="*/ 89 h 257"/>
                  <a:gd name="T54" fmla="*/ 60 w 114"/>
                  <a:gd name="T55" fmla="*/ 74 h 257"/>
                  <a:gd name="T56" fmla="*/ 65 w 114"/>
                  <a:gd name="T57" fmla="*/ 72 h 257"/>
                  <a:gd name="T58" fmla="*/ 82 w 114"/>
                  <a:gd name="T59" fmla="*/ 165 h 257"/>
                  <a:gd name="T60" fmla="*/ 78 w 114"/>
                  <a:gd name="T61" fmla="*/ 166 h 257"/>
                  <a:gd name="T62" fmla="*/ 73 w 114"/>
                  <a:gd name="T63" fmla="*/ 149 h 257"/>
                  <a:gd name="T64" fmla="*/ 69 w 114"/>
                  <a:gd name="T65" fmla="*/ 137 h 257"/>
                  <a:gd name="T66" fmla="*/ 63 w 114"/>
                  <a:gd name="T67" fmla="*/ 130 h 257"/>
                  <a:gd name="T68" fmla="*/ 57 w 114"/>
                  <a:gd name="T69" fmla="*/ 130 h 257"/>
                  <a:gd name="T70" fmla="*/ 47 w 114"/>
                  <a:gd name="T71" fmla="*/ 133 h 257"/>
                  <a:gd name="T72" fmla="*/ 61 w 114"/>
                  <a:gd name="T73" fmla="*/ 204 h 257"/>
                  <a:gd name="T74" fmla="*/ 64 w 114"/>
                  <a:gd name="T75" fmla="*/ 221 h 257"/>
                  <a:gd name="T76" fmla="*/ 68 w 114"/>
                  <a:gd name="T77" fmla="*/ 229 h 257"/>
                  <a:gd name="T78" fmla="*/ 73 w 114"/>
                  <a:gd name="T79" fmla="*/ 232 h 257"/>
                  <a:gd name="T80" fmla="*/ 81 w 114"/>
                  <a:gd name="T81" fmla="*/ 231 h 257"/>
                  <a:gd name="T82" fmla="*/ 86 w 114"/>
                  <a:gd name="T83" fmla="*/ 229 h 257"/>
                  <a:gd name="T84" fmla="*/ 91 w 114"/>
                  <a:gd name="T85" fmla="*/ 226 h 257"/>
                  <a:gd name="T86" fmla="*/ 95 w 114"/>
                  <a:gd name="T87" fmla="*/ 223 h 257"/>
                  <a:gd name="T88" fmla="*/ 97 w 114"/>
                  <a:gd name="T89" fmla="*/ 217 h 257"/>
                  <a:gd name="T90" fmla="*/ 99 w 114"/>
                  <a:gd name="T91" fmla="*/ 191 h 257"/>
                  <a:gd name="T92" fmla="*/ 98 w 114"/>
                  <a:gd name="T93" fmla="*/ 166 h 257"/>
                  <a:gd name="T94" fmla="*/ 102 w 114"/>
                  <a:gd name="T95" fmla="*/ 164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4" h="257">
                    <a:moveTo>
                      <a:pt x="102" y="164"/>
                    </a:moveTo>
                    <a:cubicBezTo>
                      <a:pt x="114" y="234"/>
                      <a:pt x="114" y="234"/>
                      <a:pt x="114" y="234"/>
                    </a:cubicBezTo>
                    <a:cubicBezTo>
                      <a:pt x="45" y="257"/>
                      <a:pt x="45" y="257"/>
                      <a:pt x="45" y="257"/>
                    </a:cubicBezTo>
                    <a:cubicBezTo>
                      <a:pt x="43" y="245"/>
                      <a:pt x="43" y="245"/>
                      <a:pt x="43" y="245"/>
                    </a:cubicBezTo>
                    <a:cubicBezTo>
                      <a:pt x="44" y="244"/>
                      <a:pt x="45" y="243"/>
                      <a:pt x="47" y="242"/>
                    </a:cubicBezTo>
                    <a:cubicBezTo>
                      <a:pt x="49" y="241"/>
                      <a:pt x="50" y="239"/>
                      <a:pt x="50" y="238"/>
                    </a:cubicBezTo>
                    <a:cubicBezTo>
                      <a:pt x="51" y="236"/>
                      <a:pt x="52" y="234"/>
                      <a:pt x="52" y="231"/>
                    </a:cubicBezTo>
                    <a:cubicBezTo>
                      <a:pt x="52" y="228"/>
                      <a:pt x="51" y="225"/>
                      <a:pt x="51" y="221"/>
                    </a:cubicBezTo>
                    <a:cubicBezTo>
                      <a:pt x="19" y="51"/>
                      <a:pt x="19" y="51"/>
                      <a:pt x="19" y="51"/>
                    </a:cubicBezTo>
                    <a:cubicBezTo>
                      <a:pt x="18" y="48"/>
                      <a:pt x="17" y="44"/>
                      <a:pt x="16" y="42"/>
                    </a:cubicBezTo>
                    <a:cubicBezTo>
                      <a:pt x="15" y="39"/>
                      <a:pt x="14" y="37"/>
                      <a:pt x="12" y="36"/>
                    </a:cubicBezTo>
                    <a:cubicBezTo>
                      <a:pt x="11" y="35"/>
                      <a:pt x="9" y="34"/>
                      <a:pt x="7" y="33"/>
                    </a:cubicBezTo>
                    <a:cubicBezTo>
                      <a:pt x="5" y="33"/>
                      <a:pt x="4" y="33"/>
                      <a:pt x="2" y="33"/>
                    </a:cubicBezTo>
                    <a:cubicBezTo>
                      <a:pt x="0" y="21"/>
                      <a:pt x="0" y="21"/>
                      <a:pt x="0" y="21"/>
                    </a:cubicBezTo>
                    <a:cubicBezTo>
                      <a:pt x="64" y="0"/>
                      <a:pt x="64" y="0"/>
                      <a:pt x="64" y="0"/>
                    </a:cubicBezTo>
                    <a:cubicBezTo>
                      <a:pt x="75" y="57"/>
                      <a:pt x="75" y="57"/>
                      <a:pt x="75" y="57"/>
                    </a:cubicBezTo>
                    <a:cubicBezTo>
                      <a:pt x="71" y="58"/>
                      <a:pt x="71" y="58"/>
                      <a:pt x="71" y="58"/>
                    </a:cubicBezTo>
                    <a:cubicBezTo>
                      <a:pt x="68" y="50"/>
                      <a:pt x="65" y="42"/>
                      <a:pt x="61" y="33"/>
                    </a:cubicBezTo>
                    <a:cubicBezTo>
                      <a:pt x="56" y="24"/>
                      <a:pt x="53" y="20"/>
                      <a:pt x="50" y="20"/>
                    </a:cubicBezTo>
                    <a:cubicBezTo>
                      <a:pt x="49" y="20"/>
                      <a:pt x="47" y="20"/>
                      <a:pt x="46" y="20"/>
                    </a:cubicBezTo>
                    <a:cubicBezTo>
                      <a:pt x="44" y="21"/>
                      <a:pt x="42" y="21"/>
                      <a:pt x="40" y="22"/>
                    </a:cubicBezTo>
                    <a:cubicBezTo>
                      <a:pt x="27" y="26"/>
                      <a:pt x="27" y="26"/>
                      <a:pt x="27" y="26"/>
                    </a:cubicBezTo>
                    <a:cubicBezTo>
                      <a:pt x="45" y="120"/>
                      <a:pt x="45" y="120"/>
                      <a:pt x="45" y="120"/>
                    </a:cubicBezTo>
                    <a:cubicBezTo>
                      <a:pt x="54" y="117"/>
                      <a:pt x="54" y="117"/>
                      <a:pt x="54" y="117"/>
                    </a:cubicBezTo>
                    <a:cubicBezTo>
                      <a:pt x="57" y="116"/>
                      <a:pt x="59" y="114"/>
                      <a:pt x="60" y="112"/>
                    </a:cubicBezTo>
                    <a:cubicBezTo>
                      <a:pt x="61" y="110"/>
                      <a:pt x="62" y="107"/>
                      <a:pt x="62" y="103"/>
                    </a:cubicBezTo>
                    <a:cubicBezTo>
                      <a:pt x="62" y="99"/>
                      <a:pt x="62" y="95"/>
                      <a:pt x="62" y="89"/>
                    </a:cubicBezTo>
                    <a:cubicBezTo>
                      <a:pt x="62" y="84"/>
                      <a:pt x="61" y="79"/>
                      <a:pt x="60" y="74"/>
                    </a:cubicBezTo>
                    <a:cubicBezTo>
                      <a:pt x="65" y="72"/>
                      <a:pt x="65" y="72"/>
                      <a:pt x="65" y="72"/>
                    </a:cubicBezTo>
                    <a:cubicBezTo>
                      <a:pt x="82" y="165"/>
                      <a:pt x="82" y="165"/>
                      <a:pt x="82" y="165"/>
                    </a:cubicBezTo>
                    <a:cubicBezTo>
                      <a:pt x="78" y="166"/>
                      <a:pt x="78" y="166"/>
                      <a:pt x="78" y="166"/>
                    </a:cubicBezTo>
                    <a:cubicBezTo>
                      <a:pt x="77" y="161"/>
                      <a:pt x="75" y="155"/>
                      <a:pt x="73" y="149"/>
                    </a:cubicBezTo>
                    <a:cubicBezTo>
                      <a:pt x="71" y="144"/>
                      <a:pt x="70" y="140"/>
                      <a:pt x="69" y="137"/>
                    </a:cubicBezTo>
                    <a:cubicBezTo>
                      <a:pt x="67" y="133"/>
                      <a:pt x="65" y="131"/>
                      <a:pt x="63" y="130"/>
                    </a:cubicBezTo>
                    <a:cubicBezTo>
                      <a:pt x="61" y="129"/>
                      <a:pt x="59" y="129"/>
                      <a:pt x="57" y="130"/>
                    </a:cubicBezTo>
                    <a:cubicBezTo>
                      <a:pt x="47" y="133"/>
                      <a:pt x="47" y="133"/>
                      <a:pt x="47" y="133"/>
                    </a:cubicBezTo>
                    <a:cubicBezTo>
                      <a:pt x="61" y="204"/>
                      <a:pt x="61" y="204"/>
                      <a:pt x="61" y="204"/>
                    </a:cubicBezTo>
                    <a:cubicBezTo>
                      <a:pt x="62" y="211"/>
                      <a:pt x="63" y="217"/>
                      <a:pt x="64" y="221"/>
                    </a:cubicBezTo>
                    <a:cubicBezTo>
                      <a:pt x="65" y="225"/>
                      <a:pt x="67" y="228"/>
                      <a:pt x="68" y="229"/>
                    </a:cubicBezTo>
                    <a:cubicBezTo>
                      <a:pt x="70" y="231"/>
                      <a:pt x="71" y="232"/>
                      <a:pt x="73" y="232"/>
                    </a:cubicBezTo>
                    <a:cubicBezTo>
                      <a:pt x="75" y="232"/>
                      <a:pt x="77" y="232"/>
                      <a:pt x="81" y="231"/>
                    </a:cubicBezTo>
                    <a:cubicBezTo>
                      <a:pt x="82" y="230"/>
                      <a:pt x="84" y="230"/>
                      <a:pt x="86" y="229"/>
                    </a:cubicBezTo>
                    <a:cubicBezTo>
                      <a:pt x="88" y="228"/>
                      <a:pt x="90" y="227"/>
                      <a:pt x="91" y="226"/>
                    </a:cubicBezTo>
                    <a:cubicBezTo>
                      <a:pt x="92" y="226"/>
                      <a:pt x="94" y="224"/>
                      <a:pt x="95" y="223"/>
                    </a:cubicBezTo>
                    <a:cubicBezTo>
                      <a:pt x="96" y="221"/>
                      <a:pt x="97" y="219"/>
                      <a:pt x="97" y="217"/>
                    </a:cubicBezTo>
                    <a:cubicBezTo>
                      <a:pt x="98" y="211"/>
                      <a:pt x="99" y="202"/>
                      <a:pt x="99" y="191"/>
                    </a:cubicBezTo>
                    <a:cubicBezTo>
                      <a:pt x="98" y="179"/>
                      <a:pt x="98" y="171"/>
                      <a:pt x="98" y="166"/>
                    </a:cubicBezTo>
                    <a:lnTo>
                      <a:pt x="102" y="164"/>
                    </a:lnTo>
                    <a:close/>
                  </a:path>
                </a:pathLst>
              </a:custGeom>
              <a:solidFill>
                <a:srgbClr val="898989"/>
              </a:solidFill>
              <a:ln>
                <a:noFill/>
              </a:ln>
            </p:spPr>
            <p:txBody>
              <a:bodyPr anchor="ctr"/>
              <a:lstStyle/>
              <a:p>
                <a:pPr algn="ctr"/>
                <a:endParaRPr/>
              </a:p>
            </p:txBody>
          </p:sp>
          <p:sp>
            <p:nvSpPr>
              <p:cNvPr id="72" name="任意多边形: 形状 44"/>
              <p:cNvSpPr/>
              <p:nvPr/>
            </p:nvSpPr>
            <p:spPr bwMode="auto">
              <a:xfrm>
                <a:off x="3314701" y="4000501"/>
                <a:ext cx="95250" cy="207963"/>
              </a:xfrm>
              <a:custGeom>
                <a:avLst/>
                <a:gdLst>
                  <a:gd name="T0" fmla="*/ 91 w 123"/>
                  <a:gd name="T1" fmla="*/ 12 h 265"/>
                  <a:gd name="T2" fmla="*/ 86 w 123"/>
                  <a:gd name="T3" fmla="*/ 16 h 265"/>
                  <a:gd name="T4" fmla="*/ 83 w 123"/>
                  <a:gd name="T5" fmla="*/ 23 h 265"/>
                  <a:gd name="T6" fmla="*/ 83 w 123"/>
                  <a:gd name="T7" fmla="*/ 40 h 265"/>
                  <a:gd name="T8" fmla="*/ 88 w 123"/>
                  <a:gd name="T9" fmla="*/ 70 h 265"/>
                  <a:gd name="T10" fmla="*/ 123 w 123"/>
                  <a:gd name="T11" fmla="*/ 242 h 265"/>
                  <a:gd name="T12" fmla="*/ 118 w 123"/>
                  <a:gd name="T13" fmla="*/ 243 h 265"/>
                  <a:gd name="T14" fmla="*/ 29 w 123"/>
                  <a:gd name="T15" fmla="*/ 69 h 265"/>
                  <a:gd name="T16" fmla="*/ 54 w 123"/>
                  <a:gd name="T17" fmla="*/ 190 h 265"/>
                  <a:gd name="T18" fmla="*/ 61 w 123"/>
                  <a:gd name="T19" fmla="*/ 221 h 265"/>
                  <a:gd name="T20" fmla="*/ 67 w 123"/>
                  <a:gd name="T21" fmla="*/ 236 h 265"/>
                  <a:gd name="T22" fmla="*/ 74 w 123"/>
                  <a:gd name="T23" fmla="*/ 240 h 265"/>
                  <a:gd name="T24" fmla="*/ 80 w 123"/>
                  <a:gd name="T25" fmla="*/ 242 h 265"/>
                  <a:gd name="T26" fmla="*/ 83 w 123"/>
                  <a:gd name="T27" fmla="*/ 254 h 265"/>
                  <a:gd name="T28" fmla="*/ 49 w 123"/>
                  <a:gd name="T29" fmla="*/ 265 h 265"/>
                  <a:gd name="T30" fmla="*/ 46 w 123"/>
                  <a:gd name="T31" fmla="*/ 254 h 265"/>
                  <a:gd name="T32" fmla="*/ 51 w 123"/>
                  <a:gd name="T33" fmla="*/ 249 h 265"/>
                  <a:gd name="T34" fmla="*/ 55 w 123"/>
                  <a:gd name="T35" fmla="*/ 242 h 265"/>
                  <a:gd name="T36" fmla="*/ 55 w 123"/>
                  <a:gd name="T37" fmla="*/ 227 h 265"/>
                  <a:gd name="T38" fmla="*/ 49 w 123"/>
                  <a:gd name="T39" fmla="*/ 194 h 265"/>
                  <a:gd name="T40" fmla="*/ 25 w 123"/>
                  <a:gd name="T41" fmla="*/ 78 h 265"/>
                  <a:gd name="T42" fmla="*/ 21 w 123"/>
                  <a:gd name="T43" fmla="*/ 63 h 265"/>
                  <a:gd name="T44" fmla="*/ 16 w 123"/>
                  <a:gd name="T45" fmla="*/ 52 h 265"/>
                  <a:gd name="T46" fmla="*/ 9 w 123"/>
                  <a:gd name="T47" fmla="*/ 45 h 265"/>
                  <a:gd name="T48" fmla="*/ 2 w 123"/>
                  <a:gd name="T49" fmla="*/ 43 h 265"/>
                  <a:gd name="T50" fmla="*/ 0 w 123"/>
                  <a:gd name="T51" fmla="*/ 31 h 265"/>
                  <a:gd name="T52" fmla="*/ 23 w 123"/>
                  <a:gd name="T53" fmla="*/ 23 h 265"/>
                  <a:gd name="T54" fmla="*/ 106 w 123"/>
                  <a:gd name="T55" fmla="*/ 186 h 265"/>
                  <a:gd name="T56" fmla="*/ 83 w 123"/>
                  <a:gd name="T57" fmla="*/ 74 h 265"/>
                  <a:gd name="T58" fmla="*/ 76 w 123"/>
                  <a:gd name="T59" fmla="*/ 43 h 265"/>
                  <a:gd name="T60" fmla="*/ 70 w 123"/>
                  <a:gd name="T61" fmla="*/ 29 h 265"/>
                  <a:gd name="T62" fmla="*/ 64 w 123"/>
                  <a:gd name="T63" fmla="*/ 25 h 265"/>
                  <a:gd name="T64" fmla="*/ 57 w 123"/>
                  <a:gd name="T65" fmla="*/ 23 h 265"/>
                  <a:gd name="T66" fmla="*/ 55 w 123"/>
                  <a:gd name="T67" fmla="*/ 12 h 265"/>
                  <a:gd name="T68" fmla="*/ 89 w 123"/>
                  <a:gd name="T69" fmla="*/ 0 h 265"/>
                  <a:gd name="T70" fmla="*/ 91 w 123"/>
                  <a:gd name="T71" fmla="*/ 1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3" h="265">
                    <a:moveTo>
                      <a:pt x="91" y="12"/>
                    </a:moveTo>
                    <a:cubicBezTo>
                      <a:pt x="90" y="12"/>
                      <a:pt x="88" y="14"/>
                      <a:pt x="86" y="16"/>
                    </a:cubicBezTo>
                    <a:cubicBezTo>
                      <a:pt x="85" y="18"/>
                      <a:pt x="83" y="21"/>
                      <a:pt x="83" y="23"/>
                    </a:cubicBezTo>
                    <a:cubicBezTo>
                      <a:pt x="82" y="26"/>
                      <a:pt x="82" y="32"/>
                      <a:pt x="83" y="40"/>
                    </a:cubicBezTo>
                    <a:cubicBezTo>
                      <a:pt x="84" y="48"/>
                      <a:pt x="86" y="58"/>
                      <a:pt x="88" y="70"/>
                    </a:cubicBezTo>
                    <a:cubicBezTo>
                      <a:pt x="123" y="242"/>
                      <a:pt x="123" y="242"/>
                      <a:pt x="123" y="242"/>
                    </a:cubicBezTo>
                    <a:cubicBezTo>
                      <a:pt x="118" y="243"/>
                      <a:pt x="118" y="243"/>
                      <a:pt x="118" y="243"/>
                    </a:cubicBezTo>
                    <a:cubicBezTo>
                      <a:pt x="29" y="69"/>
                      <a:pt x="29" y="69"/>
                      <a:pt x="29" y="69"/>
                    </a:cubicBezTo>
                    <a:cubicBezTo>
                      <a:pt x="54" y="190"/>
                      <a:pt x="54" y="190"/>
                      <a:pt x="54" y="190"/>
                    </a:cubicBezTo>
                    <a:cubicBezTo>
                      <a:pt x="57" y="204"/>
                      <a:pt x="59" y="214"/>
                      <a:pt x="61" y="221"/>
                    </a:cubicBezTo>
                    <a:cubicBezTo>
                      <a:pt x="63" y="228"/>
                      <a:pt x="65" y="233"/>
                      <a:pt x="67" y="236"/>
                    </a:cubicBezTo>
                    <a:cubicBezTo>
                      <a:pt x="69" y="238"/>
                      <a:pt x="71" y="239"/>
                      <a:pt x="74" y="240"/>
                    </a:cubicBezTo>
                    <a:cubicBezTo>
                      <a:pt x="77" y="242"/>
                      <a:pt x="79" y="242"/>
                      <a:pt x="80" y="242"/>
                    </a:cubicBezTo>
                    <a:cubicBezTo>
                      <a:pt x="83" y="254"/>
                      <a:pt x="83" y="254"/>
                      <a:pt x="83" y="254"/>
                    </a:cubicBezTo>
                    <a:cubicBezTo>
                      <a:pt x="49" y="265"/>
                      <a:pt x="49" y="265"/>
                      <a:pt x="49" y="265"/>
                    </a:cubicBezTo>
                    <a:cubicBezTo>
                      <a:pt x="46" y="254"/>
                      <a:pt x="46" y="254"/>
                      <a:pt x="46" y="254"/>
                    </a:cubicBezTo>
                    <a:cubicBezTo>
                      <a:pt x="47" y="253"/>
                      <a:pt x="49" y="251"/>
                      <a:pt x="51" y="249"/>
                    </a:cubicBezTo>
                    <a:cubicBezTo>
                      <a:pt x="53" y="246"/>
                      <a:pt x="54" y="244"/>
                      <a:pt x="55" y="242"/>
                    </a:cubicBezTo>
                    <a:cubicBezTo>
                      <a:pt x="55" y="238"/>
                      <a:pt x="55" y="233"/>
                      <a:pt x="55" y="227"/>
                    </a:cubicBezTo>
                    <a:cubicBezTo>
                      <a:pt x="54" y="220"/>
                      <a:pt x="52" y="209"/>
                      <a:pt x="49" y="194"/>
                    </a:cubicBezTo>
                    <a:cubicBezTo>
                      <a:pt x="25" y="78"/>
                      <a:pt x="25" y="78"/>
                      <a:pt x="25" y="78"/>
                    </a:cubicBezTo>
                    <a:cubicBezTo>
                      <a:pt x="24" y="73"/>
                      <a:pt x="23" y="68"/>
                      <a:pt x="21" y="63"/>
                    </a:cubicBezTo>
                    <a:cubicBezTo>
                      <a:pt x="20" y="58"/>
                      <a:pt x="18" y="55"/>
                      <a:pt x="16" y="52"/>
                    </a:cubicBezTo>
                    <a:cubicBezTo>
                      <a:pt x="14" y="49"/>
                      <a:pt x="12" y="47"/>
                      <a:pt x="9" y="45"/>
                    </a:cubicBezTo>
                    <a:cubicBezTo>
                      <a:pt x="6" y="43"/>
                      <a:pt x="4" y="43"/>
                      <a:pt x="2" y="43"/>
                    </a:cubicBezTo>
                    <a:cubicBezTo>
                      <a:pt x="0" y="31"/>
                      <a:pt x="0" y="31"/>
                      <a:pt x="0" y="31"/>
                    </a:cubicBezTo>
                    <a:cubicBezTo>
                      <a:pt x="23" y="23"/>
                      <a:pt x="23" y="23"/>
                      <a:pt x="23" y="23"/>
                    </a:cubicBezTo>
                    <a:cubicBezTo>
                      <a:pt x="106" y="186"/>
                      <a:pt x="106" y="186"/>
                      <a:pt x="106" y="186"/>
                    </a:cubicBezTo>
                    <a:cubicBezTo>
                      <a:pt x="83" y="74"/>
                      <a:pt x="83" y="74"/>
                      <a:pt x="83" y="74"/>
                    </a:cubicBezTo>
                    <a:cubicBezTo>
                      <a:pt x="80" y="60"/>
                      <a:pt x="78" y="50"/>
                      <a:pt x="76" y="43"/>
                    </a:cubicBezTo>
                    <a:cubicBezTo>
                      <a:pt x="74" y="36"/>
                      <a:pt x="72" y="31"/>
                      <a:pt x="70" y="29"/>
                    </a:cubicBezTo>
                    <a:cubicBezTo>
                      <a:pt x="69" y="27"/>
                      <a:pt x="67" y="26"/>
                      <a:pt x="64" y="25"/>
                    </a:cubicBezTo>
                    <a:cubicBezTo>
                      <a:pt x="61" y="24"/>
                      <a:pt x="59" y="23"/>
                      <a:pt x="57" y="23"/>
                    </a:cubicBezTo>
                    <a:cubicBezTo>
                      <a:pt x="55" y="12"/>
                      <a:pt x="55" y="12"/>
                      <a:pt x="55" y="12"/>
                    </a:cubicBezTo>
                    <a:cubicBezTo>
                      <a:pt x="89" y="0"/>
                      <a:pt x="89" y="0"/>
                      <a:pt x="89" y="0"/>
                    </a:cubicBezTo>
                    <a:lnTo>
                      <a:pt x="91" y="12"/>
                    </a:lnTo>
                    <a:close/>
                  </a:path>
                </a:pathLst>
              </a:custGeom>
              <a:solidFill>
                <a:srgbClr val="898989"/>
              </a:solidFill>
              <a:ln>
                <a:noFill/>
              </a:ln>
            </p:spPr>
            <p:txBody>
              <a:bodyPr anchor="ctr"/>
              <a:lstStyle/>
              <a:p>
                <a:pPr algn="ctr"/>
                <a:endParaRPr/>
              </a:p>
            </p:txBody>
          </p:sp>
          <p:sp>
            <p:nvSpPr>
              <p:cNvPr id="73" name="任意多边形: 形状 45"/>
              <p:cNvSpPr/>
              <p:nvPr/>
            </p:nvSpPr>
            <p:spPr bwMode="auto">
              <a:xfrm>
                <a:off x="3392488" y="3979863"/>
                <a:ext cx="76200" cy="198438"/>
              </a:xfrm>
              <a:custGeom>
                <a:avLst/>
                <a:gdLst>
                  <a:gd name="T0" fmla="*/ 77 w 97"/>
                  <a:gd name="T1" fmla="*/ 249 h 251"/>
                  <a:gd name="T2" fmla="*/ 61 w 97"/>
                  <a:gd name="T3" fmla="*/ 246 h 251"/>
                  <a:gd name="T4" fmla="*/ 44 w 97"/>
                  <a:gd name="T5" fmla="*/ 228 h 251"/>
                  <a:gd name="T6" fmla="*/ 27 w 97"/>
                  <a:gd name="T7" fmla="*/ 194 h 251"/>
                  <a:gd name="T8" fmla="*/ 12 w 97"/>
                  <a:gd name="T9" fmla="*/ 145 h 251"/>
                  <a:gd name="T10" fmla="*/ 2 w 97"/>
                  <a:gd name="T11" fmla="*/ 94 h 251"/>
                  <a:gd name="T12" fmla="*/ 1 w 97"/>
                  <a:gd name="T13" fmla="*/ 51 h 251"/>
                  <a:gd name="T14" fmla="*/ 7 w 97"/>
                  <a:gd name="T15" fmla="*/ 21 h 251"/>
                  <a:gd name="T16" fmla="*/ 20 w 97"/>
                  <a:gd name="T17" fmla="*/ 6 h 251"/>
                  <a:gd name="T18" fmla="*/ 32 w 97"/>
                  <a:gd name="T19" fmla="*/ 6 h 251"/>
                  <a:gd name="T20" fmla="*/ 44 w 97"/>
                  <a:gd name="T21" fmla="*/ 14 h 251"/>
                  <a:gd name="T22" fmla="*/ 44 w 97"/>
                  <a:gd name="T23" fmla="*/ 2 h 251"/>
                  <a:gd name="T24" fmla="*/ 49 w 97"/>
                  <a:gd name="T25" fmla="*/ 0 h 251"/>
                  <a:gd name="T26" fmla="*/ 69 w 97"/>
                  <a:gd name="T27" fmla="*/ 82 h 251"/>
                  <a:gd name="T28" fmla="*/ 64 w 97"/>
                  <a:gd name="T29" fmla="*/ 84 h 251"/>
                  <a:gd name="T30" fmla="*/ 55 w 97"/>
                  <a:gd name="T31" fmla="*/ 59 h 251"/>
                  <a:gd name="T32" fmla="*/ 45 w 97"/>
                  <a:gd name="T33" fmla="*/ 37 h 251"/>
                  <a:gd name="T34" fmla="*/ 34 w 97"/>
                  <a:gd name="T35" fmla="*/ 22 h 251"/>
                  <a:gd name="T36" fmla="*/ 24 w 97"/>
                  <a:gd name="T37" fmla="*/ 19 h 251"/>
                  <a:gd name="T38" fmla="*/ 16 w 97"/>
                  <a:gd name="T39" fmla="*/ 31 h 251"/>
                  <a:gd name="T40" fmla="*/ 12 w 97"/>
                  <a:gd name="T41" fmla="*/ 55 h 251"/>
                  <a:gd name="T42" fmla="*/ 15 w 97"/>
                  <a:gd name="T43" fmla="*/ 91 h 251"/>
                  <a:gd name="T44" fmla="*/ 25 w 97"/>
                  <a:gd name="T45" fmla="*/ 137 h 251"/>
                  <a:gd name="T46" fmla="*/ 37 w 97"/>
                  <a:gd name="T47" fmla="*/ 177 h 251"/>
                  <a:gd name="T48" fmla="*/ 50 w 97"/>
                  <a:gd name="T49" fmla="*/ 207 h 251"/>
                  <a:gd name="T50" fmla="*/ 64 w 97"/>
                  <a:gd name="T51" fmla="*/ 225 h 251"/>
                  <a:gd name="T52" fmla="*/ 77 w 97"/>
                  <a:gd name="T53" fmla="*/ 228 h 251"/>
                  <a:gd name="T54" fmla="*/ 85 w 97"/>
                  <a:gd name="T55" fmla="*/ 221 h 251"/>
                  <a:gd name="T56" fmla="*/ 89 w 97"/>
                  <a:gd name="T57" fmla="*/ 207 h 251"/>
                  <a:gd name="T58" fmla="*/ 90 w 97"/>
                  <a:gd name="T59" fmla="*/ 188 h 251"/>
                  <a:gd name="T60" fmla="*/ 88 w 97"/>
                  <a:gd name="T61" fmla="*/ 167 h 251"/>
                  <a:gd name="T62" fmla="*/ 94 w 97"/>
                  <a:gd name="T63" fmla="*/ 171 h 251"/>
                  <a:gd name="T64" fmla="*/ 93 w 97"/>
                  <a:gd name="T65" fmla="*/ 226 h 251"/>
                  <a:gd name="T66" fmla="*/ 77 w 97"/>
                  <a:gd name="T67" fmla="*/ 249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 h="251">
                    <a:moveTo>
                      <a:pt x="77" y="249"/>
                    </a:moveTo>
                    <a:cubicBezTo>
                      <a:pt x="73" y="251"/>
                      <a:pt x="67" y="250"/>
                      <a:pt x="61" y="246"/>
                    </a:cubicBezTo>
                    <a:cubicBezTo>
                      <a:pt x="56" y="243"/>
                      <a:pt x="50" y="237"/>
                      <a:pt x="44" y="228"/>
                    </a:cubicBezTo>
                    <a:cubicBezTo>
                      <a:pt x="38" y="219"/>
                      <a:pt x="32" y="208"/>
                      <a:pt x="27" y="194"/>
                    </a:cubicBezTo>
                    <a:cubicBezTo>
                      <a:pt x="21" y="180"/>
                      <a:pt x="16" y="164"/>
                      <a:pt x="12" y="145"/>
                    </a:cubicBezTo>
                    <a:cubicBezTo>
                      <a:pt x="7" y="127"/>
                      <a:pt x="4" y="110"/>
                      <a:pt x="2" y="94"/>
                    </a:cubicBezTo>
                    <a:cubicBezTo>
                      <a:pt x="1" y="78"/>
                      <a:pt x="0" y="64"/>
                      <a:pt x="1" y="51"/>
                    </a:cubicBezTo>
                    <a:cubicBezTo>
                      <a:pt x="2" y="39"/>
                      <a:pt x="4" y="29"/>
                      <a:pt x="7" y="21"/>
                    </a:cubicBezTo>
                    <a:cubicBezTo>
                      <a:pt x="11" y="13"/>
                      <a:pt x="15" y="8"/>
                      <a:pt x="20" y="6"/>
                    </a:cubicBezTo>
                    <a:cubicBezTo>
                      <a:pt x="24" y="4"/>
                      <a:pt x="28" y="4"/>
                      <a:pt x="32" y="6"/>
                    </a:cubicBezTo>
                    <a:cubicBezTo>
                      <a:pt x="36" y="7"/>
                      <a:pt x="40" y="10"/>
                      <a:pt x="44" y="14"/>
                    </a:cubicBezTo>
                    <a:cubicBezTo>
                      <a:pt x="44" y="2"/>
                      <a:pt x="44" y="2"/>
                      <a:pt x="44" y="2"/>
                    </a:cubicBezTo>
                    <a:cubicBezTo>
                      <a:pt x="49" y="0"/>
                      <a:pt x="49" y="0"/>
                      <a:pt x="49" y="0"/>
                    </a:cubicBezTo>
                    <a:cubicBezTo>
                      <a:pt x="69" y="82"/>
                      <a:pt x="69" y="82"/>
                      <a:pt x="69" y="82"/>
                    </a:cubicBezTo>
                    <a:cubicBezTo>
                      <a:pt x="64" y="84"/>
                      <a:pt x="64" y="84"/>
                      <a:pt x="64" y="84"/>
                    </a:cubicBezTo>
                    <a:cubicBezTo>
                      <a:pt x="62" y="76"/>
                      <a:pt x="59" y="68"/>
                      <a:pt x="55" y="59"/>
                    </a:cubicBezTo>
                    <a:cubicBezTo>
                      <a:pt x="52" y="50"/>
                      <a:pt x="48" y="43"/>
                      <a:pt x="45" y="37"/>
                    </a:cubicBezTo>
                    <a:cubicBezTo>
                      <a:pt x="42" y="30"/>
                      <a:pt x="38" y="25"/>
                      <a:pt x="34" y="22"/>
                    </a:cubicBezTo>
                    <a:cubicBezTo>
                      <a:pt x="31" y="19"/>
                      <a:pt x="28" y="18"/>
                      <a:pt x="24" y="19"/>
                    </a:cubicBezTo>
                    <a:cubicBezTo>
                      <a:pt x="21" y="21"/>
                      <a:pt x="18" y="25"/>
                      <a:pt x="16" y="31"/>
                    </a:cubicBezTo>
                    <a:cubicBezTo>
                      <a:pt x="14" y="37"/>
                      <a:pt x="13" y="45"/>
                      <a:pt x="12" y="55"/>
                    </a:cubicBezTo>
                    <a:cubicBezTo>
                      <a:pt x="12" y="65"/>
                      <a:pt x="13" y="77"/>
                      <a:pt x="15" y="91"/>
                    </a:cubicBezTo>
                    <a:cubicBezTo>
                      <a:pt x="18" y="105"/>
                      <a:pt x="21" y="120"/>
                      <a:pt x="25" y="137"/>
                    </a:cubicBezTo>
                    <a:cubicBezTo>
                      <a:pt x="28" y="152"/>
                      <a:pt x="32" y="165"/>
                      <a:pt x="37" y="177"/>
                    </a:cubicBezTo>
                    <a:cubicBezTo>
                      <a:pt x="41" y="189"/>
                      <a:pt x="45" y="199"/>
                      <a:pt x="50" y="207"/>
                    </a:cubicBezTo>
                    <a:cubicBezTo>
                      <a:pt x="55" y="215"/>
                      <a:pt x="59" y="221"/>
                      <a:pt x="64" y="225"/>
                    </a:cubicBezTo>
                    <a:cubicBezTo>
                      <a:pt x="69" y="229"/>
                      <a:pt x="73" y="230"/>
                      <a:pt x="77" y="228"/>
                    </a:cubicBezTo>
                    <a:cubicBezTo>
                      <a:pt x="80" y="227"/>
                      <a:pt x="83" y="224"/>
                      <a:pt x="85" y="221"/>
                    </a:cubicBezTo>
                    <a:cubicBezTo>
                      <a:pt x="87" y="217"/>
                      <a:pt x="88" y="212"/>
                      <a:pt x="89" y="207"/>
                    </a:cubicBezTo>
                    <a:cubicBezTo>
                      <a:pt x="89" y="201"/>
                      <a:pt x="90" y="195"/>
                      <a:pt x="90" y="188"/>
                    </a:cubicBezTo>
                    <a:cubicBezTo>
                      <a:pt x="90" y="182"/>
                      <a:pt x="89" y="174"/>
                      <a:pt x="88" y="167"/>
                    </a:cubicBezTo>
                    <a:cubicBezTo>
                      <a:pt x="94" y="171"/>
                      <a:pt x="94" y="171"/>
                      <a:pt x="94" y="171"/>
                    </a:cubicBezTo>
                    <a:cubicBezTo>
                      <a:pt x="97" y="195"/>
                      <a:pt x="96" y="213"/>
                      <a:pt x="93" y="226"/>
                    </a:cubicBezTo>
                    <a:cubicBezTo>
                      <a:pt x="90" y="238"/>
                      <a:pt x="85" y="245"/>
                      <a:pt x="77" y="249"/>
                    </a:cubicBezTo>
                    <a:close/>
                  </a:path>
                </a:pathLst>
              </a:custGeom>
              <a:solidFill>
                <a:srgbClr val="898989"/>
              </a:solidFill>
              <a:ln>
                <a:noFill/>
              </a:ln>
            </p:spPr>
            <p:txBody>
              <a:bodyPr anchor="ctr"/>
              <a:lstStyle/>
              <a:p>
                <a:pPr algn="ctr"/>
                <a:endParaRPr/>
              </a:p>
            </p:txBody>
          </p:sp>
          <p:sp>
            <p:nvSpPr>
              <p:cNvPr id="74" name="任意多边形: 形状 46"/>
              <p:cNvSpPr/>
              <p:nvPr/>
            </p:nvSpPr>
            <p:spPr bwMode="auto">
              <a:xfrm>
                <a:off x="3438526" y="3952876"/>
                <a:ext cx="103188" cy="203200"/>
              </a:xfrm>
              <a:custGeom>
                <a:avLst/>
                <a:gdLst>
                  <a:gd name="T0" fmla="*/ 115 w 133"/>
                  <a:gd name="T1" fmla="*/ 156 h 258"/>
                  <a:gd name="T2" fmla="*/ 133 w 133"/>
                  <a:gd name="T3" fmla="*/ 224 h 258"/>
                  <a:gd name="T4" fmla="*/ 67 w 133"/>
                  <a:gd name="T5" fmla="*/ 258 h 258"/>
                  <a:gd name="T6" fmla="*/ 64 w 133"/>
                  <a:gd name="T7" fmla="*/ 246 h 258"/>
                  <a:gd name="T8" fmla="*/ 68 w 133"/>
                  <a:gd name="T9" fmla="*/ 243 h 258"/>
                  <a:gd name="T10" fmla="*/ 71 w 133"/>
                  <a:gd name="T11" fmla="*/ 239 h 258"/>
                  <a:gd name="T12" fmla="*/ 71 w 133"/>
                  <a:gd name="T13" fmla="*/ 231 h 258"/>
                  <a:gd name="T14" fmla="*/ 69 w 133"/>
                  <a:gd name="T15" fmla="*/ 221 h 258"/>
                  <a:gd name="T16" fmla="*/ 21 w 133"/>
                  <a:gd name="T17" fmla="*/ 58 h 258"/>
                  <a:gd name="T18" fmla="*/ 18 w 133"/>
                  <a:gd name="T19" fmla="*/ 49 h 258"/>
                  <a:gd name="T20" fmla="*/ 13 w 133"/>
                  <a:gd name="T21" fmla="*/ 44 h 258"/>
                  <a:gd name="T22" fmla="*/ 8 w 133"/>
                  <a:gd name="T23" fmla="*/ 42 h 258"/>
                  <a:gd name="T24" fmla="*/ 3 w 133"/>
                  <a:gd name="T25" fmla="*/ 43 h 258"/>
                  <a:gd name="T26" fmla="*/ 0 w 133"/>
                  <a:gd name="T27" fmla="*/ 31 h 258"/>
                  <a:gd name="T28" fmla="*/ 61 w 133"/>
                  <a:gd name="T29" fmla="*/ 0 h 258"/>
                  <a:gd name="T30" fmla="*/ 78 w 133"/>
                  <a:gd name="T31" fmla="*/ 54 h 258"/>
                  <a:gd name="T32" fmla="*/ 73 w 133"/>
                  <a:gd name="T33" fmla="*/ 56 h 258"/>
                  <a:gd name="T34" fmla="*/ 61 w 133"/>
                  <a:gd name="T35" fmla="*/ 33 h 258"/>
                  <a:gd name="T36" fmla="*/ 49 w 133"/>
                  <a:gd name="T37" fmla="*/ 22 h 258"/>
                  <a:gd name="T38" fmla="*/ 45 w 133"/>
                  <a:gd name="T39" fmla="*/ 23 h 258"/>
                  <a:gd name="T40" fmla="*/ 39 w 133"/>
                  <a:gd name="T41" fmla="*/ 25 h 258"/>
                  <a:gd name="T42" fmla="*/ 27 w 133"/>
                  <a:gd name="T43" fmla="*/ 32 h 258"/>
                  <a:gd name="T44" fmla="*/ 54 w 133"/>
                  <a:gd name="T45" fmla="*/ 122 h 258"/>
                  <a:gd name="T46" fmla="*/ 63 w 133"/>
                  <a:gd name="T47" fmla="*/ 117 h 258"/>
                  <a:gd name="T48" fmla="*/ 68 w 133"/>
                  <a:gd name="T49" fmla="*/ 112 h 258"/>
                  <a:gd name="T50" fmla="*/ 69 w 133"/>
                  <a:gd name="T51" fmla="*/ 102 h 258"/>
                  <a:gd name="T52" fmla="*/ 68 w 133"/>
                  <a:gd name="T53" fmla="*/ 89 h 258"/>
                  <a:gd name="T54" fmla="*/ 65 w 133"/>
                  <a:gd name="T55" fmla="*/ 74 h 258"/>
                  <a:gd name="T56" fmla="*/ 69 w 133"/>
                  <a:gd name="T57" fmla="*/ 71 h 258"/>
                  <a:gd name="T58" fmla="*/ 95 w 133"/>
                  <a:gd name="T59" fmla="*/ 160 h 258"/>
                  <a:gd name="T60" fmla="*/ 91 w 133"/>
                  <a:gd name="T61" fmla="*/ 162 h 258"/>
                  <a:gd name="T62" fmla="*/ 85 w 133"/>
                  <a:gd name="T63" fmla="*/ 147 h 258"/>
                  <a:gd name="T64" fmla="*/ 79 w 133"/>
                  <a:gd name="T65" fmla="*/ 135 h 258"/>
                  <a:gd name="T66" fmla="*/ 73 w 133"/>
                  <a:gd name="T67" fmla="*/ 129 h 258"/>
                  <a:gd name="T68" fmla="*/ 66 w 133"/>
                  <a:gd name="T69" fmla="*/ 130 h 258"/>
                  <a:gd name="T70" fmla="*/ 57 w 133"/>
                  <a:gd name="T71" fmla="*/ 135 h 258"/>
                  <a:gd name="T72" fmla="*/ 78 w 133"/>
                  <a:gd name="T73" fmla="*/ 203 h 258"/>
                  <a:gd name="T74" fmla="*/ 83 w 133"/>
                  <a:gd name="T75" fmla="*/ 219 h 258"/>
                  <a:gd name="T76" fmla="*/ 87 w 133"/>
                  <a:gd name="T77" fmla="*/ 227 h 258"/>
                  <a:gd name="T78" fmla="*/ 93 w 133"/>
                  <a:gd name="T79" fmla="*/ 228 h 258"/>
                  <a:gd name="T80" fmla="*/ 100 w 133"/>
                  <a:gd name="T81" fmla="*/ 226 h 258"/>
                  <a:gd name="T82" fmla="*/ 105 w 133"/>
                  <a:gd name="T83" fmla="*/ 223 h 258"/>
                  <a:gd name="T84" fmla="*/ 110 w 133"/>
                  <a:gd name="T85" fmla="*/ 220 h 258"/>
                  <a:gd name="T86" fmla="*/ 114 w 133"/>
                  <a:gd name="T87" fmla="*/ 215 h 258"/>
                  <a:gd name="T88" fmla="*/ 115 w 133"/>
                  <a:gd name="T89" fmla="*/ 209 h 258"/>
                  <a:gd name="T90" fmla="*/ 114 w 133"/>
                  <a:gd name="T91" fmla="*/ 183 h 258"/>
                  <a:gd name="T92" fmla="*/ 111 w 133"/>
                  <a:gd name="T93" fmla="*/ 158 h 258"/>
                  <a:gd name="T94" fmla="*/ 115 w 133"/>
                  <a:gd name="T95" fmla="*/ 15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 h="258">
                    <a:moveTo>
                      <a:pt x="115" y="156"/>
                    </a:moveTo>
                    <a:cubicBezTo>
                      <a:pt x="133" y="224"/>
                      <a:pt x="133" y="224"/>
                      <a:pt x="133" y="224"/>
                    </a:cubicBezTo>
                    <a:cubicBezTo>
                      <a:pt x="67" y="258"/>
                      <a:pt x="67" y="258"/>
                      <a:pt x="67" y="258"/>
                    </a:cubicBezTo>
                    <a:cubicBezTo>
                      <a:pt x="64" y="246"/>
                      <a:pt x="64" y="246"/>
                      <a:pt x="64" y="246"/>
                    </a:cubicBezTo>
                    <a:cubicBezTo>
                      <a:pt x="65" y="245"/>
                      <a:pt x="66" y="244"/>
                      <a:pt x="68" y="243"/>
                    </a:cubicBezTo>
                    <a:cubicBezTo>
                      <a:pt x="69" y="241"/>
                      <a:pt x="70" y="240"/>
                      <a:pt x="71" y="239"/>
                    </a:cubicBezTo>
                    <a:cubicBezTo>
                      <a:pt x="72" y="236"/>
                      <a:pt x="72" y="234"/>
                      <a:pt x="71" y="231"/>
                    </a:cubicBezTo>
                    <a:cubicBezTo>
                      <a:pt x="71" y="228"/>
                      <a:pt x="70" y="225"/>
                      <a:pt x="69" y="221"/>
                    </a:cubicBezTo>
                    <a:cubicBezTo>
                      <a:pt x="21" y="58"/>
                      <a:pt x="21" y="58"/>
                      <a:pt x="21" y="58"/>
                    </a:cubicBezTo>
                    <a:cubicBezTo>
                      <a:pt x="20" y="55"/>
                      <a:pt x="19" y="52"/>
                      <a:pt x="18" y="49"/>
                    </a:cubicBezTo>
                    <a:cubicBezTo>
                      <a:pt x="16" y="47"/>
                      <a:pt x="15" y="45"/>
                      <a:pt x="13" y="44"/>
                    </a:cubicBezTo>
                    <a:cubicBezTo>
                      <a:pt x="12" y="43"/>
                      <a:pt x="10" y="43"/>
                      <a:pt x="8" y="42"/>
                    </a:cubicBezTo>
                    <a:cubicBezTo>
                      <a:pt x="6" y="42"/>
                      <a:pt x="4" y="42"/>
                      <a:pt x="3" y="43"/>
                    </a:cubicBezTo>
                    <a:cubicBezTo>
                      <a:pt x="0" y="31"/>
                      <a:pt x="0" y="31"/>
                      <a:pt x="0" y="31"/>
                    </a:cubicBezTo>
                    <a:cubicBezTo>
                      <a:pt x="61" y="0"/>
                      <a:pt x="61" y="0"/>
                      <a:pt x="61" y="0"/>
                    </a:cubicBezTo>
                    <a:cubicBezTo>
                      <a:pt x="78" y="54"/>
                      <a:pt x="78" y="54"/>
                      <a:pt x="78" y="54"/>
                    </a:cubicBezTo>
                    <a:cubicBezTo>
                      <a:pt x="73" y="56"/>
                      <a:pt x="73" y="56"/>
                      <a:pt x="73" y="56"/>
                    </a:cubicBezTo>
                    <a:cubicBezTo>
                      <a:pt x="70" y="49"/>
                      <a:pt x="66" y="41"/>
                      <a:pt x="61" y="33"/>
                    </a:cubicBezTo>
                    <a:cubicBezTo>
                      <a:pt x="56" y="25"/>
                      <a:pt x="52" y="22"/>
                      <a:pt x="49" y="22"/>
                    </a:cubicBezTo>
                    <a:cubicBezTo>
                      <a:pt x="48" y="22"/>
                      <a:pt x="47" y="22"/>
                      <a:pt x="45" y="23"/>
                    </a:cubicBezTo>
                    <a:cubicBezTo>
                      <a:pt x="43" y="24"/>
                      <a:pt x="41" y="24"/>
                      <a:pt x="39" y="25"/>
                    </a:cubicBezTo>
                    <a:cubicBezTo>
                      <a:pt x="27" y="32"/>
                      <a:pt x="27" y="32"/>
                      <a:pt x="27" y="32"/>
                    </a:cubicBezTo>
                    <a:cubicBezTo>
                      <a:pt x="54" y="122"/>
                      <a:pt x="54" y="122"/>
                      <a:pt x="54" y="122"/>
                    </a:cubicBezTo>
                    <a:cubicBezTo>
                      <a:pt x="63" y="117"/>
                      <a:pt x="63" y="117"/>
                      <a:pt x="63" y="117"/>
                    </a:cubicBezTo>
                    <a:cubicBezTo>
                      <a:pt x="65" y="116"/>
                      <a:pt x="67" y="114"/>
                      <a:pt x="68" y="112"/>
                    </a:cubicBezTo>
                    <a:cubicBezTo>
                      <a:pt x="69" y="110"/>
                      <a:pt x="69" y="106"/>
                      <a:pt x="69" y="102"/>
                    </a:cubicBezTo>
                    <a:cubicBezTo>
                      <a:pt x="69" y="99"/>
                      <a:pt x="69" y="94"/>
                      <a:pt x="68" y="89"/>
                    </a:cubicBezTo>
                    <a:cubicBezTo>
                      <a:pt x="67" y="83"/>
                      <a:pt x="66" y="78"/>
                      <a:pt x="65" y="74"/>
                    </a:cubicBezTo>
                    <a:cubicBezTo>
                      <a:pt x="69" y="71"/>
                      <a:pt x="69" y="71"/>
                      <a:pt x="69" y="71"/>
                    </a:cubicBezTo>
                    <a:cubicBezTo>
                      <a:pt x="95" y="160"/>
                      <a:pt x="95" y="160"/>
                      <a:pt x="95" y="160"/>
                    </a:cubicBezTo>
                    <a:cubicBezTo>
                      <a:pt x="91" y="162"/>
                      <a:pt x="91" y="162"/>
                      <a:pt x="91" y="162"/>
                    </a:cubicBezTo>
                    <a:cubicBezTo>
                      <a:pt x="89" y="157"/>
                      <a:pt x="87" y="152"/>
                      <a:pt x="85" y="147"/>
                    </a:cubicBezTo>
                    <a:cubicBezTo>
                      <a:pt x="83" y="141"/>
                      <a:pt x="81" y="137"/>
                      <a:pt x="79" y="135"/>
                    </a:cubicBezTo>
                    <a:cubicBezTo>
                      <a:pt x="77" y="132"/>
                      <a:pt x="75" y="130"/>
                      <a:pt x="73" y="129"/>
                    </a:cubicBezTo>
                    <a:cubicBezTo>
                      <a:pt x="71" y="129"/>
                      <a:pt x="69" y="129"/>
                      <a:pt x="66" y="130"/>
                    </a:cubicBezTo>
                    <a:cubicBezTo>
                      <a:pt x="57" y="135"/>
                      <a:pt x="57" y="135"/>
                      <a:pt x="57" y="135"/>
                    </a:cubicBezTo>
                    <a:cubicBezTo>
                      <a:pt x="78" y="203"/>
                      <a:pt x="78" y="203"/>
                      <a:pt x="78" y="203"/>
                    </a:cubicBezTo>
                    <a:cubicBezTo>
                      <a:pt x="80" y="210"/>
                      <a:pt x="81" y="215"/>
                      <a:pt x="83" y="219"/>
                    </a:cubicBezTo>
                    <a:cubicBezTo>
                      <a:pt x="84" y="222"/>
                      <a:pt x="86" y="225"/>
                      <a:pt x="87" y="227"/>
                    </a:cubicBezTo>
                    <a:cubicBezTo>
                      <a:pt x="89" y="228"/>
                      <a:pt x="91" y="229"/>
                      <a:pt x="93" y="228"/>
                    </a:cubicBezTo>
                    <a:cubicBezTo>
                      <a:pt x="94" y="228"/>
                      <a:pt x="97" y="227"/>
                      <a:pt x="100" y="226"/>
                    </a:cubicBezTo>
                    <a:cubicBezTo>
                      <a:pt x="101" y="225"/>
                      <a:pt x="103" y="224"/>
                      <a:pt x="105" y="223"/>
                    </a:cubicBezTo>
                    <a:cubicBezTo>
                      <a:pt x="107" y="222"/>
                      <a:pt x="109" y="221"/>
                      <a:pt x="110" y="220"/>
                    </a:cubicBezTo>
                    <a:cubicBezTo>
                      <a:pt x="111" y="219"/>
                      <a:pt x="112" y="217"/>
                      <a:pt x="114" y="215"/>
                    </a:cubicBezTo>
                    <a:cubicBezTo>
                      <a:pt x="115" y="213"/>
                      <a:pt x="115" y="211"/>
                      <a:pt x="115" y="209"/>
                    </a:cubicBezTo>
                    <a:cubicBezTo>
                      <a:pt x="116" y="203"/>
                      <a:pt x="115" y="194"/>
                      <a:pt x="114" y="183"/>
                    </a:cubicBezTo>
                    <a:cubicBezTo>
                      <a:pt x="113" y="172"/>
                      <a:pt x="112" y="164"/>
                      <a:pt x="111" y="158"/>
                    </a:cubicBezTo>
                    <a:lnTo>
                      <a:pt x="115" y="156"/>
                    </a:lnTo>
                    <a:close/>
                  </a:path>
                </a:pathLst>
              </a:custGeom>
              <a:solidFill>
                <a:srgbClr val="898989"/>
              </a:solidFill>
              <a:ln>
                <a:noFill/>
              </a:ln>
            </p:spPr>
            <p:txBody>
              <a:bodyPr anchor="ctr"/>
              <a:lstStyle/>
              <a:p>
                <a:pPr algn="ctr"/>
                <a:endParaRPr/>
              </a:p>
            </p:txBody>
          </p:sp>
          <p:sp>
            <p:nvSpPr>
              <p:cNvPr id="75" name="任意多边形: 形状 47"/>
              <p:cNvSpPr/>
              <p:nvPr/>
            </p:nvSpPr>
            <p:spPr bwMode="auto">
              <a:xfrm>
                <a:off x="3540126" y="3905251"/>
                <a:ext cx="101600" cy="193675"/>
              </a:xfrm>
              <a:custGeom>
                <a:avLst/>
                <a:gdLst>
                  <a:gd name="T0" fmla="*/ 131 w 131"/>
                  <a:gd name="T1" fmla="*/ 189 h 245"/>
                  <a:gd name="T2" fmla="*/ 100 w 131"/>
                  <a:gd name="T3" fmla="*/ 212 h 245"/>
                  <a:gd name="T4" fmla="*/ 96 w 131"/>
                  <a:gd name="T5" fmla="*/ 201 h 245"/>
                  <a:gd name="T6" fmla="*/ 101 w 131"/>
                  <a:gd name="T7" fmla="*/ 193 h 245"/>
                  <a:gd name="T8" fmla="*/ 101 w 131"/>
                  <a:gd name="T9" fmla="*/ 186 h 245"/>
                  <a:gd name="T10" fmla="*/ 100 w 131"/>
                  <a:gd name="T11" fmla="*/ 182 h 245"/>
                  <a:gd name="T12" fmla="*/ 98 w 131"/>
                  <a:gd name="T13" fmla="*/ 179 h 245"/>
                  <a:gd name="T14" fmla="*/ 72 w 131"/>
                  <a:gd name="T15" fmla="*/ 136 h 245"/>
                  <a:gd name="T16" fmla="*/ 46 w 131"/>
                  <a:gd name="T17" fmla="*/ 155 h 245"/>
                  <a:gd name="T18" fmla="*/ 51 w 131"/>
                  <a:gd name="T19" fmla="*/ 175 h 245"/>
                  <a:gd name="T20" fmla="*/ 55 w 131"/>
                  <a:gd name="T21" fmla="*/ 191 h 245"/>
                  <a:gd name="T22" fmla="*/ 59 w 131"/>
                  <a:gd name="T23" fmla="*/ 202 h 245"/>
                  <a:gd name="T24" fmla="*/ 61 w 131"/>
                  <a:gd name="T25" fmla="*/ 209 h 245"/>
                  <a:gd name="T26" fmla="*/ 69 w 131"/>
                  <a:gd name="T27" fmla="*/ 216 h 245"/>
                  <a:gd name="T28" fmla="*/ 78 w 131"/>
                  <a:gd name="T29" fmla="*/ 214 h 245"/>
                  <a:gd name="T30" fmla="*/ 82 w 131"/>
                  <a:gd name="T31" fmla="*/ 225 h 245"/>
                  <a:gd name="T32" fmla="*/ 54 w 131"/>
                  <a:gd name="T33" fmla="*/ 245 h 245"/>
                  <a:gd name="T34" fmla="*/ 50 w 131"/>
                  <a:gd name="T35" fmla="*/ 235 h 245"/>
                  <a:gd name="T36" fmla="*/ 52 w 131"/>
                  <a:gd name="T37" fmla="*/ 230 h 245"/>
                  <a:gd name="T38" fmla="*/ 54 w 131"/>
                  <a:gd name="T39" fmla="*/ 224 h 245"/>
                  <a:gd name="T40" fmla="*/ 54 w 131"/>
                  <a:gd name="T41" fmla="*/ 213 h 245"/>
                  <a:gd name="T42" fmla="*/ 51 w 131"/>
                  <a:gd name="T43" fmla="*/ 199 h 245"/>
                  <a:gd name="T44" fmla="*/ 25 w 131"/>
                  <a:gd name="T45" fmla="*/ 101 h 245"/>
                  <a:gd name="T46" fmla="*/ 0 w 131"/>
                  <a:gd name="T47" fmla="*/ 3 h 245"/>
                  <a:gd name="T48" fmla="*/ 4 w 131"/>
                  <a:gd name="T49" fmla="*/ 0 h 245"/>
                  <a:gd name="T50" fmla="*/ 106 w 131"/>
                  <a:gd name="T51" fmla="*/ 165 h 245"/>
                  <a:gd name="T52" fmla="*/ 112 w 131"/>
                  <a:gd name="T53" fmla="*/ 173 h 245"/>
                  <a:gd name="T54" fmla="*/ 118 w 131"/>
                  <a:gd name="T55" fmla="*/ 178 h 245"/>
                  <a:gd name="T56" fmla="*/ 123 w 131"/>
                  <a:gd name="T57" fmla="*/ 179 h 245"/>
                  <a:gd name="T58" fmla="*/ 127 w 131"/>
                  <a:gd name="T59" fmla="*/ 178 h 245"/>
                  <a:gd name="T60" fmla="*/ 131 w 131"/>
                  <a:gd name="T61" fmla="*/ 189 h 245"/>
                  <a:gd name="T62" fmla="*/ 64 w 131"/>
                  <a:gd name="T63" fmla="*/ 124 h 245"/>
                  <a:gd name="T64" fmla="*/ 18 w 131"/>
                  <a:gd name="T65" fmla="*/ 50 h 245"/>
                  <a:gd name="T66" fmla="*/ 42 w 131"/>
                  <a:gd name="T67" fmla="*/ 141 h 245"/>
                  <a:gd name="T68" fmla="*/ 64 w 131"/>
                  <a:gd name="T69" fmla="*/ 12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1" h="245">
                    <a:moveTo>
                      <a:pt x="131" y="189"/>
                    </a:moveTo>
                    <a:cubicBezTo>
                      <a:pt x="100" y="212"/>
                      <a:pt x="100" y="212"/>
                      <a:pt x="100" y="212"/>
                    </a:cubicBezTo>
                    <a:cubicBezTo>
                      <a:pt x="96" y="201"/>
                      <a:pt x="96" y="201"/>
                      <a:pt x="96" y="201"/>
                    </a:cubicBezTo>
                    <a:cubicBezTo>
                      <a:pt x="98" y="199"/>
                      <a:pt x="100" y="196"/>
                      <a:pt x="101" y="193"/>
                    </a:cubicBezTo>
                    <a:cubicBezTo>
                      <a:pt x="102" y="190"/>
                      <a:pt x="102" y="188"/>
                      <a:pt x="101" y="186"/>
                    </a:cubicBezTo>
                    <a:cubicBezTo>
                      <a:pt x="101" y="185"/>
                      <a:pt x="101" y="184"/>
                      <a:pt x="100" y="182"/>
                    </a:cubicBezTo>
                    <a:cubicBezTo>
                      <a:pt x="99" y="181"/>
                      <a:pt x="99" y="180"/>
                      <a:pt x="98" y="179"/>
                    </a:cubicBezTo>
                    <a:cubicBezTo>
                      <a:pt x="72" y="136"/>
                      <a:pt x="72" y="136"/>
                      <a:pt x="72" y="136"/>
                    </a:cubicBezTo>
                    <a:cubicBezTo>
                      <a:pt x="46" y="155"/>
                      <a:pt x="46" y="155"/>
                      <a:pt x="46" y="155"/>
                    </a:cubicBezTo>
                    <a:cubicBezTo>
                      <a:pt x="48" y="163"/>
                      <a:pt x="49" y="170"/>
                      <a:pt x="51" y="175"/>
                    </a:cubicBezTo>
                    <a:cubicBezTo>
                      <a:pt x="53" y="181"/>
                      <a:pt x="54" y="186"/>
                      <a:pt x="55" y="191"/>
                    </a:cubicBezTo>
                    <a:cubicBezTo>
                      <a:pt x="57" y="196"/>
                      <a:pt x="58" y="199"/>
                      <a:pt x="59" y="202"/>
                    </a:cubicBezTo>
                    <a:cubicBezTo>
                      <a:pt x="60" y="205"/>
                      <a:pt x="61" y="207"/>
                      <a:pt x="61" y="209"/>
                    </a:cubicBezTo>
                    <a:cubicBezTo>
                      <a:pt x="63" y="213"/>
                      <a:pt x="66" y="215"/>
                      <a:pt x="69" y="216"/>
                    </a:cubicBezTo>
                    <a:cubicBezTo>
                      <a:pt x="72" y="216"/>
                      <a:pt x="75" y="216"/>
                      <a:pt x="78" y="214"/>
                    </a:cubicBezTo>
                    <a:cubicBezTo>
                      <a:pt x="82" y="225"/>
                      <a:pt x="82" y="225"/>
                      <a:pt x="82" y="225"/>
                    </a:cubicBezTo>
                    <a:cubicBezTo>
                      <a:pt x="54" y="245"/>
                      <a:pt x="54" y="245"/>
                      <a:pt x="54" y="245"/>
                    </a:cubicBezTo>
                    <a:cubicBezTo>
                      <a:pt x="50" y="235"/>
                      <a:pt x="50" y="235"/>
                      <a:pt x="50" y="235"/>
                    </a:cubicBezTo>
                    <a:cubicBezTo>
                      <a:pt x="51" y="234"/>
                      <a:pt x="51" y="232"/>
                      <a:pt x="52" y="230"/>
                    </a:cubicBezTo>
                    <a:cubicBezTo>
                      <a:pt x="53" y="229"/>
                      <a:pt x="54" y="226"/>
                      <a:pt x="54" y="224"/>
                    </a:cubicBezTo>
                    <a:cubicBezTo>
                      <a:pt x="54" y="220"/>
                      <a:pt x="54" y="217"/>
                      <a:pt x="54" y="213"/>
                    </a:cubicBezTo>
                    <a:cubicBezTo>
                      <a:pt x="53" y="210"/>
                      <a:pt x="52" y="205"/>
                      <a:pt x="51" y="199"/>
                    </a:cubicBezTo>
                    <a:cubicBezTo>
                      <a:pt x="43" y="170"/>
                      <a:pt x="35" y="137"/>
                      <a:pt x="25" y="101"/>
                    </a:cubicBezTo>
                    <a:cubicBezTo>
                      <a:pt x="16" y="64"/>
                      <a:pt x="7" y="32"/>
                      <a:pt x="0" y="3"/>
                    </a:cubicBezTo>
                    <a:cubicBezTo>
                      <a:pt x="4" y="0"/>
                      <a:pt x="4" y="0"/>
                      <a:pt x="4" y="0"/>
                    </a:cubicBezTo>
                    <a:cubicBezTo>
                      <a:pt x="106" y="165"/>
                      <a:pt x="106" y="165"/>
                      <a:pt x="106" y="165"/>
                    </a:cubicBezTo>
                    <a:cubicBezTo>
                      <a:pt x="109" y="168"/>
                      <a:pt x="111" y="171"/>
                      <a:pt x="112" y="173"/>
                    </a:cubicBezTo>
                    <a:cubicBezTo>
                      <a:pt x="114" y="175"/>
                      <a:pt x="116" y="177"/>
                      <a:pt x="118" y="178"/>
                    </a:cubicBezTo>
                    <a:cubicBezTo>
                      <a:pt x="119" y="179"/>
                      <a:pt x="121" y="179"/>
                      <a:pt x="123" y="179"/>
                    </a:cubicBezTo>
                    <a:cubicBezTo>
                      <a:pt x="124" y="179"/>
                      <a:pt x="126" y="179"/>
                      <a:pt x="127" y="178"/>
                    </a:cubicBezTo>
                    <a:cubicBezTo>
                      <a:pt x="131" y="189"/>
                      <a:pt x="131" y="189"/>
                      <a:pt x="131" y="189"/>
                    </a:cubicBezTo>
                    <a:close/>
                    <a:moveTo>
                      <a:pt x="64" y="124"/>
                    </a:moveTo>
                    <a:cubicBezTo>
                      <a:pt x="18" y="50"/>
                      <a:pt x="18" y="50"/>
                      <a:pt x="18" y="50"/>
                    </a:cubicBezTo>
                    <a:cubicBezTo>
                      <a:pt x="42" y="141"/>
                      <a:pt x="42" y="141"/>
                      <a:pt x="42" y="141"/>
                    </a:cubicBezTo>
                    <a:lnTo>
                      <a:pt x="64" y="124"/>
                    </a:lnTo>
                    <a:close/>
                  </a:path>
                </a:pathLst>
              </a:custGeom>
              <a:solidFill>
                <a:srgbClr val="898989"/>
              </a:solidFill>
              <a:ln>
                <a:noFill/>
              </a:ln>
            </p:spPr>
            <p:txBody>
              <a:bodyPr anchor="ctr"/>
              <a:lstStyle/>
              <a:p>
                <a:pPr algn="ctr"/>
                <a:endParaRPr/>
              </a:p>
            </p:txBody>
          </p:sp>
          <p:sp>
            <p:nvSpPr>
              <p:cNvPr id="76" name="任意多边形: 形状 48"/>
              <p:cNvSpPr/>
              <p:nvPr/>
            </p:nvSpPr>
            <p:spPr bwMode="auto">
              <a:xfrm>
                <a:off x="3557588" y="3838576"/>
                <a:ext cx="133350" cy="211138"/>
              </a:xfrm>
              <a:custGeom>
                <a:avLst/>
                <a:gdLst>
                  <a:gd name="T0" fmla="*/ 81 w 170"/>
                  <a:gd name="T1" fmla="*/ 10 h 268"/>
                  <a:gd name="T2" fmla="*/ 78 w 170"/>
                  <a:gd name="T3" fmla="*/ 16 h 268"/>
                  <a:gd name="T4" fmla="*/ 76 w 170"/>
                  <a:gd name="T5" fmla="*/ 24 h 268"/>
                  <a:gd name="T6" fmla="*/ 81 w 170"/>
                  <a:gd name="T7" fmla="*/ 40 h 268"/>
                  <a:gd name="T8" fmla="*/ 94 w 170"/>
                  <a:gd name="T9" fmla="*/ 66 h 268"/>
                  <a:gd name="T10" fmla="*/ 170 w 170"/>
                  <a:gd name="T11" fmla="*/ 213 h 268"/>
                  <a:gd name="T12" fmla="*/ 166 w 170"/>
                  <a:gd name="T13" fmla="*/ 217 h 268"/>
                  <a:gd name="T14" fmla="*/ 38 w 170"/>
                  <a:gd name="T15" fmla="*/ 91 h 268"/>
                  <a:gd name="T16" fmla="*/ 92 w 170"/>
                  <a:gd name="T17" fmla="*/ 195 h 268"/>
                  <a:gd name="T18" fmla="*/ 106 w 170"/>
                  <a:gd name="T19" fmla="*/ 221 h 268"/>
                  <a:gd name="T20" fmla="*/ 116 w 170"/>
                  <a:gd name="T21" fmla="*/ 232 h 268"/>
                  <a:gd name="T22" fmla="*/ 123 w 170"/>
                  <a:gd name="T23" fmla="*/ 233 h 268"/>
                  <a:gd name="T24" fmla="*/ 129 w 170"/>
                  <a:gd name="T25" fmla="*/ 232 h 268"/>
                  <a:gd name="T26" fmla="*/ 135 w 170"/>
                  <a:gd name="T27" fmla="*/ 242 h 268"/>
                  <a:gd name="T28" fmla="*/ 106 w 170"/>
                  <a:gd name="T29" fmla="*/ 268 h 268"/>
                  <a:gd name="T30" fmla="*/ 101 w 170"/>
                  <a:gd name="T31" fmla="*/ 258 h 268"/>
                  <a:gd name="T32" fmla="*/ 104 w 170"/>
                  <a:gd name="T33" fmla="*/ 251 h 268"/>
                  <a:gd name="T34" fmla="*/ 105 w 170"/>
                  <a:gd name="T35" fmla="*/ 243 h 268"/>
                  <a:gd name="T36" fmla="*/ 101 w 170"/>
                  <a:gd name="T37" fmla="*/ 229 h 268"/>
                  <a:gd name="T38" fmla="*/ 88 w 170"/>
                  <a:gd name="T39" fmla="*/ 200 h 268"/>
                  <a:gd name="T40" fmla="*/ 36 w 170"/>
                  <a:gd name="T41" fmla="*/ 102 h 268"/>
                  <a:gd name="T42" fmla="*/ 29 w 170"/>
                  <a:gd name="T43" fmla="*/ 89 h 268"/>
                  <a:gd name="T44" fmla="*/ 21 w 170"/>
                  <a:gd name="T45" fmla="*/ 81 h 268"/>
                  <a:gd name="T46" fmla="*/ 12 w 170"/>
                  <a:gd name="T47" fmla="*/ 78 h 268"/>
                  <a:gd name="T48" fmla="*/ 5 w 170"/>
                  <a:gd name="T49" fmla="*/ 79 h 268"/>
                  <a:gd name="T50" fmla="*/ 0 w 170"/>
                  <a:gd name="T51" fmla="*/ 69 h 268"/>
                  <a:gd name="T52" fmla="*/ 20 w 170"/>
                  <a:gd name="T53" fmla="*/ 50 h 268"/>
                  <a:gd name="T54" fmla="*/ 139 w 170"/>
                  <a:gd name="T55" fmla="*/ 168 h 268"/>
                  <a:gd name="T56" fmla="*/ 90 w 170"/>
                  <a:gd name="T57" fmla="*/ 72 h 268"/>
                  <a:gd name="T58" fmla="*/ 75 w 170"/>
                  <a:gd name="T59" fmla="*/ 46 h 268"/>
                  <a:gd name="T60" fmla="*/ 66 w 170"/>
                  <a:gd name="T61" fmla="*/ 36 h 268"/>
                  <a:gd name="T62" fmla="*/ 59 w 170"/>
                  <a:gd name="T63" fmla="*/ 34 h 268"/>
                  <a:gd name="T64" fmla="*/ 53 w 170"/>
                  <a:gd name="T65" fmla="*/ 36 h 268"/>
                  <a:gd name="T66" fmla="*/ 47 w 170"/>
                  <a:gd name="T67" fmla="*/ 26 h 268"/>
                  <a:gd name="T68" fmla="*/ 76 w 170"/>
                  <a:gd name="T69" fmla="*/ 0 h 268"/>
                  <a:gd name="T70" fmla="*/ 81 w 170"/>
                  <a:gd name="T71" fmla="*/ 1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0" h="268">
                    <a:moveTo>
                      <a:pt x="81" y="10"/>
                    </a:moveTo>
                    <a:cubicBezTo>
                      <a:pt x="80" y="11"/>
                      <a:pt x="79" y="13"/>
                      <a:pt x="78" y="16"/>
                    </a:cubicBezTo>
                    <a:cubicBezTo>
                      <a:pt x="77" y="19"/>
                      <a:pt x="76" y="22"/>
                      <a:pt x="76" y="24"/>
                    </a:cubicBezTo>
                    <a:cubicBezTo>
                      <a:pt x="76" y="28"/>
                      <a:pt x="78" y="33"/>
                      <a:pt x="81" y="40"/>
                    </a:cubicBezTo>
                    <a:cubicBezTo>
                      <a:pt x="84" y="47"/>
                      <a:pt x="88" y="56"/>
                      <a:pt x="94" y="66"/>
                    </a:cubicBezTo>
                    <a:cubicBezTo>
                      <a:pt x="170" y="213"/>
                      <a:pt x="170" y="213"/>
                      <a:pt x="170" y="213"/>
                    </a:cubicBezTo>
                    <a:cubicBezTo>
                      <a:pt x="166" y="217"/>
                      <a:pt x="166" y="217"/>
                      <a:pt x="166" y="217"/>
                    </a:cubicBezTo>
                    <a:cubicBezTo>
                      <a:pt x="38" y="91"/>
                      <a:pt x="38" y="91"/>
                      <a:pt x="38" y="91"/>
                    </a:cubicBezTo>
                    <a:cubicBezTo>
                      <a:pt x="92" y="195"/>
                      <a:pt x="92" y="195"/>
                      <a:pt x="92" y="195"/>
                    </a:cubicBezTo>
                    <a:cubicBezTo>
                      <a:pt x="98" y="206"/>
                      <a:pt x="103" y="215"/>
                      <a:pt x="106" y="221"/>
                    </a:cubicBezTo>
                    <a:cubicBezTo>
                      <a:pt x="110" y="226"/>
                      <a:pt x="113" y="230"/>
                      <a:pt x="116" y="232"/>
                    </a:cubicBezTo>
                    <a:cubicBezTo>
                      <a:pt x="117" y="233"/>
                      <a:pt x="120" y="234"/>
                      <a:pt x="123" y="233"/>
                    </a:cubicBezTo>
                    <a:cubicBezTo>
                      <a:pt x="127" y="233"/>
                      <a:pt x="129" y="232"/>
                      <a:pt x="129" y="232"/>
                    </a:cubicBezTo>
                    <a:cubicBezTo>
                      <a:pt x="135" y="242"/>
                      <a:pt x="135" y="242"/>
                      <a:pt x="135" y="242"/>
                    </a:cubicBezTo>
                    <a:cubicBezTo>
                      <a:pt x="106" y="268"/>
                      <a:pt x="106" y="268"/>
                      <a:pt x="106" y="268"/>
                    </a:cubicBezTo>
                    <a:cubicBezTo>
                      <a:pt x="101" y="258"/>
                      <a:pt x="101" y="258"/>
                      <a:pt x="101" y="258"/>
                    </a:cubicBezTo>
                    <a:cubicBezTo>
                      <a:pt x="101" y="257"/>
                      <a:pt x="102" y="255"/>
                      <a:pt x="104" y="251"/>
                    </a:cubicBezTo>
                    <a:cubicBezTo>
                      <a:pt x="105" y="248"/>
                      <a:pt x="106" y="245"/>
                      <a:pt x="105" y="243"/>
                    </a:cubicBezTo>
                    <a:cubicBezTo>
                      <a:pt x="105" y="239"/>
                      <a:pt x="104" y="235"/>
                      <a:pt x="101" y="229"/>
                    </a:cubicBezTo>
                    <a:cubicBezTo>
                      <a:pt x="99" y="223"/>
                      <a:pt x="94" y="214"/>
                      <a:pt x="88" y="200"/>
                    </a:cubicBezTo>
                    <a:cubicBezTo>
                      <a:pt x="36" y="102"/>
                      <a:pt x="36" y="102"/>
                      <a:pt x="36" y="102"/>
                    </a:cubicBezTo>
                    <a:cubicBezTo>
                      <a:pt x="34" y="97"/>
                      <a:pt x="31" y="93"/>
                      <a:pt x="29" y="89"/>
                    </a:cubicBezTo>
                    <a:cubicBezTo>
                      <a:pt x="26" y="86"/>
                      <a:pt x="23" y="83"/>
                      <a:pt x="21" y="81"/>
                    </a:cubicBezTo>
                    <a:cubicBezTo>
                      <a:pt x="18" y="79"/>
                      <a:pt x="15" y="78"/>
                      <a:pt x="12" y="78"/>
                    </a:cubicBezTo>
                    <a:cubicBezTo>
                      <a:pt x="9" y="77"/>
                      <a:pt x="7" y="78"/>
                      <a:pt x="5" y="79"/>
                    </a:cubicBezTo>
                    <a:cubicBezTo>
                      <a:pt x="0" y="69"/>
                      <a:pt x="0" y="69"/>
                      <a:pt x="0" y="69"/>
                    </a:cubicBezTo>
                    <a:cubicBezTo>
                      <a:pt x="20" y="50"/>
                      <a:pt x="20" y="50"/>
                      <a:pt x="20" y="50"/>
                    </a:cubicBezTo>
                    <a:cubicBezTo>
                      <a:pt x="139" y="168"/>
                      <a:pt x="139" y="168"/>
                      <a:pt x="139" y="168"/>
                    </a:cubicBezTo>
                    <a:cubicBezTo>
                      <a:pt x="90" y="72"/>
                      <a:pt x="90" y="72"/>
                      <a:pt x="90" y="72"/>
                    </a:cubicBezTo>
                    <a:cubicBezTo>
                      <a:pt x="84" y="61"/>
                      <a:pt x="79" y="52"/>
                      <a:pt x="75" y="46"/>
                    </a:cubicBezTo>
                    <a:cubicBezTo>
                      <a:pt x="71" y="40"/>
                      <a:pt x="68" y="37"/>
                      <a:pt x="66" y="36"/>
                    </a:cubicBezTo>
                    <a:cubicBezTo>
                      <a:pt x="64" y="35"/>
                      <a:pt x="62" y="34"/>
                      <a:pt x="59" y="34"/>
                    </a:cubicBezTo>
                    <a:cubicBezTo>
                      <a:pt x="56" y="35"/>
                      <a:pt x="54" y="35"/>
                      <a:pt x="53" y="36"/>
                    </a:cubicBezTo>
                    <a:cubicBezTo>
                      <a:pt x="47" y="26"/>
                      <a:pt x="47" y="26"/>
                      <a:pt x="47" y="26"/>
                    </a:cubicBezTo>
                    <a:cubicBezTo>
                      <a:pt x="76" y="0"/>
                      <a:pt x="76" y="0"/>
                      <a:pt x="76" y="0"/>
                    </a:cubicBezTo>
                    <a:lnTo>
                      <a:pt x="81" y="10"/>
                    </a:lnTo>
                    <a:close/>
                  </a:path>
                </a:pathLst>
              </a:custGeom>
              <a:solidFill>
                <a:srgbClr val="898989"/>
              </a:solidFill>
              <a:ln>
                <a:noFill/>
              </a:ln>
            </p:spPr>
            <p:txBody>
              <a:bodyPr anchor="ctr"/>
              <a:lstStyle/>
              <a:p>
                <a:pPr algn="ctr"/>
                <a:endParaRPr/>
              </a:p>
            </p:txBody>
          </p:sp>
          <p:sp>
            <p:nvSpPr>
              <p:cNvPr id="77" name="任意多边形: 形状 49"/>
              <p:cNvSpPr/>
              <p:nvPr/>
            </p:nvSpPr>
            <p:spPr bwMode="auto">
              <a:xfrm>
                <a:off x="3624263" y="3802063"/>
                <a:ext cx="112713" cy="185738"/>
              </a:xfrm>
              <a:custGeom>
                <a:avLst/>
                <a:gdLst>
                  <a:gd name="T0" fmla="*/ 119 w 144"/>
                  <a:gd name="T1" fmla="*/ 77 h 236"/>
                  <a:gd name="T2" fmla="*/ 137 w 144"/>
                  <a:gd name="T3" fmla="*/ 125 h 236"/>
                  <a:gd name="T4" fmla="*/ 144 w 144"/>
                  <a:gd name="T5" fmla="*/ 164 h 236"/>
                  <a:gd name="T6" fmla="*/ 140 w 144"/>
                  <a:gd name="T7" fmla="*/ 193 h 236"/>
                  <a:gd name="T8" fmla="*/ 129 w 144"/>
                  <a:gd name="T9" fmla="*/ 211 h 236"/>
                  <a:gd name="T10" fmla="*/ 99 w 144"/>
                  <a:gd name="T11" fmla="*/ 236 h 236"/>
                  <a:gd name="T12" fmla="*/ 94 w 144"/>
                  <a:gd name="T13" fmla="*/ 226 h 236"/>
                  <a:gd name="T14" fmla="*/ 98 w 144"/>
                  <a:gd name="T15" fmla="*/ 222 h 236"/>
                  <a:gd name="T16" fmla="*/ 100 w 144"/>
                  <a:gd name="T17" fmla="*/ 218 h 236"/>
                  <a:gd name="T18" fmla="*/ 99 w 144"/>
                  <a:gd name="T19" fmla="*/ 210 h 236"/>
                  <a:gd name="T20" fmla="*/ 96 w 144"/>
                  <a:gd name="T21" fmla="*/ 201 h 236"/>
                  <a:gd name="T22" fmla="*/ 24 w 144"/>
                  <a:gd name="T23" fmla="*/ 53 h 236"/>
                  <a:gd name="T24" fmla="*/ 19 w 144"/>
                  <a:gd name="T25" fmla="*/ 45 h 236"/>
                  <a:gd name="T26" fmla="*/ 14 w 144"/>
                  <a:gd name="T27" fmla="*/ 41 h 236"/>
                  <a:gd name="T28" fmla="*/ 9 w 144"/>
                  <a:gd name="T29" fmla="*/ 40 h 236"/>
                  <a:gd name="T30" fmla="*/ 5 w 144"/>
                  <a:gd name="T31" fmla="*/ 42 h 236"/>
                  <a:gd name="T32" fmla="*/ 0 w 144"/>
                  <a:gd name="T33" fmla="*/ 31 h 236"/>
                  <a:gd name="T34" fmla="*/ 31 w 144"/>
                  <a:gd name="T35" fmla="*/ 5 h 236"/>
                  <a:gd name="T36" fmla="*/ 47 w 144"/>
                  <a:gd name="T37" fmla="*/ 0 h 236"/>
                  <a:gd name="T38" fmla="*/ 65 w 144"/>
                  <a:gd name="T39" fmla="*/ 6 h 236"/>
                  <a:gd name="T40" fmla="*/ 91 w 144"/>
                  <a:gd name="T41" fmla="*/ 31 h 236"/>
                  <a:gd name="T42" fmla="*/ 119 w 144"/>
                  <a:gd name="T43" fmla="*/ 77 h 236"/>
                  <a:gd name="T44" fmla="*/ 106 w 144"/>
                  <a:gd name="T45" fmla="*/ 87 h 236"/>
                  <a:gd name="T46" fmla="*/ 86 w 144"/>
                  <a:gd name="T47" fmla="*/ 52 h 236"/>
                  <a:gd name="T48" fmla="*/ 67 w 144"/>
                  <a:gd name="T49" fmla="*/ 27 h 236"/>
                  <a:gd name="T50" fmla="*/ 49 w 144"/>
                  <a:gd name="T51" fmla="*/ 16 h 236"/>
                  <a:gd name="T52" fmla="*/ 34 w 144"/>
                  <a:gd name="T53" fmla="*/ 19 h 236"/>
                  <a:gd name="T54" fmla="*/ 30 w 144"/>
                  <a:gd name="T55" fmla="*/ 23 h 236"/>
                  <a:gd name="T56" fmla="*/ 26 w 144"/>
                  <a:gd name="T57" fmla="*/ 27 h 236"/>
                  <a:gd name="T58" fmla="*/ 103 w 144"/>
                  <a:gd name="T59" fmla="*/ 184 h 236"/>
                  <a:gd name="T60" fmla="*/ 114 w 144"/>
                  <a:gd name="T61" fmla="*/ 200 h 236"/>
                  <a:gd name="T62" fmla="*/ 125 w 144"/>
                  <a:gd name="T63" fmla="*/ 198 h 236"/>
                  <a:gd name="T64" fmla="*/ 133 w 144"/>
                  <a:gd name="T65" fmla="*/ 182 h 236"/>
                  <a:gd name="T66" fmla="*/ 132 w 144"/>
                  <a:gd name="T67" fmla="*/ 157 h 236"/>
                  <a:gd name="T68" fmla="*/ 123 w 144"/>
                  <a:gd name="T69" fmla="*/ 125 h 236"/>
                  <a:gd name="T70" fmla="*/ 106 w 144"/>
                  <a:gd name="T71" fmla="*/ 8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236">
                    <a:moveTo>
                      <a:pt x="119" y="77"/>
                    </a:moveTo>
                    <a:cubicBezTo>
                      <a:pt x="127" y="94"/>
                      <a:pt x="134" y="110"/>
                      <a:pt x="137" y="125"/>
                    </a:cubicBezTo>
                    <a:cubicBezTo>
                      <a:pt x="141" y="140"/>
                      <a:pt x="144" y="153"/>
                      <a:pt x="144" y="164"/>
                    </a:cubicBezTo>
                    <a:cubicBezTo>
                      <a:pt x="144" y="176"/>
                      <a:pt x="143" y="185"/>
                      <a:pt x="140" y="193"/>
                    </a:cubicBezTo>
                    <a:cubicBezTo>
                      <a:pt x="138" y="201"/>
                      <a:pt x="134" y="207"/>
                      <a:pt x="129" y="211"/>
                    </a:cubicBezTo>
                    <a:cubicBezTo>
                      <a:pt x="99" y="236"/>
                      <a:pt x="99" y="236"/>
                      <a:pt x="99" y="236"/>
                    </a:cubicBezTo>
                    <a:cubicBezTo>
                      <a:pt x="94" y="226"/>
                      <a:pt x="94" y="226"/>
                      <a:pt x="94" y="226"/>
                    </a:cubicBezTo>
                    <a:cubicBezTo>
                      <a:pt x="95" y="225"/>
                      <a:pt x="96" y="224"/>
                      <a:pt x="98" y="222"/>
                    </a:cubicBezTo>
                    <a:cubicBezTo>
                      <a:pt x="99" y="220"/>
                      <a:pt x="100" y="219"/>
                      <a:pt x="100" y="218"/>
                    </a:cubicBezTo>
                    <a:cubicBezTo>
                      <a:pt x="100" y="215"/>
                      <a:pt x="100" y="213"/>
                      <a:pt x="99" y="210"/>
                    </a:cubicBezTo>
                    <a:cubicBezTo>
                      <a:pt x="99" y="207"/>
                      <a:pt x="97" y="204"/>
                      <a:pt x="96" y="201"/>
                    </a:cubicBezTo>
                    <a:cubicBezTo>
                      <a:pt x="24" y="53"/>
                      <a:pt x="24" y="53"/>
                      <a:pt x="24" y="53"/>
                    </a:cubicBezTo>
                    <a:cubicBezTo>
                      <a:pt x="22" y="50"/>
                      <a:pt x="21" y="47"/>
                      <a:pt x="19" y="45"/>
                    </a:cubicBezTo>
                    <a:cubicBezTo>
                      <a:pt x="17" y="43"/>
                      <a:pt x="15" y="41"/>
                      <a:pt x="14" y="41"/>
                    </a:cubicBezTo>
                    <a:cubicBezTo>
                      <a:pt x="12" y="40"/>
                      <a:pt x="10" y="40"/>
                      <a:pt x="9" y="40"/>
                    </a:cubicBezTo>
                    <a:cubicBezTo>
                      <a:pt x="7" y="41"/>
                      <a:pt x="6" y="41"/>
                      <a:pt x="5" y="42"/>
                    </a:cubicBezTo>
                    <a:cubicBezTo>
                      <a:pt x="0" y="31"/>
                      <a:pt x="0" y="31"/>
                      <a:pt x="0" y="31"/>
                    </a:cubicBezTo>
                    <a:cubicBezTo>
                      <a:pt x="31" y="5"/>
                      <a:pt x="31" y="5"/>
                      <a:pt x="31" y="5"/>
                    </a:cubicBezTo>
                    <a:cubicBezTo>
                      <a:pt x="36" y="1"/>
                      <a:pt x="41" y="0"/>
                      <a:pt x="47" y="0"/>
                    </a:cubicBezTo>
                    <a:cubicBezTo>
                      <a:pt x="53" y="0"/>
                      <a:pt x="59" y="2"/>
                      <a:pt x="65" y="6"/>
                    </a:cubicBezTo>
                    <a:cubicBezTo>
                      <a:pt x="74" y="11"/>
                      <a:pt x="82" y="19"/>
                      <a:pt x="91" y="31"/>
                    </a:cubicBezTo>
                    <a:cubicBezTo>
                      <a:pt x="101" y="43"/>
                      <a:pt x="110" y="58"/>
                      <a:pt x="119" y="77"/>
                    </a:cubicBezTo>
                    <a:close/>
                    <a:moveTo>
                      <a:pt x="106" y="87"/>
                    </a:moveTo>
                    <a:cubicBezTo>
                      <a:pt x="100" y="74"/>
                      <a:pt x="93" y="62"/>
                      <a:pt x="86" y="52"/>
                    </a:cubicBezTo>
                    <a:cubicBezTo>
                      <a:pt x="80" y="42"/>
                      <a:pt x="73" y="34"/>
                      <a:pt x="67" y="27"/>
                    </a:cubicBezTo>
                    <a:cubicBezTo>
                      <a:pt x="60" y="21"/>
                      <a:pt x="55" y="18"/>
                      <a:pt x="49" y="16"/>
                    </a:cubicBezTo>
                    <a:cubicBezTo>
                      <a:pt x="43" y="14"/>
                      <a:pt x="38" y="15"/>
                      <a:pt x="34" y="19"/>
                    </a:cubicBezTo>
                    <a:cubicBezTo>
                      <a:pt x="33" y="20"/>
                      <a:pt x="31" y="21"/>
                      <a:pt x="30" y="23"/>
                    </a:cubicBezTo>
                    <a:cubicBezTo>
                      <a:pt x="28" y="25"/>
                      <a:pt x="27" y="26"/>
                      <a:pt x="26" y="27"/>
                    </a:cubicBezTo>
                    <a:cubicBezTo>
                      <a:pt x="103" y="184"/>
                      <a:pt x="103" y="184"/>
                      <a:pt x="103" y="184"/>
                    </a:cubicBezTo>
                    <a:cubicBezTo>
                      <a:pt x="107" y="193"/>
                      <a:pt x="111" y="198"/>
                      <a:pt x="114" y="200"/>
                    </a:cubicBezTo>
                    <a:cubicBezTo>
                      <a:pt x="118" y="202"/>
                      <a:pt x="121" y="201"/>
                      <a:pt x="125" y="198"/>
                    </a:cubicBezTo>
                    <a:cubicBezTo>
                      <a:pt x="129" y="194"/>
                      <a:pt x="132" y="189"/>
                      <a:pt x="133" y="182"/>
                    </a:cubicBezTo>
                    <a:cubicBezTo>
                      <a:pt x="134" y="175"/>
                      <a:pt x="134" y="167"/>
                      <a:pt x="132" y="157"/>
                    </a:cubicBezTo>
                    <a:cubicBezTo>
                      <a:pt x="130" y="148"/>
                      <a:pt x="127" y="137"/>
                      <a:pt x="123" y="125"/>
                    </a:cubicBezTo>
                    <a:cubicBezTo>
                      <a:pt x="119" y="114"/>
                      <a:pt x="113" y="101"/>
                      <a:pt x="106" y="87"/>
                    </a:cubicBezTo>
                    <a:close/>
                  </a:path>
                </a:pathLst>
              </a:custGeom>
              <a:solidFill>
                <a:srgbClr val="898989"/>
              </a:solidFill>
              <a:ln>
                <a:noFill/>
              </a:ln>
            </p:spPr>
            <p:txBody>
              <a:bodyPr anchor="ctr"/>
              <a:lstStyle/>
              <a:p>
                <a:pPr algn="ctr"/>
                <a:endParaRPr/>
              </a:p>
            </p:txBody>
          </p:sp>
          <p:sp>
            <p:nvSpPr>
              <p:cNvPr id="78" name="任意多边形: 形状 50"/>
              <p:cNvSpPr/>
              <p:nvPr/>
            </p:nvSpPr>
            <p:spPr bwMode="auto">
              <a:xfrm>
                <a:off x="3683001" y="3697288"/>
                <a:ext cx="142875" cy="160338"/>
              </a:xfrm>
              <a:custGeom>
                <a:avLst/>
                <a:gdLst>
                  <a:gd name="T0" fmla="*/ 84 w 183"/>
                  <a:gd name="T1" fmla="*/ 39 h 204"/>
                  <a:gd name="T2" fmla="*/ 82 w 183"/>
                  <a:gd name="T3" fmla="*/ 43 h 204"/>
                  <a:gd name="T4" fmla="*/ 72 w 183"/>
                  <a:gd name="T5" fmla="*/ 37 h 204"/>
                  <a:gd name="T6" fmla="*/ 60 w 183"/>
                  <a:gd name="T7" fmla="*/ 31 h 204"/>
                  <a:gd name="T8" fmla="*/ 49 w 183"/>
                  <a:gd name="T9" fmla="*/ 27 h 204"/>
                  <a:gd name="T10" fmla="*/ 43 w 183"/>
                  <a:gd name="T11" fmla="*/ 27 h 204"/>
                  <a:gd name="T12" fmla="*/ 39 w 183"/>
                  <a:gd name="T13" fmla="*/ 32 h 204"/>
                  <a:gd name="T14" fmla="*/ 36 w 183"/>
                  <a:gd name="T15" fmla="*/ 37 h 204"/>
                  <a:gd name="T16" fmla="*/ 34 w 183"/>
                  <a:gd name="T17" fmla="*/ 41 h 204"/>
                  <a:gd name="T18" fmla="*/ 154 w 183"/>
                  <a:gd name="T19" fmla="*/ 155 h 204"/>
                  <a:gd name="T20" fmla="*/ 161 w 183"/>
                  <a:gd name="T21" fmla="*/ 160 h 204"/>
                  <a:gd name="T22" fmla="*/ 167 w 183"/>
                  <a:gd name="T23" fmla="*/ 161 h 204"/>
                  <a:gd name="T24" fmla="*/ 171 w 183"/>
                  <a:gd name="T25" fmla="*/ 158 h 204"/>
                  <a:gd name="T26" fmla="*/ 176 w 183"/>
                  <a:gd name="T27" fmla="*/ 153 h 204"/>
                  <a:gd name="T28" fmla="*/ 183 w 183"/>
                  <a:gd name="T29" fmla="*/ 161 h 204"/>
                  <a:gd name="T30" fmla="*/ 160 w 183"/>
                  <a:gd name="T31" fmla="*/ 204 h 204"/>
                  <a:gd name="T32" fmla="*/ 152 w 183"/>
                  <a:gd name="T33" fmla="*/ 196 h 204"/>
                  <a:gd name="T34" fmla="*/ 155 w 183"/>
                  <a:gd name="T35" fmla="*/ 190 h 204"/>
                  <a:gd name="T36" fmla="*/ 156 w 183"/>
                  <a:gd name="T37" fmla="*/ 184 h 204"/>
                  <a:gd name="T38" fmla="*/ 154 w 183"/>
                  <a:gd name="T39" fmla="*/ 177 h 204"/>
                  <a:gd name="T40" fmla="*/ 147 w 183"/>
                  <a:gd name="T41" fmla="*/ 169 h 204"/>
                  <a:gd name="T42" fmla="*/ 26 w 183"/>
                  <a:gd name="T43" fmla="*/ 55 h 204"/>
                  <a:gd name="T44" fmla="*/ 24 w 183"/>
                  <a:gd name="T45" fmla="*/ 58 h 204"/>
                  <a:gd name="T46" fmla="*/ 22 w 183"/>
                  <a:gd name="T47" fmla="*/ 63 h 204"/>
                  <a:gd name="T48" fmla="*/ 19 w 183"/>
                  <a:gd name="T49" fmla="*/ 70 h 204"/>
                  <a:gd name="T50" fmla="*/ 21 w 183"/>
                  <a:gd name="T51" fmla="*/ 78 h 204"/>
                  <a:gd name="T52" fmla="*/ 27 w 183"/>
                  <a:gd name="T53" fmla="*/ 90 h 204"/>
                  <a:gd name="T54" fmla="*/ 36 w 183"/>
                  <a:gd name="T55" fmla="*/ 103 h 204"/>
                  <a:gd name="T56" fmla="*/ 43 w 183"/>
                  <a:gd name="T57" fmla="*/ 114 h 204"/>
                  <a:gd name="T58" fmla="*/ 41 w 183"/>
                  <a:gd name="T59" fmla="*/ 118 h 204"/>
                  <a:gd name="T60" fmla="*/ 0 w 183"/>
                  <a:gd name="T61" fmla="*/ 80 h 204"/>
                  <a:gd name="T62" fmla="*/ 44 w 183"/>
                  <a:gd name="T63" fmla="*/ 0 h 204"/>
                  <a:gd name="T64" fmla="*/ 84 w 183"/>
                  <a:gd name="T65" fmla="*/ 39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3" h="204">
                    <a:moveTo>
                      <a:pt x="84" y="39"/>
                    </a:moveTo>
                    <a:cubicBezTo>
                      <a:pt x="82" y="43"/>
                      <a:pt x="82" y="43"/>
                      <a:pt x="82" y="43"/>
                    </a:cubicBezTo>
                    <a:cubicBezTo>
                      <a:pt x="79" y="41"/>
                      <a:pt x="76" y="39"/>
                      <a:pt x="72" y="37"/>
                    </a:cubicBezTo>
                    <a:cubicBezTo>
                      <a:pt x="68" y="35"/>
                      <a:pt x="64" y="33"/>
                      <a:pt x="60" y="31"/>
                    </a:cubicBezTo>
                    <a:cubicBezTo>
                      <a:pt x="56" y="29"/>
                      <a:pt x="52" y="28"/>
                      <a:pt x="49" y="27"/>
                    </a:cubicBezTo>
                    <a:cubicBezTo>
                      <a:pt x="46" y="26"/>
                      <a:pt x="44" y="26"/>
                      <a:pt x="43" y="27"/>
                    </a:cubicBezTo>
                    <a:cubicBezTo>
                      <a:pt x="42" y="29"/>
                      <a:pt x="40" y="30"/>
                      <a:pt x="39" y="32"/>
                    </a:cubicBezTo>
                    <a:cubicBezTo>
                      <a:pt x="38" y="34"/>
                      <a:pt x="37" y="36"/>
                      <a:pt x="36" y="37"/>
                    </a:cubicBezTo>
                    <a:cubicBezTo>
                      <a:pt x="34" y="41"/>
                      <a:pt x="34" y="41"/>
                      <a:pt x="34" y="41"/>
                    </a:cubicBezTo>
                    <a:cubicBezTo>
                      <a:pt x="154" y="155"/>
                      <a:pt x="154" y="155"/>
                      <a:pt x="154" y="155"/>
                    </a:cubicBezTo>
                    <a:cubicBezTo>
                      <a:pt x="156" y="157"/>
                      <a:pt x="158" y="158"/>
                      <a:pt x="161" y="160"/>
                    </a:cubicBezTo>
                    <a:cubicBezTo>
                      <a:pt x="163" y="161"/>
                      <a:pt x="165" y="161"/>
                      <a:pt x="167" y="161"/>
                    </a:cubicBezTo>
                    <a:cubicBezTo>
                      <a:pt x="168" y="161"/>
                      <a:pt x="169" y="160"/>
                      <a:pt x="171" y="158"/>
                    </a:cubicBezTo>
                    <a:cubicBezTo>
                      <a:pt x="174" y="156"/>
                      <a:pt x="175" y="155"/>
                      <a:pt x="176" y="153"/>
                    </a:cubicBezTo>
                    <a:cubicBezTo>
                      <a:pt x="183" y="161"/>
                      <a:pt x="183" y="161"/>
                      <a:pt x="183" y="161"/>
                    </a:cubicBezTo>
                    <a:cubicBezTo>
                      <a:pt x="160" y="204"/>
                      <a:pt x="160" y="204"/>
                      <a:pt x="160" y="204"/>
                    </a:cubicBezTo>
                    <a:cubicBezTo>
                      <a:pt x="152" y="196"/>
                      <a:pt x="152" y="196"/>
                      <a:pt x="152" y="196"/>
                    </a:cubicBezTo>
                    <a:cubicBezTo>
                      <a:pt x="153" y="195"/>
                      <a:pt x="154" y="193"/>
                      <a:pt x="155" y="190"/>
                    </a:cubicBezTo>
                    <a:cubicBezTo>
                      <a:pt x="156" y="187"/>
                      <a:pt x="156" y="185"/>
                      <a:pt x="156" y="184"/>
                    </a:cubicBezTo>
                    <a:cubicBezTo>
                      <a:pt x="156" y="181"/>
                      <a:pt x="155" y="179"/>
                      <a:pt x="154" y="177"/>
                    </a:cubicBezTo>
                    <a:cubicBezTo>
                      <a:pt x="152" y="174"/>
                      <a:pt x="150" y="172"/>
                      <a:pt x="147" y="169"/>
                    </a:cubicBezTo>
                    <a:cubicBezTo>
                      <a:pt x="26" y="55"/>
                      <a:pt x="26" y="55"/>
                      <a:pt x="26" y="55"/>
                    </a:cubicBezTo>
                    <a:cubicBezTo>
                      <a:pt x="24" y="58"/>
                      <a:pt x="24" y="58"/>
                      <a:pt x="24" y="58"/>
                    </a:cubicBezTo>
                    <a:cubicBezTo>
                      <a:pt x="24" y="60"/>
                      <a:pt x="23" y="61"/>
                      <a:pt x="22" y="63"/>
                    </a:cubicBezTo>
                    <a:cubicBezTo>
                      <a:pt x="21" y="66"/>
                      <a:pt x="20" y="68"/>
                      <a:pt x="19" y="70"/>
                    </a:cubicBezTo>
                    <a:cubicBezTo>
                      <a:pt x="19" y="71"/>
                      <a:pt x="19" y="74"/>
                      <a:pt x="21" y="78"/>
                    </a:cubicBezTo>
                    <a:cubicBezTo>
                      <a:pt x="23" y="82"/>
                      <a:pt x="25" y="86"/>
                      <a:pt x="27" y="90"/>
                    </a:cubicBezTo>
                    <a:cubicBezTo>
                      <a:pt x="30" y="95"/>
                      <a:pt x="33" y="99"/>
                      <a:pt x="36" y="103"/>
                    </a:cubicBezTo>
                    <a:cubicBezTo>
                      <a:pt x="39" y="108"/>
                      <a:pt x="41" y="111"/>
                      <a:pt x="43" y="114"/>
                    </a:cubicBezTo>
                    <a:cubicBezTo>
                      <a:pt x="41" y="118"/>
                      <a:pt x="41" y="118"/>
                      <a:pt x="41" y="118"/>
                    </a:cubicBezTo>
                    <a:cubicBezTo>
                      <a:pt x="0" y="80"/>
                      <a:pt x="0" y="80"/>
                      <a:pt x="0" y="80"/>
                    </a:cubicBezTo>
                    <a:cubicBezTo>
                      <a:pt x="44" y="0"/>
                      <a:pt x="44" y="0"/>
                      <a:pt x="44" y="0"/>
                    </a:cubicBezTo>
                    <a:lnTo>
                      <a:pt x="84" y="39"/>
                    </a:lnTo>
                    <a:close/>
                  </a:path>
                </a:pathLst>
              </a:custGeom>
              <a:solidFill>
                <a:srgbClr val="898989"/>
              </a:solidFill>
              <a:ln>
                <a:noFill/>
              </a:ln>
            </p:spPr>
            <p:txBody>
              <a:bodyPr anchor="ctr"/>
              <a:lstStyle/>
              <a:p>
                <a:pPr algn="ctr"/>
                <a:endParaRPr/>
              </a:p>
            </p:txBody>
          </p:sp>
          <p:sp>
            <p:nvSpPr>
              <p:cNvPr id="79" name="任意多边形: 形状 51"/>
              <p:cNvSpPr/>
              <p:nvPr/>
            </p:nvSpPr>
            <p:spPr bwMode="auto">
              <a:xfrm>
                <a:off x="3717926" y="3638551"/>
                <a:ext cx="152400" cy="160338"/>
              </a:xfrm>
              <a:custGeom>
                <a:avLst/>
                <a:gdLst>
                  <a:gd name="T0" fmla="*/ 149 w 194"/>
                  <a:gd name="T1" fmla="*/ 85 h 203"/>
                  <a:gd name="T2" fmla="*/ 194 w 194"/>
                  <a:gd name="T3" fmla="*/ 125 h 203"/>
                  <a:gd name="T4" fmla="*/ 156 w 194"/>
                  <a:gd name="T5" fmla="*/ 203 h 203"/>
                  <a:gd name="T6" fmla="*/ 148 w 194"/>
                  <a:gd name="T7" fmla="*/ 197 h 203"/>
                  <a:gd name="T8" fmla="*/ 150 w 194"/>
                  <a:gd name="T9" fmla="*/ 191 h 203"/>
                  <a:gd name="T10" fmla="*/ 150 w 194"/>
                  <a:gd name="T11" fmla="*/ 185 h 203"/>
                  <a:gd name="T12" fmla="*/ 148 w 194"/>
                  <a:gd name="T13" fmla="*/ 179 h 203"/>
                  <a:gd name="T14" fmla="*/ 141 w 194"/>
                  <a:gd name="T15" fmla="*/ 172 h 203"/>
                  <a:gd name="T16" fmla="*/ 29 w 194"/>
                  <a:gd name="T17" fmla="*/ 79 h 203"/>
                  <a:gd name="T18" fmla="*/ 22 w 194"/>
                  <a:gd name="T19" fmla="*/ 74 h 203"/>
                  <a:gd name="T20" fmla="*/ 16 w 194"/>
                  <a:gd name="T21" fmla="*/ 73 h 203"/>
                  <a:gd name="T22" fmla="*/ 11 w 194"/>
                  <a:gd name="T23" fmla="*/ 76 h 203"/>
                  <a:gd name="T24" fmla="*/ 8 w 194"/>
                  <a:gd name="T25" fmla="*/ 80 h 203"/>
                  <a:gd name="T26" fmla="*/ 0 w 194"/>
                  <a:gd name="T27" fmla="*/ 73 h 203"/>
                  <a:gd name="T28" fmla="*/ 35 w 194"/>
                  <a:gd name="T29" fmla="*/ 0 h 203"/>
                  <a:gd name="T30" fmla="*/ 73 w 194"/>
                  <a:gd name="T31" fmla="*/ 31 h 203"/>
                  <a:gd name="T32" fmla="*/ 70 w 194"/>
                  <a:gd name="T33" fmla="*/ 36 h 203"/>
                  <a:gd name="T34" fmla="*/ 50 w 194"/>
                  <a:gd name="T35" fmla="*/ 27 h 203"/>
                  <a:gd name="T36" fmla="*/ 36 w 194"/>
                  <a:gd name="T37" fmla="*/ 27 h 203"/>
                  <a:gd name="T38" fmla="*/ 32 w 194"/>
                  <a:gd name="T39" fmla="*/ 32 h 203"/>
                  <a:gd name="T40" fmla="*/ 29 w 194"/>
                  <a:gd name="T41" fmla="*/ 38 h 203"/>
                  <a:gd name="T42" fmla="*/ 22 w 194"/>
                  <a:gd name="T43" fmla="*/ 53 h 203"/>
                  <a:gd name="T44" fmla="*/ 84 w 194"/>
                  <a:gd name="T45" fmla="*/ 105 h 203"/>
                  <a:gd name="T46" fmla="*/ 89 w 194"/>
                  <a:gd name="T47" fmla="*/ 94 h 203"/>
                  <a:gd name="T48" fmla="*/ 91 w 194"/>
                  <a:gd name="T49" fmla="*/ 85 h 203"/>
                  <a:gd name="T50" fmla="*/ 88 w 194"/>
                  <a:gd name="T51" fmla="*/ 76 h 203"/>
                  <a:gd name="T52" fmla="*/ 81 w 194"/>
                  <a:gd name="T53" fmla="*/ 67 h 203"/>
                  <a:gd name="T54" fmla="*/ 71 w 194"/>
                  <a:gd name="T55" fmla="*/ 57 h 203"/>
                  <a:gd name="T56" fmla="*/ 74 w 194"/>
                  <a:gd name="T57" fmla="*/ 52 h 203"/>
                  <a:gd name="T58" fmla="*/ 135 w 194"/>
                  <a:gd name="T59" fmla="*/ 103 h 203"/>
                  <a:gd name="T60" fmla="*/ 132 w 194"/>
                  <a:gd name="T61" fmla="*/ 108 h 203"/>
                  <a:gd name="T62" fmla="*/ 120 w 194"/>
                  <a:gd name="T63" fmla="*/ 100 h 203"/>
                  <a:gd name="T64" fmla="*/ 111 w 194"/>
                  <a:gd name="T65" fmla="*/ 95 h 203"/>
                  <a:gd name="T66" fmla="*/ 103 w 194"/>
                  <a:gd name="T67" fmla="*/ 95 h 203"/>
                  <a:gd name="T68" fmla="*/ 98 w 194"/>
                  <a:gd name="T69" fmla="*/ 101 h 203"/>
                  <a:gd name="T70" fmla="*/ 93 w 194"/>
                  <a:gd name="T71" fmla="*/ 112 h 203"/>
                  <a:gd name="T72" fmla="*/ 140 w 194"/>
                  <a:gd name="T73" fmla="*/ 151 h 203"/>
                  <a:gd name="T74" fmla="*/ 151 w 194"/>
                  <a:gd name="T75" fmla="*/ 160 h 203"/>
                  <a:gd name="T76" fmla="*/ 158 w 194"/>
                  <a:gd name="T77" fmla="*/ 163 h 203"/>
                  <a:gd name="T78" fmla="*/ 163 w 194"/>
                  <a:gd name="T79" fmla="*/ 160 h 203"/>
                  <a:gd name="T80" fmla="*/ 168 w 194"/>
                  <a:gd name="T81" fmla="*/ 152 h 203"/>
                  <a:gd name="T82" fmla="*/ 171 w 194"/>
                  <a:gd name="T83" fmla="*/ 146 h 203"/>
                  <a:gd name="T84" fmla="*/ 173 w 194"/>
                  <a:gd name="T85" fmla="*/ 140 h 203"/>
                  <a:gd name="T86" fmla="*/ 174 w 194"/>
                  <a:gd name="T87" fmla="*/ 133 h 203"/>
                  <a:gd name="T88" fmla="*/ 173 w 194"/>
                  <a:gd name="T89" fmla="*/ 127 h 203"/>
                  <a:gd name="T90" fmla="*/ 160 w 194"/>
                  <a:gd name="T91" fmla="*/ 107 h 203"/>
                  <a:gd name="T92" fmla="*/ 146 w 194"/>
                  <a:gd name="T93" fmla="*/ 89 h 203"/>
                  <a:gd name="T94" fmla="*/ 149 w 194"/>
                  <a:gd name="T95" fmla="*/ 8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03">
                    <a:moveTo>
                      <a:pt x="149" y="85"/>
                    </a:moveTo>
                    <a:cubicBezTo>
                      <a:pt x="194" y="125"/>
                      <a:pt x="194" y="125"/>
                      <a:pt x="194" y="125"/>
                    </a:cubicBezTo>
                    <a:cubicBezTo>
                      <a:pt x="156" y="203"/>
                      <a:pt x="156" y="203"/>
                      <a:pt x="156" y="203"/>
                    </a:cubicBezTo>
                    <a:cubicBezTo>
                      <a:pt x="148" y="197"/>
                      <a:pt x="148" y="197"/>
                      <a:pt x="148" y="197"/>
                    </a:cubicBezTo>
                    <a:cubicBezTo>
                      <a:pt x="149" y="195"/>
                      <a:pt x="149" y="193"/>
                      <a:pt x="150" y="191"/>
                    </a:cubicBezTo>
                    <a:cubicBezTo>
                      <a:pt x="150" y="188"/>
                      <a:pt x="151" y="186"/>
                      <a:pt x="150" y="185"/>
                    </a:cubicBezTo>
                    <a:cubicBezTo>
                      <a:pt x="150" y="183"/>
                      <a:pt x="149" y="181"/>
                      <a:pt x="148" y="179"/>
                    </a:cubicBezTo>
                    <a:cubicBezTo>
                      <a:pt x="146" y="177"/>
                      <a:pt x="144" y="175"/>
                      <a:pt x="141" y="172"/>
                    </a:cubicBezTo>
                    <a:cubicBezTo>
                      <a:pt x="29" y="79"/>
                      <a:pt x="29" y="79"/>
                      <a:pt x="29" y="79"/>
                    </a:cubicBezTo>
                    <a:cubicBezTo>
                      <a:pt x="27" y="77"/>
                      <a:pt x="24" y="75"/>
                      <a:pt x="22" y="74"/>
                    </a:cubicBezTo>
                    <a:cubicBezTo>
                      <a:pt x="20" y="73"/>
                      <a:pt x="18" y="73"/>
                      <a:pt x="16" y="73"/>
                    </a:cubicBezTo>
                    <a:cubicBezTo>
                      <a:pt x="15" y="74"/>
                      <a:pt x="13" y="75"/>
                      <a:pt x="11" y="76"/>
                    </a:cubicBezTo>
                    <a:cubicBezTo>
                      <a:pt x="10" y="78"/>
                      <a:pt x="8" y="79"/>
                      <a:pt x="8" y="80"/>
                    </a:cubicBezTo>
                    <a:cubicBezTo>
                      <a:pt x="0" y="73"/>
                      <a:pt x="0" y="73"/>
                      <a:pt x="0" y="73"/>
                    </a:cubicBezTo>
                    <a:cubicBezTo>
                      <a:pt x="35" y="0"/>
                      <a:pt x="35" y="0"/>
                      <a:pt x="35" y="0"/>
                    </a:cubicBezTo>
                    <a:cubicBezTo>
                      <a:pt x="73" y="31"/>
                      <a:pt x="73" y="31"/>
                      <a:pt x="73" y="31"/>
                    </a:cubicBezTo>
                    <a:cubicBezTo>
                      <a:pt x="70" y="36"/>
                      <a:pt x="70" y="36"/>
                      <a:pt x="70" y="36"/>
                    </a:cubicBezTo>
                    <a:cubicBezTo>
                      <a:pt x="64" y="33"/>
                      <a:pt x="58" y="30"/>
                      <a:pt x="50" y="27"/>
                    </a:cubicBezTo>
                    <a:cubicBezTo>
                      <a:pt x="42" y="25"/>
                      <a:pt x="37" y="25"/>
                      <a:pt x="36" y="27"/>
                    </a:cubicBezTo>
                    <a:cubicBezTo>
                      <a:pt x="35" y="28"/>
                      <a:pt x="34" y="30"/>
                      <a:pt x="32" y="32"/>
                    </a:cubicBezTo>
                    <a:cubicBezTo>
                      <a:pt x="31" y="33"/>
                      <a:pt x="30" y="36"/>
                      <a:pt x="29" y="38"/>
                    </a:cubicBezTo>
                    <a:cubicBezTo>
                      <a:pt x="22" y="53"/>
                      <a:pt x="22" y="53"/>
                      <a:pt x="22" y="53"/>
                    </a:cubicBezTo>
                    <a:cubicBezTo>
                      <a:pt x="84" y="105"/>
                      <a:pt x="84" y="105"/>
                      <a:pt x="84" y="105"/>
                    </a:cubicBezTo>
                    <a:cubicBezTo>
                      <a:pt x="89" y="94"/>
                      <a:pt x="89" y="94"/>
                      <a:pt x="89" y="94"/>
                    </a:cubicBezTo>
                    <a:cubicBezTo>
                      <a:pt x="91" y="91"/>
                      <a:pt x="91" y="88"/>
                      <a:pt x="91" y="85"/>
                    </a:cubicBezTo>
                    <a:cubicBezTo>
                      <a:pt x="91" y="83"/>
                      <a:pt x="90" y="80"/>
                      <a:pt x="88" y="76"/>
                    </a:cubicBezTo>
                    <a:cubicBezTo>
                      <a:pt x="86" y="74"/>
                      <a:pt x="84" y="71"/>
                      <a:pt x="81" y="67"/>
                    </a:cubicBezTo>
                    <a:cubicBezTo>
                      <a:pt x="77" y="63"/>
                      <a:pt x="74" y="60"/>
                      <a:pt x="71" y="57"/>
                    </a:cubicBezTo>
                    <a:cubicBezTo>
                      <a:pt x="74" y="52"/>
                      <a:pt x="74" y="52"/>
                      <a:pt x="74" y="52"/>
                    </a:cubicBezTo>
                    <a:cubicBezTo>
                      <a:pt x="135" y="103"/>
                      <a:pt x="135" y="103"/>
                      <a:pt x="135" y="103"/>
                    </a:cubicBezTo>
                    <a:cubicBezTo>
                      <a:pt x="132" y="108"/>
                      <a:pt x="132" y="108"/>
                      <a:pt x="132" y="108"/>
                    </a:cubicBezTo>
                    <a:cubicBezTo>
                      <a:pt x="129" y="105"/>
                      <a:pt x="125" y="103"/>
                      <a:pt x="120" y="100"/>
                    </a:cubicBezTo>
                    <a:cubicBezTo>
                      <a:pt x="116" y="98"/>
                      <a:pt x="113" y="96"/>
                      <a:pt x="111" y="95"/>
                    </a:cubicBezTo>
                    <a:cubicBezTo>
                      <a:pt x="107" y="94"/>
                      <a:pt x="104" y="94"/>
                      <a:pt x="103" y="95"/>
                    </a:cubicBezTo>
                    <a:cubicBezTo>
                      <a:pt x="101" y="96"/>
                      <a:pt x="99" y="98"/>
                      <a:pt x="98" y="101"/>
                    </a:cubicBezTo>
                    <a:cubicBezTo>
                      <a:pt x="93" y="112"/>
                      <a:pt x="93" y="112"/>
                      <a:pt x="93" y="112"/>
                    </a:cubicBezTo>
                    <a:cubicBezTo>
                      <a:pt x="140" y="151"/>
                      <a:pt x="140" y="151"/>
                      <a:pt x="140" y="151"/>
                    </a:cubicBezTo>
                    <a:cubicBezTo>
                      <a:pt x="144" y="155"/>
                      <a:pt x="148" y="158"/>
                      <a:pt x="151" y="160"/>
                    </a:cubicBezTo>
                    <a:cubicBezTo>
                      <a:pt x="154" y="162"/>
                      <a:pt x="156" y="163"/>
                      <a:pt x="158" y="163"/>
                    </a:cubicBezTo>
                    <a:cubicBezTo>
                      <a:pt x="160" y="163"/>
                      <a:pt x="162" y="162"/>
                      <a:pt x="163" y="160"/>
                    </a:cubicBezTo>
                    <a:cubicBezTo>
                      <a:pt x="165" y="158"/>
                      <a:pt x="166" y="156"/>
                      <a:pt x="168" y="152"/>
                    </a:cubicBezTo>
                    <a:cubicBezTo>
                      <a:pt x="169" y="151"/>
                      <a:pt x="170" y="149"/>
                      <a:pt x="171" y="146"/>
                    </a:cubicBezTo>
                    <a:cubicBezTo>
                      <a:pt x="172" y="144"/>
                      <a:pt x="173" y="142"/>
                      <a:pt x="173" y="140"/>
                    </a:cubicBezTo>
                    <a:cubicBezTo>
                      <a:pt x="174" y="138"/>
                      <a:pt x="174" y="136"/>
                      <a:pt x="174" y="133"/>
                    </a:cubicBezTo>
                    <a:cubicBezTo>
                      <a:pt x="174" y="131"/>
                      <a:pt x="174" y="129"/>
                      <a:pt x="173" y="127"/>
                    </a:cubicBezTo>
                    <a:cubicBezTo>
                      <a:pt x="170" y="122"/>
                      <a:pt x="166" y="115"/>
                      <a:pt x="160" y="107"/>
                    </a:cubicBezTo>
                    <a:cubicBezTo>
                      <a:pt x="154" y="99"/>
                      <a:pt x="149" y="93"/>
                      <a:pt x="146" y="89"/>
                    </a:cubicBezTo>
                    <a:lnTo>
                      <a:pt x="149" y="85"/>
                    </a:lnTo>
                    <a:close/>
                  </a:path>
                </a:pathLst>
              </a:custGeom>
              <a:solidFill>
                <a:srgbClr val="898989"/>
              </a:solidFill>
              <a:ln>
                <a:noFill/>
              </a:ln>
            </p:spPr>
            <p:txBody>
              <a:bodyPr anchor="ctr"/>
              <a:lstStyle/>
              <a:p>
                <a:pPr algn="ctr"/>
                <a:endParaRPr/>
              </a:p>
            </p:txBody>
          </p:sp>
          <p:sp>
            <p:nvSpPr>
              <p:cNvPr id="80" name="任意多边形: 形状 52"/>
              <p:cNvSpPr/>
              <p:nvPr/>
            </p:nvSpPr>
            <p:spPr bwMode="auto">
              <a:xfrm>
                <a:off x="3756026" y="3581401"/>
                <a:ext cx="144463" cy="115888"/>
              </a:xfrm>
              <a:custGeom>
                <a:avLst/>
                <a:gdLst>
                  <a:gd name="T0" fmla="*/ 182 w 184"/>
                  <a:gd name="T1" fmla="*/ 126 h 148"/>
                  <a:gd name="T2" fmla="*/ 170 w 184"/>
                  <a:gd name="T3" fmla="*/ 141 h 148"/>
                  <a:gd name="T4" fmla="*/ 148 w 184"/>
                  <a:gd name="T5" fmla="*/ 147 h 148"/>
                  <a:gd name="T6" fmla="*/ 117 w 184"/>
                  <a:gd name="T7" fmla="*/ 144 h 148"/>
                  <a:gd name="T8" fmla="*/ 79 w 184"/>
                  <a:gd name="T9" fmla="*/ 129 h 148"/>
                  <a:gd name="T10" fmla="*/ 43 w 184"/>
                  <a:gd name="T11" fmla="*/ 107 h 148"/>
                  <a:gd name="T12" fmla="*/ 17 w 184"/>
                  <a:gd name="T13" fmla="*/ 81 h 148"/>
                  <a:gd name="T14" fmla="*/ 3 w 184"/>
                  <a:gd name="T15" fmla="*/ 56 h 148"/>
                  <a:gd name="T16" fmla="*/ 2 w 184"/>
                  <a:gd name="T17" fmla="*/ 33 h 148"/>
                  <a:gd name="T18" fmla="*/ 9 w 184"/>
                  <a:gd name="T19" fmla="*/ 21 h 148"/>
                  <a:gd name="T20" fmla="*/ 21 w 184"/>
                  <a:gd name="T21" fmla="*/ 13 h 148"/>
                  <a:gd name="T22" fmla="*/ 14 w 184"/>
                  <a:gd name="T23" fmla="*/ 6 h 148"/>
                  <a:gd name="T24" fmla="*/ 16 w 184"/>
                  <a:gd name="T25" fmla="*/ 0 h 148"/>
                  <a:gd name="T26" fmla="*/ 77 w 184"/>
                  <a:gd name="T27" fmla="*/ 30 h 148"/>
                  <a:gd name="T28" fmla="*/ 76 w 184"/>
                  <a:gd name="T29" fmla="*/ 36 h 148"/>
                  <a:gd name="T30" fmla="*/ 55 w 184"/>
                  <a:gd name="T31" fmla="*/ 30 h 148"/>
                  <a:gd name="T32" fmla="*/ 36 w 184"/>
                  <a:gd name="T33" fmla="*/ 27 h 148"/>
                  <a:gd name="T34" fmla="*/ 20 w 184"/>
                  <a:gd name="T35" fmla="*/ 29 h 148"/>
                  <a:gd name="T36" fmla="*/ 12 w 184"/>
                  <a:gd name="T37" fmla="*/ 38 h 148"/>
                  <a:gd name="T38" fmla="*/ 14 w 184"/>
                  <a:gd name="T39" fmla="*/ 54 h 148"/>
                  <a:gd name="T40" fmla="*/ 26 w 184"/>
                  <a:gd name="T41" fmla="*/ 72 h 148"/>
                  <a:gd name="T42" fmla="*/ 49 w 184"/>
                  <a:gd name="T43" fmla="*/ 91 h 148"/>
                  <a:gd name="T44" fmla="*/ 83 w 184"/>
                  <a:gd name="T45" fmla="*/ 111 h 148"/>
                  <a:gd name="T46" fmla="*/ 114 w 184"/>
                  <a:gd name="T47" fmla="*/ 123 h 148"/>
                  <a:gd name="T48" fmla="*/ 140 w 184"/>
                  <a:gd name="T49" fmla="*/ 128 h 148"/>
                  <a:gd name="T50" fmla="*/ 159 w 184"/>
                  <a:gd name="T51" fmla="*/ 125 h 148"/>
                  <a:gd name="T52" fmla="*/ 169 w 184"/>
                  <a:gd name="T53" fmla="*/ 114 h 148"/>
                  <a:gd name="T54" fmla="*/ 170 w 184"/>
                  <a:gd name="T55" fmla="*/ 101 h 148"/>
                  <a:gd name="T56" fmla="*/ 164 w 184"/>
                  <a:gd name="T57" fmla="*/ 88 h 148"/>
                  <a:gd name="T58" fmla="*/ 154 w 184"/>
                  <a:gd name="T59" fmla="*/ 76 h 148"/>
                  <a:gd name="T60" fmla="*/ 140 w 184"/>
                  <a:gd name="T61" fmla="*/ 64 h 148"/>
                  <a:gd name="T62" fmla="*/ 146 w 184"/>
                  <a:gd name="T63" fmla="*/ 60 h 148"/>
                  <a:gd name="T64" fmla="*/ 178 w 184"/>
                  <a:gd name="T65" fmla="*/ 95 h 148"/>
                  <a:gd name="T66" fmla="*/ 182 w 184"/>
                  <a:gd name="T67" fmla="*/ 12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4" h="148">
                    <a:moveTo>
                      <a:pt x="182" y="126"/>
                    </a:moveTo>
                    <a:cubicBezTo>
                      <a:pt x="180" y="132"/>
                      <a:pt x="176" y="137"/>
                      <a:pt x="170" y="141"/>
                    </a:cubicBezTo>
                    <a:cubicBezTo>
                      <a:pt x="165" y="145"/>
                      <a:pt x="157" y="147"/>
                      <a:pt x="148" y="147"/>
                    </a:cubicBezTo>
                    <a:cubicBezTo>
                      <a:pt x="139" y="148"/>
                      <a:pt x="129" y="147"/>
                      <a:pt x="117" y="144"/>
                    </a:cubicBezTo>
                    <a:cubicBezTo>
                      <a:pt x="106" y="141"/>
                      <a:pt x="93" y="136"/>
                      <a:pt x="79" y="129"/>
                    </a:cubicBezTo>
                    <a:cubicBezTo>
                      <a:pt x="65" y="122"/>
                      <a:pt x="53" y="115"/>
                      <a:pt x="43" y="107"/>
                    </a:cubicBezTo>
                    <a:cubicBezTo>
                      <a:pt x="32" y="98"/>
                      <a:pt x="24" y="90"/>
                      <a:pt x="17" y="81"/>
                    </a:cubicBezTo>
                    <a:cubicBezTo>
                      <a:pt x="10" y="73"/>
                      <a:pt x="5" y="64"/>
                      <a:pt x="3" y="56"/>
                    </a:cubicBezTo>
                    <a:cubicBezTo>
                      <a:pt x="0" y="48"/>
                      <a:pt x="0" y="40"/>
                      <a:pt x="2" y="33"/>
                    </a:cubicBezTo>
                    <a:cubicBezTo>
                      <a:pt x="3" y="28"/>
                      <a:pt x="6" y="24"/>
                      <a:pt x="9" y="21"/>
                    </a:cubicBezTo>
                    <a:cubicBezTo>
                      <a:pt x="12" y="18"/>
                      <a:pt x="17" y="15"/>
                      <a:pt x="21" y="13"/>
                    </a:cubicBezTo>
                    <a:cubicBezTo>
                      <a:pt x="14" y="6"/>
                      <a:pt x="14" y="6"/>
                      <a:pt x="14" y="6"/>
                    </a:cubicBezTo>
                    <a:cubicBezTo>
                      <a:pt x="16" y="0"/>
                      <a:pt x="16" y="0"/>
                      <a:pt x="16" y="0"/>
                    </a:cubicBezTo>
                    <a:cubicBezTo>
                      <a:pt x="77" y="30"/>
                      <a:pt x="77" y="30"/>
                      <a:pt x="77" y="30"/>
                    </a:cubicBezTo>
                    <a:cubicBezTo>
                      <a:pt x="76" y="36"/>
                      <a:pt x="76" y="36"/>
                      <a:pt x="76" y="36"/>
                    </a:cubicBezTo>
                    <a:cubicBezTo>
                      <a:pt x="70" y="34"/>
                      <a:pt x="63" y="32"/>
                      <a:pt x="55" y="30"/>
                    </a:cubicBezTo>
                    <a:cubicBezTo>
                      <a:pt x="48" y="28"/>
                      <a:pt x="41" y="27"/>
                      <a:pt x="36" y="27"/>
                    </a:cubicBezTo>
                    <a:cubicBezTo>
                      <a:pt x="30" y="26"/>
                      <a:pt x="24" y="27"/>
                      <a:pt x="20" y="29"/>
                    </a:cubicBezTo>
                    <a:cubicBezTo>
                      <a:pt x="16" y="30"/>
                      <a:pt x="14" y="33"/>
                      <a:pt x="12" y="38"/>
                    </a:cubicBezTo>
                    <a:cubicBezTo>
                      <a:pt x="11" y="42"/>
                      <a:pt x="12" y="48"/>
                      <a:pt x="14" y="54"/>
                    </a:cubicBezTo>
                    <a:cubicBezTo>
                      <a:pt x="16" y="59"/>
                      <a:pt x="20" y="66"/>
                      <a:pt x="26" y="72"/>
                    </a:cubicBezTo>
                    <a:cubicBezTo>
                      <a:pt x="32" y="78"/>
                      <a:pt x="40" y="85"/>
                      <a:pt x="49" y="91"/>
                    </a:cubicBezTo>
                    <a:cubicBezTo>
                      <a:pt x="59" y="98"/>
                      <a:pt x="70" y="104"/>
                      <a:pt x="83" y="111"/>
                    </a:cubicBezTo>
                    <a:cubicBezTo>
                      <a:pt x="94" y="116"/>
                      <a:pt x="104" y="120"/>
                      <a:pt x="114" y="123"/>
                    </a:cubicBezTo>
                    <a:cubicBezTo>
                      <a:pt x="123" y="126"/>
                      <a:pt x="132" y="128"/>
                      <a:pt x="140" y="128"/>
                    </a:cubicBezTo>
                    <a:cubicBezTo>
                      <a:pt x="148" y="129"/>
                      <a:pt x="154" y="127"/>
                      <a:pt x="159" y="125"/>
                    </a:cubicBezTo>
                    <a:cubicBezTo>
                      <a:pt x="165" y="123"/>
                      <a:pt x="168" y="119"/>
                      <a:pt x="169" y="114"/>
                    </a:cubicBezTo>
                    <a:cubicBezTo>
                      <a:pt x="171" y="110"/>
                      <a:pt x="171" y="105"/>
                      <a:pt x="170" y="101"/>
                    </a:cubicBezTo>
                    <a:cubicBezTo>
                      <a:pt x="168" y="97"/>
                      <a:pt x="167" y="92"/>
                      <a:pt x="164" y="88"/>
                    </a:cubicBezTo>
                    <a:cubicBezTo>
                      <a:pt x="161" y="84"/>
                      <a:pt x="158" y="80"/>
                      <a:pt x="154" y="76"/>
                    </a:cubicBezTo>
                    <a:cubicBezTo>
                      <a:pt x="150" y="71"/>
                      <a:pt x="145" y="67"/>
                      <a:pt x="140" y="64"/>
                    </a:cubicBezTo>
                    <a:cubicBezTo>
                      <a:pt x="146" y="60"/>
                      <a:pt x="146" y="60"/>
                      <a:pt x="146" y="60"/>
                    </a:cubicBezTo>
                    <a:cubicBezTo>
                      <a:pt x="162" y="73"/>
                      <a:pt x="172" y="85"/>
                      <a:pt x="178" y="95"/>
                    </a:cubicBezTo>
                    <a:cubicBezTo>
                      <a:pt x="183" y="106"/>
                      <a:pt x="184" y="116"/>
                      <a:pt x="182" y="126"/>
                    </a:cubicBezTo>
                    <a:close/>
                  </a:path>
                </a:pathLst>
              </a:custGeom>
              <a:solidFill>
                <a:srgbClr val="898989"/>
              </a:solidFill>
              <a:ln>
                <a:noFill/>
              </a:ln>
            </p:spPr>
            <p:txBody>
              <a:bodyPr anchor="ctr"/>
              <a:lstStyle/>
              <a:p>
                <a:pPr algn="ctr"/>
                <a:endParaRPr/>
              </a:p>
            </p:txBody>
          </p:sp>
          <p:sp>
            <p:nvSpPr>
              <p:cNvPr id="81" name="任意多边形: 形状 53"/>
              <p:cNvSpPr/>
              <p:nvPr/>
            </p:nvSpPr>
            <p:spPr bwMode="auto">
              <a:xfrm>
                <a:off x="3767138" y="3487738"/>
                <a:ext cx="155575" cy="131763"/>
              </a:xfrm>
              <a:custGeom>
                <a:avLst/>
                <a:gdLst>
                  <a:gd name="T0" fmla="*/ 199 w 199"/>
                  <a:gd name="T1" fmla="*/ 54 h 167"/>
                  <a:gd name="T2" fmla="*/ 191 w 199"/>
                  <a:gd name="T3" fmla="*/ 99 h 167"/>
                  <a:gd name="T4" fmla="*/ 182 w 199"/>
                  <a:gd name="T5" fmla="*/ 97 h 167"/>
                  <a:gd name="T6" fmla="*/ 183 w 199"/>
                  <a:gd name="T7" fmla="*/ 91 h 167"/>
                  <a:gd name="T8" fmla="*/ 182 w 199"/>
                  <a:gd name="T9" fmla="*/ 86 h 167"/>
                  <a:gd name="T10" fmla="*/ 178 w 199"/>
                  <a:gd name="T11" fmla="*/ 81 h 167"/>
                  <a:gd name="T12" fmla="*/ 170 w 199"/>
                  <a:gd name="T13" fmla="*/ 77 h 167"/>
                  <a:gd name="T14" fmla="*/ 106 w 199"/>
                  <a:gd name="T15" fmla="*/ 58 h 167"/>
                  <a:gd name="T16" fmla="*/ 97 w 199"/>
                  <a:gd name="T17" fmla="*/ 109 h 167"/>
                  <a:gd name="T18" fmla="*/ 160 w 199"/>
                  <a:gd name="T19" fmla="*/ 128 h 167"/>
                  <a:gd name="T20" fmla="*/ 167 w 199"/>
                  <a:gd name="T21" fmla="*/ 130 h 167"/>
                  <a:gd name="T22" fmla="*/ 173 w 199"/>
                  <a:gd name="T23" fmla="*/ 128 h 167"/>
                  <a:gd name="T24" fmla="*/ 176 w 199"/>
                  <a:gd name="T25" fmla="*/ 124 h 167"/>
                  <a:gd name="T26" fmla="*/ 178 w 199"/>
                  <a:gd name="T27" fmla="*/ 119 h 167"/>
                  <a:gd name="T28" fmla="*/ 187 w 199"/>
                  <a:gd name="T29" fmla="*/ 122 h 167"/>
                  <a:gd name="T30" fmla="*/ 180 w 199"/>
                  <a:gd name="T31" fmla="*/ 167 h 167"/>
                  <a:gd name="T32" fmla="*/ 171 w 199"/>
                  <a:gd name="T33" fmla="*/ 164 h 167"/>
                  <a:gd name="T34" fmla="*/ 171 w 199"/>
                  <a:gd name="T35" fmla="*/ 159 h 167"/>
                  <a:gd name="T36" fmla="*/ 170 w 199"/>
                  <a:gd name="T37" fmla="*/ 154 h 167"/>
                  <a:gd name="T38" fmla="*/ 166 w 199"/>
                  <a:gd name="T39" fmla="*/ 149 h 167"/>
                  <a:gd name="T40" fmla="*/ 158 w 199"/>
                  <a:gd name="T41" fmla="*/ 145 h 167"/>
                  <a:gd name="T42" fmla="*/ 28 w 199"/>
                  <a:gd name="T43" fmla="*/ 106 h 167"/>
                  <a:gd name="T44" fmla="*/ 21 w 199"/>
                  <a:gd name="T45" fmla="*/ 105 h 167"/>
                  <a:gd name="T46" fmla="*/ 15 w 199"/>
                  <a:gd name="T47" fmla="*/ 107 h 167"/>
                  <a:gd name="T48" fmla="*/ 11 w 199"/>
                  <a:gd name="T49" fmla="*/ 111 h 167"/>
                  <a:gd name="T50" fmla="*/ 9 w 199"/>
                  <a:gd name="T51" fmla="*/ 115 h 167"/>
                  <a:gd name="T52" fmla="*/ 0 w 199"/>
                  <a:gd name="T53" fmla="*/ 113 h 167"/>
                  <a:gd name="T54" fmla="*/ 7 w 199"/>
                  <a:gd name="T55" fmla="*/ 67 h 167"/>
                  <a:gd name="T56" fmla="*/ 16 w 199"/>
                  <a:gd name="T57" fmla="*/ 70 h 167"/>
                  <a:gd name="T58" fmla="*/ 17 w 199"/>
                  <a:gd name="T59" fmla="*/ 76 h 167"/>
                  <a:gd name="T60" fmla="*/ 18 w 199"/>
                  <a:gd name="T61" fmla="*/ 81 h 167"/>
                  <a:gd name="T62" fmla="*/ 22 w 199"/>
                  <a:gd name="T63" fmla="*/ 86 h 167"/>
                  <a:gd name="T64" fmla="*/ 30 w 199"/>
                  <a:gd name="T65" fmla="*/ 89 h 167"/>
                  <a:gd name="T66" fmla="*/ 86 w 199"/>
                  <a:gd name="T67" fmla="*/ 106 h 167"/>
                  <a:gd name="T68" fmla="*/ 95 w 199"/>
                  <a:gd name="T69" fmla="*/ 55 h 167"/>
                  <a:gd name="T70" fmla="*/ 40 w 199"/>
                  <a:gd name="T71" fmla="*/ 38 h 167"/>
                  <a:gd name="T72" fmla="*/ 32 w 199"/>
                  <a:gd name="T73" fmla="*/ 37 h 167"/>
                  <a:gd name="T74" fmla="*/ 27 w 199"/>
                  <a:gd name="T75" fmla="*/ 39 h 167"/>
                  <a:gd name="T76" fmla="*/ 23 w 199"/>
                  <a:gd name="T77" fmla="*/ 43 h 167"/>
                  <a:gd name="T78" fmla="*/ 20 w 199"/>
                  <a:gd name="T79" fmla="*/ 48 h 167"/>
                  <a:gd name="T80" fmla="*/ 11 w 199"/>
                  <a:gd name="T81" fmla="*/ 45 h 167"/>
                  <a:gd name="T82" fmla="*/ 19 w 199"/>
                  <a:gd name="T83" fmla="*/ 0 h 167"/>
                  <a:gd name="T84" fmla="*/ 28 w 199"/>
                  <a:gd name="T85" fmla="*/ 2 h 167"/>
                  <a:gd name="T86" fmla="*/ 29 w 199"/>
                  <a:gd name="T87" fmla="*/ 8 h 167"/>
                  <a:gd name="T88" fmla="*/ 30 w 199"/>
                  <a:gd name="T89" fmla="*/ 13 h 167"/>
                  <a:gd name="T90" fmla="*/ 34 w 199"/>
                  <a:gd name="T91" fmla="*/ 18 h 167"/>
                  <a:gd name="T92" fmla="*/ 42 w 199"/>
                  <a:gd name="T93" fmla="*/ 21 h 167"/>
                  <a:gd name="T94" fmla="*/ 171 w 199"/>
                  <a:gd name="T95" fmla="*/ 61 h 167"/>
                  <a:gd name="T96" fmla="*/ 179 w 199"/>
                  <a:gd name="T97" fmla="*/ 62 h 167"/>
                  <a:gd name="T98" fmla="*/ 185 w 199"/>
                  <a:gd name="T99" fmla="*/ 60 h 167"/>
                  <a:gd name="T100" fmla="*/ 188 w 199"/>
                  <a:gd name="T101" fmla="*/ 56 h 167"/>
                  <a:gd name="T102" fmla="*/ 190 w 199"/>
                  <a:gd name="T103" fmla="*/ 51 h 167"/>
                  <a:gd name="T104" fmla="*/ 199 w 199"/>
                  <a:gd name="T105"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9" h="167">
                    <a:moveTo>
                      <a:pt x="199" y="54"/>
                    </a:moveTo>
                    <a:cubicBezTo>
                      <a:pt x="191" y="99"/>
                      <a:pt x="191" y="99"/>
                      <a:pt x="191" y="99"/>
                    </a:cubicBezTo>
                    <a:cubicBezTo>
                      <a:pt x="182" y="97"/>
                      <a:pt x="182" y="97"/>
                      <a:pt x="182" y="97"/>
                    </a:cubicBezTo>
                    <a:cubicBezTo>
                      <a:pt x="182" y="95"/>
                      <a:pt x="182" y="93"/>
                      <a:pt x="183" y="91"/>
                    </a:cubicBezTo>
                    <a:cubicBezTo>
                      <a:pt x="183" y="89"/>
                      <a:pt x="182" y="87"/>
                      <a:pt x="182" y="86"/>
                    </a:cubicBezTo>
                    <a:cubicBezTo>
                      <a:pt x="181" y="84"/>
                      <a:pt x="180" y="82"/>
                      <a:pt x="178" y="81"/>
                    </a:cubicBezTo>
                    <a:cubicBezTo>
                      <a:pt x="176" y="80"/>
                      <a:pt x="173" y="78"/>
                      <a:pt x="170" y="77"/>
                    </a:cubicBezTo>
                    <a:cubicBezTo>
                      <a:pt x="106" y="58"/>
                      <a:pt x="106" y="58"/>
                      <a:pt x="106" y="58"/>
                    </a:cubicBezTo>
                    <a:cubicBezTo>
                      <a:pt x="97" y="109"/>
                      <a:pt x="97" y="109"/>
                      <a:pt x="97" y="109"/>
                    </a:cubicBezTo>
                    <a:cubicBezTo>
                      <a:pt x="160" y="128"/>
                      <a:pt x="160" y="128"/>
                      <a:pt x="160" y="128"/>
                    </a:cubicBezTo>
                    <a:cubicBezTo>
                      <a:pt x="163" y="129"/>
                      <a:pt x="165" y="130"/>
                      <a:pt x="167" y="130"/>
                    </a:cubicBezTo>
                    <a:cubicBezTo>
                      <a:pt x="169" y="130"/>
                      <a:pt x="171" y="129"/>
                      <a:pt x="173" y="128"/>
                    </a:cubicBezTo>
                    <a:cubicBezTo>
                      <a:pt x="174" y="127"/>
                      <a:pt x="175" y="126"/>
                      <a:pt x="176" y="124"/>
                    </a:cubicBezTo>
                    <a:cubicBezTo>
                      <a:pt x="177" y="122"/>
                      <a:pt x="178" y="120"/>
                      <a:pt x="178" y="119"/>
                    </a:cubicBezTo>
                    <a:cubicBezTo>
                      <a:pt x="187" y="122"/>
                      <a:pt x="187" y="122"/>
                      <a:pt x="187" y="122"/>
                    </a:cubicBezTo>
                    <a:cubicBezTo>
                      <a:pt x="180" y="167"/>
                      <a:pt x="180" y="167"/>
                      <a:pt x="180" y="167"/>
                    </a:cubicBezTo>
                    <a:cubicBezTo>
                      <a:pt x="171" y="164"/>
                      <a:pt x="171" y="164"/>
                      <a:pt x="171" y="164"/>
                    </a:cubicBezTo>
                    <a:cubicBezTo>
                      <a:pt x="171" y="163"/>
                      <a:pt x="171" y="161"/>
                      <a:pt x="171" y="159"/>
                    </a:cubicBezTo>
                    <a:cubicBezTo>
                      <a:pt x="171" y="156"/>
                      <a:pt x="171" y="155"/>
                      <a:pt x="170" y="154"/>
                    </a:cubicBezTo>
                    <a:cubicBezTo>
                      <a:pt x="169" y="152"/>
                      <a:pt x="168" y="150"/>
                      <a:pt x="166" y="149"/>
                    </a:cubicBezTo>
                    <a:cubicBezTo>
                      <a:pt x="164" y="147"/>
                      <a:pt x="161" y="146"/>
                      <a:pt x="158" y="145"/>
                    </a:cubicBezTo>
                    <a:cubicBezTo>
                      <a:pt x="28" y="106"/>
                      <a:pt x="28" y="106"/>
                      <a:pt x="28" y="106"/>
                    </a:cubicBezTo>
                    <a:cubicBezTo>
                      <a:pt x="26" y="105"/>
                      <a:pt x="23" y="105"/>
                      <a:pt x="21" y="105"/>
                    </a:cubicBezTo>
                    <a:cubicBezTo>
                      <a:pt x="18" y="105"/>
                      <a:pt x="16" y="105"/>
                      <a:pt x="15" y="107"/>
                    </a:cubicBezTo>
                    <a:cubicBezTo>
                      <a:pt x="13" y="108"/>
                      <a:pt x="12" y="109"/>
                      <a:pt x="11" y="111"/>
                    </a:cubicBezTo>
                    <a:cubicBezTo>
                      <a:pt x="10" y="113"/>
                      <a:pt x="9" y="114"/>
                      <a:pt x="9" y="115"/>
                    </a:cubicBezTo>
                    <a:cubicBezTo>
                      <a:pt x="0" y="113"/>
                      <a:pt x="0" y="113"/>
                      <a:pt x="0" y="113"/>
                    </a:cubicBezTo>
                    <a:cubicBezTo>
                      <a:pt x="7" y="67"/>
                      <a:pt x="7" y="67"/>
                      <a:pt x="7" y="67"/>
                    </a:cubicBezTo>
                    <a:cubicBezTo>
                      <a:pt x="16" y="70"/>
                      <a:pt x="16" y="70"/>
                      <a:pt x="16" y="70"/>
                    </a:cubicBezTo>
                    <a:cubicBezTo>
                      <a:pt x="16" y="72"/>
                      <a:pt x="16" y="73"/>
                      <a:pt x="17" y="76"/>
                    </a:cubicBezTo>
                    <a:cubicBezTo>
                      <a:pt x="17" y="78"/>
                      <a:pt x="17" y="80"/>
                      <a:pt x="18" y="81"/>
                    </a:cubicBezTo>
                    <a:cubicBezTo>
                      <a:pt x="19" y="83"/>
                      <a:pt x="20" y="85"/>
                      <a:pt x="22" y="86"/>
                    </a:cubicBezTo>
                    <a:cubicBezTo>
                      <a:pt x="25" y="87"/>
                      <a:pt x="27" y="88"/>
                      <a:pt x="30" y="89"/>
                    </a:cubicBezTo>
                    <a:cubicBezTo>
                      <a:pt x="86" y="106"/>
                      <a:pt x="86" y="106"/>
                      <a:pt x="86" y="106"/>
                    </a:cubicBezTo>
                    <a:cubicBezTo>
                      <a:pt x="95" y="55"/>
                      <a:pt x="95" y="55"/>
                      <a:pt x="95" y="55"/>
                    </a:cubicBezTo>
                    <a:cubicBezTo>
                      <a:pt x="40" y="38"/>
                      <a:pt x="40" y="38"/>
                      <a:pt x="40" y="38"/>
                    </a:cubicBezTo>
                    <a:cubicBezTo>
                      <a:pt x="37" y="37"/>
                      <a:pt x="35" y="37"/>
                      <a:pt x="32" y="37"/>
                    </a:cubicBezTo>
                    <a:cubicBezTo>
                      <a:pt x="30" y="37"/>
                      <a:pt x="28" y="38"/>
                      <a:pt x="27" y="39"/>
                    </a:cubicBezTo>
                    <a:cubicBezTo>
                      <a:pt x="25" y="40"/>
                      <a:pt x="24" y="41"/>
                      <a:pt x="23" y="43"/>
                    </a:cubicBezTo>
                    <a:cubicBezTo>
                      <a:pt x="22" y="45"/>
                      <a:pt x="21" y="46"/>
                      <a:pt x="20" y="48"/>
                    </a:cubicBezTo>
                    <a:cubicBezTo>
                      <a:pt x="11" y="45"/>
                      <a:pt x="11" y="45"/>
                      <a:pt x="11" y="45"/>
                    </a:cubicBezTo>
                    <a:cubicBezTo>
                      <a:pt x="19" y="0"/>
                      <a:pt x="19" y="0"/>
                      <a:pt x="19" y="0"/>
                    </a:cubicBezTo>
                    <a:cubicBezTo>
                      <a:pt x="28" y="2"/>
                      <a:pt x="28" y="2"/>
                      <a:pt x="28" y="2"/>
                    </a:cubicBezTo>
                    <a:cubicBezTo>
                      <a:pt x="28" y="4"/>
                      <a:pt x="28" y="6"/>
                      <a:pt x="29" y="8"/>
                    </a:cubicBezTo>
                    <a:cubicBezTo>
                      <a:pt x="29" y="10"/>
                      <a:pt x="29" y="12"/>
                      <a:pt x="30" y="13"/>
                    </a:cubicBezTo>
                    <a:cubicBezTo>
                      <a:pt x="30" y="15"/>
                      <a:pt x="32" y="17"/>
                      <a:pt x="34" y="18"/>
                    </a:cubicBezTo>
                    <a:cubicBezTo>
                      <a:pt x="36" y="19"/>
                      <a:pt x="39" y="21"/>
                      <a:pt x="42" y="21"/>
                    </a:cubicBezTo>
                    <a:cubicBezTo>
                      <a:pt x="171" y="61"/>
                      <a:pt x="171" y="61"/>
                      <a:pt x="171" y="61"/>
                    </a:cubicBezTo>
                    <a:cubicBezTo>
                      <a:pt x="174" y="62"/>
                      <a:pt x="177" y="62"/>
                      <a:pt x="179" y="62"/>
                    </a:cubicBezTo>
                    <a:cubicBezTo>
                      <a:pt x="181" y="62"/>
                      <a:pt x="183" y="61"/>
                      <a:pt x="185" y="60"/>
                    </a:cubicBezTo>
                    <a:cubicBezTo>
                      <a:pt x="186" y="59"/>
                      <a:pt x="187" y="58"/>
                      <a:pt x="188" y="56"/>
                    </a:cubicBezTo>
                    <a:cubicBezTo>
                      <a:pt x="189" y="54"/>
                      <a:pt x="190" y="52"/>
                      <a:pt x="190" y="51"/>
                    </a:cubicBezTo>
                    <a:lnTo>
                      <a:pt x="199" y="54"/>
                    </a:lnTo>
                    <a:close/>
                  </a:path>
                </a:pathLst>
              </a:custGeom>
              <a:solidFill>
                <a:srgbClr val="898989"/>
              </a:solidFill>
              <a:ln>
                <a:noFill/>
              </a:ln>
            </p:spPr>
            <p:txBody>
              <a:bodyPr anchor="ctr"/>
              <a:lstStyle/>
              <a:p>
                <a:pPr algn="ctr"/>
                <a:endParaRPr/>
              </a:p>
            </p:txBody>
          </p:sp>
          <p:sp>
            <p:nvSpPr>
              <p:cNvPr id="82" name="任意多边形: 形状 54"/>
              <p:cNvSpPr/>
              <p:nvPr/>
            </p:nvSpPr>
            <p:spPr bwMode="auto">
              <a:xfrm>
                <a:off x="3783013" y="3394076"/>
                <a:ext cx="147638" cy="96838"/>
              </a:xfrm>
              <a:custGeom>
                <a:avLst/>
                <a:gdLst>
                  <a:gd name="T0" fmla="*/ 11 w 188"/>
                  <a:gd name="T1" fmla="*/ 0 h 124"/>
                  <a:gd name="T2" fmla="*/ 13 w 188"/>
                  <a:gd name="T3" fmla="*/ 7 h 124"/>
                  <a:gd name="T4" fmla="*/ 17 w 188"/>
                  <a:gd name="T5" fmla="*/ 14 h 124"/>
                  <a:gd name="T6" fmla="*/ 29 w 188"/>
                  <a:gd name="T7" fmla="*/ 18 h 124"/>
                  <a:gd name="T8" fmla="*/ 53 w 188"/>
                  <a:gd name="T9" fmla="*/ 20 h 124"/>
                  <a:gd name="T10" fmla="*/ 188 w 188"/>
                  <a:gd name="T11" fmla="*/ 23 h 124"/>
                  <a:gd name="T12" fmla="*/ 188 w 188"/>
                  <a:gd name="T13" fmla="*/ 30 h 124"/>
                  <a:gd name="T14" fmla="*/ 36 w 188"/>
                  <a:gd name="T15" fmla="*/ 94 h 124"/>
                  <a:gd name="T16" fmla="*/ 131 w 188"/>
                  <a:gd name="T17" fmla="*/ 96 h 124"/>
                  <a:gd name="T18" fmla="*/ 156 w 188"/>
                  <a:gd name="T19" fmla="*/ 96 h 124"/>
                  <a:gd name="T20" fmla="*/ 168 w 188"/>
                  <a:gd name="T21" fmla="*/ 92 h 124"/>
                  <a:gd name="T22" fmla="*/ 173 w 188"/>
                  <a:gd name="T23" fmla="*/ 85 h 124"/>
                  <a:gd name="T24" fmla="*/ 176 w 188"/>
                  <a:gd name="T25" fmla="*/ 77 h 124"/>
                  <a:gd name="T26" fmla="*/ 185 w 188"/>
                  <a:gd name="T27" fmla="*/ 78 h 124"/>
                  <a:gd name="T28" fmla="*/ 185 w 188"/>
                  <a:gd name="T29" fmla="*/ 124 h 124"/>
                  <a:gd name="T30" fmla="*/ 176 w 188"/>
                  <a:gd name="T31" fmla="*/ 123 h 124"/>
                  <a:gd name="T32" fmla="*/ 173 w 188"/>
                  <a:gd name="T33" fmla="*/ 116 h 124"/>
                  <a:gd name="T34" fmla="*/ 169 w 188"/>
                  <a:gd name="T35" fmla="*/ 110 h 124"/>
                  <a:gd name="T36" fmla="*/ 158 w 188"/>
                  <a:gd name="T37" fmla="*/ 106 h 124"/>
                  <a:gd name="T38" fmla="*/ 132 w 188"/>
                  <a:gd name="T39" fmla="*/ 104 h 124"/>
                  <a:gd name="T40" fmla="*/ 42 w 188"/>
                  <a:gd name="T41" fmla="*/ 102 h 124"/>
                  <a:gd name="T42" fmla="*/ 29 w 188"/>
                  <a:gd name="T43" fmla="*/ 103 h 124"/>
                  <a:gd name="T44" fmla="*/ 20 w 188"/>
                  <a:gd name="T45" fmla="*/ 106 h 124"/>
                  <a:gd name="T46" fmla="*/ 13 w 188"/>
                  <a:gd name="T47" fmla="*/ 113 h 124"/>
                  <a:gd name="T48" fmla="*/ 9 w 188"/>
                  <a:gd name="T49" fmla="*/ 121 h 124"/>
                  <a:gd name="T50" fmla="*/ 0 w 188"/>
                  <a:gd name="T51" fmla="*/ 121 h 124"/>
                  <a:gd name="T52" fmla="*/ 1 w 188"/>
                  <a:gd name="T53" fmla="*/ 89 h 124"/>
                  <a:gd name="T54" fmla="*/ 142 w 188"/>
                  <a:gd name="T55" fmla="*/ 29 h 124"/>
                  <a:gd name="T56" fmla="*/ 54 w 188"/>
                  <a:gd name="T57" fmla="*/ 27 h 124"/>
                  <a:gd name="T58" fmla="*/ 30 w 188"/>
                  <a:gd name="T59" fmla="*/ 28 h 124"/>
                  <a:gd name="T60" fmla="*/ 18 w 188"/>
                  <a:gd name="T61" fmla="*/ 31 h 124"/>
                  <a:gd name="T62" fmla="*/ 13 w 188"/>
                  <a:gd name="T63" fmla="*/ 38 h 124"/>
                  <a:gd name="T64" fmla="*/ 10 w 188"/>
                  <a:gd name="T65" fmla="*/ 46 h 124"/>
                  <a:gd name="T66" fmla="*/ 1 w 188"/>
                  <a:gd name="T67" fmla="*/ 46 h 124"/>
                  <a:gd name="T68" fmla="*/ 2 w 188"/>
                  <a:gd name="T69" fmla="*/ 0 h 124"/>
                  <a:gd name="T70" fmla="*/ 11 w 188"/>
                  <a:gd name="T71"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8" h="124">
                    <a:moveTo>
                      <a:pt x="11" y="0"/>
                    </a:moveTo>
                    <a:cubicBezTo>
                      <a:pt x="11" y="2"/>
                      <a:pt x="12" y="4"/>
                      <a:pt x="13" y="7"/>
                    </a:cubicBezTo>
                    <a:cubicBezTo>
                      <a:pt x="14" y="10"/>
                      <a:pt x="16" y="12"/>
                      <a:pt x="17" y="14"/>
                    </a:cubicBezTo>
                    <a:cubicBezTo>
                      <a:pt x="19" y="16"/>
                      <a:pt x="23" y="17"/>
                      <a:pt x="29" y="18"/>
                    </a:cubicBezTo>
                    <a:cubicBezTo>
                      <a:pt x="36" y="19"/>
                      <a:pt x="43" y="19"/>
                      <a:pt x="53" y="20"/>
                    </a:cubicBezTo>
                    <a:cubicBezTo>
                      <a:pt x="188" y="23"/>
                      <a:pt x="188" y="23"/>
                      <a:pt x="188" y="23"/>
                    </a:cubicBezTo>
                    <a:cubicBezTo>
                      <a:pt x="188" y="30"/>
                      <a:pt x="188" y="30"/>
                      <a:pt x="188" y="30"/>
                    </a:cubicBezTo>
                    <a:cubicBezTo>
                      <a:pt x="36" y="94"/>
                      <a:pt x="36" y="94"/>
                      <a:pt x="36" y="94"/>
                    </a:cubicBezTo>
                    <a:cubicBezTo>
                      <a:pt x="131" y="96"/>
                      <a:pt x="131" y="96"/>
                      <a:pt x="131" y="96"/>
                    </a:cubicBezTo>
                    <a:cubicBezTo>
                      <a:pt x="142" y="97"/>
                      <a:pt x="150" y="96"/>
                      <a:pt x="156" y="96"/>
                    </a:cubicBezTo>
                    <a:cubicBezTo>
                      <a:pt x="161" y="95"/>
                      <a:pt x="166" y="94"/>
                      <a:pt x="168" y="92"/>
                    </a:cubicBezTo>
                    <a:cubicBezTo>
                      <a:pt x="170" y="91"/>
                      <a:pt x="172" y="89"/>
                      <a:pt x="173" y="85"/>
                    </a:cubicBezTo>
                    <a:cubicBezTo>
                      <a:pt x="175" y="81"/>
                      <a:pt x="176" y="79"/>
                      <a:pt x="176" y="77"/>
                    </a:cubicBezTo>
                    <a:cubicBezTo>
                      <a:pt x="185" y="78"/>
                      <a:pt x="185" y="78"/>
                      <a:pt x="185" y="78"/>
                    </a:cubicBezTo>
                    <a:cubicBezTo>
                      <a:pt x="185" y="124"/>
                      <a:pt x="185" y="124"/>
                      <a:pt x="185" y="124"/>
                    </a:cubicBezTo>
                    <a:cubicBezTo>
                      <a:pt x="176" y="123"/>
                      <a:pt x="176" y="123"/>
                      <a:pt x="176" y="123"/>
                    </a:cubicBezTo>
                    <a:cubicBezTo>
                      <a:pt x="175" y="122"/>
                      <a:pt x="175" y="120"/>
                      <a:pt x="173" y="116"/>
                    </a:cubicBezTo>
                    <a:cubicBezTo>
                      <a:pt x="172" y="113"/>
                      <a:pt x="170" y="111"/>
                      <a:pt x="169" y="110"/>
                    </a:cubicBezTo>
                    <a:cubicBezTo>
                      <a:pt x="167" y="108"/>
                      <a:pt x="163" y="107"/>
                      <a:pt x="158" y="106"/>
                    </a:cubicBezTo>
                    <a:cubicBezTo>
                      <a:pt x="153" y="105"/>
                      <a:pt x="145" y="104"/>
                      <a:pt x="132" y="104"/>
                    </a:cubicBezTo>
                    <a:cubicBezTo>
                      <a:pt x="42" y="102"/>
                      <a:pt x="42" y="102"/>
                      <a:pt x="42" y="102"/>
                    </a:cubicBezTo>
                    <a:cubicBezTo>
                      <a:pt x="38" y="102"/>
                      <a:pt x="34" y="102"/>
                      <a:pt x="29" y="103"/>
                    </a:cubicBezTo>
                    <a:cubicBezTo>
                      <a:pt x="25" y="103"/>
                      <a:pt x="22" y="105"/>
                      <a:pt x="20" y="106"/>
                    </a:cubicBezTo>
                    <a:cubicBezTo>
                      <a:pt x="17" y="108"/>
                      <a:pt x="15" y="110"/>
                      <a:pt x="13" y="113"/>
                    </a:cubicBezTo>
                    <a:cubicBezTo>
                      <a:pt x="11" y="117"/>
                      <a:pt x="10" y="119"/>
                      <a:pt x="9" y="121"/>
                    </a:cubicBezTo>
                    <a:cubicBezTo>
                      <a:pt x="0" y="121"/>
                      <a:pt x="0" y="121"/>
                      <a:pt x="0" y="121"/>
                    </a:cubicBezTo>
                    <a:cubicBezTo>
                      <a:pt x="1" y="89"/>
                      <a:pt x="1" y="89"/>
                      <a:pt x="1" y="89"/>
                    </a:cubicBezTo>
                    <a:cubicBezTo>
                      <a:pt x="142" y="29"/>
                      <a:pt x="142" y="29"/>
                      <a:pt x="142" y="29"/>
                    </a:cubicBezTo>
                    <a:cubicBezTo>
                      <a:pt x="54" y="27"/>
                      <a:pt x="54" y="27"/>
                      <a:pt x="54" y="27"/>
                    </a:cubicBezTo>
                    <a:cubicBezTo>
                      <a:pt x="44" y="27"/>
                      <a:pt x="35" y="27"/>
                      <a:pt x="30" y="28"/>
                    </a:cubicBezTo>
                    <a:cubicBezTo>
                      <a:pt x="24" y="29"/>
                      <a:pt x="20" y="30"/>
                      <a:pt x="18" y="31"/>
                    </a:cubicBezTo>
                    <a:cubicBezTo>
                      <a:pt x="16" y="33"/>
                      <a:pt x="15" y="35"/>
                      <a:pt x="13" y="38"/>
                    </a:cubicBezTo>
                    <a:cubicBezTo>
                      <a:pt x="11" y="42"/>
                      <a:pt x="11" y="44"/>
                      <a:pt x="10" y="46"/>
                    </a:cubicBezTo>
                    <a:cubicBezTo>
                      <a:pt x="1" y="46"/>
                      <a:pt x="1" y="46"/>
                      <a:pt x="1" y="46"/>
                    </a:cubicBezTo>
                    <a:cubicBezTo>
                      <a:pt x="2" y="0"/>
                      <a:pt x="2" y="0"/>
                      <a:pt x="2" y="0"/>
                    </a:cubicBezTo>
                    <a:lnTo>
                      <a:pt x="11" y="0"/>
                    </a:lnTo>
                    <a:close/>
                  </a:path>
                </a:pathLst>
              </a:custGeom>
              <a:solidFill>
                <a:srgbClr val="898989"/>
              </a:solidFill>
              <a:ln>
                <a:noFill/>
              </a:ln>
            </p:spPr>
            <p:txBody>
              <a:bodyPr anchor="ctr"/>
              <a:lstStyle/>
              <a:p>
                <a:pPr algn="ctr"/>
                <a:endParaRPr/>
              </a:p>
            </p:txBody>
          </p:sp>
          <p:sp>
            <p:nvSpPr>
              <p:cNvPr id="83" name="任意多边形: 形状 55"/>
              <p:cNvSpPr/>
              <p:nvPr/>
            </p:nvSpPr>
            <p:spPr bwMode="auto">
              <a:xfrm>
                <a:off x="3779838" y="3303588"/>
                <a:ext cx="152400" cy="88900"/>
              </a:xfrm>
              <a:custGeom>
                <a:avLst/>
                <a:gdLst>
                  <a:gd name="T0" fmla="*/ 23 w 194"/>
                  <a:gd name="T1" fmla="*/ 30 h 113"/>
                  <a:gd name="T2" fmla="*/ 53 w 194"/>
                  <a:gd name="T3" fmla="*/ 13 h 113"/>
                  <a:gd name="T4" fmla="*/ 92 w 194"/>
                  <a:gd name="T5" fmla="*/ 3 h 113"/>
                  <a:gd name="T6" fmla="*/ 132 w 194"/>
                  <a:gd name="T7" fmla="*/ 1 h 113"/>
                  <a:gd name="T8" fmla="*/ 164 w 194"/>
                  <a:gd name="T9" fmla="*/ 8 h 113"/>
                  <a:gd name="T10" fmla="*/ 184 w 194"/>
                  <a:gd name="T11" fmla="*/ 22 h 113"/>
                  <a:gd name="T12" fmla="*/ 193 w 194"/>
                  <a:gd name="T13" fmla="*/ 42 h 113"/>
                  <a:gd name="T14" fmla="*/ 188 w 194"/>
                  <a:gd name="T15" fmla="*/ 64 h 113"/>
                  <a:gd name="T16" fmla="*/ 169 w 194"/>
                  <a:gd name="T17" fmla="*/ 84 h 113"/>
                  <a:gd name="T18" fmla="*/ 140 w 194"/>
                  <a:gd name="T19" fmla="*/ 100 h 113"/>
                  <a:gd name="T20" fmla="*/ 102 w 194"/>
                  <a:gd name="T21" fmla="*/ 110 h 113"/>
                  <a:gd name="T22" fmla="*/ 61 w 194"/>
                  <a:gd name="T23" fmla="*/ 112 h 113"/>
                  <a:gd name="T24" fmla="*/ 30 w 194"/>
                  <a:gd name="T25" fmla="*/ 105 h 113"/>
                  <a:gd name="T26" fmla="*/ 9 w 194"/>
                  <a:gd name="T27" fmla="*/ 91 h 113"/>
                  <a:gd name="T28" fmla="*/ 1 w 194"/>
                  <a:gd name="T29" fmla="*/ 72 h 113"/>
                  <a:gd name="T30" fmla="*/ 6 w 194"/>
                  <a:gd name="T31" fmla="*/ 50 h 113"/>
                  <a:gd name="T32" fmla="*/ 23 w 194"/>
                  <a:gd name="T33" fmla="*/ 30 h 113"/>
                  <a:gd name="T34" fmla="*/ 154 w 194"/>
                  <a:gd name="T35" fmla="*/ 21 h 113"/>
                  <a:gd name="T36" fmla="*/ 127 w 194"/>
                  <a:gd name="T37" fmla="*/ 19 h 113"/>
                  <a:gd name="T38" fmla="*/ 94 w 194"/>
                  <a:gd name="T39" fmla="*/ 22 h 113"/>
                  <a:gd name="T40" fmla="*/ 59 w 194"/>
                  <a:gd name="T41" fmla="*/ 30 h 113"/>
                  <a:gd name="T42" fmla="*/ 33 w 194"/>
                  <a:gd name="T43" fmla="*/ 40 h 113"/>
                  <a:gd name="T44" fmla="*/ 17 w 194"/>
                  <a:gd name="T45" fmla="*/ 54 h 113"/>
                  <a:gd name="T46" fmla="*/ 12 w 194"/>
                  <a:gd name="T47" fmla="*/ 70 h 113"/>
                  <a:gd name="T48" fmla="*/ 21 w 194"/>
                  <a:gd name="T49" fmla="*/ 85 h 113"/>
                  <a:gd name="T50" fmla="*/ 41 w 194"/>
                  <a:gd name="T51" fmla="*/ 92 h 113"/>
                  <a:gd name="T52" fmla="*/ 68 w 194"/>
                  <a:gd name="T53" fmla="*/ 94 h 113"/>
                  <a:gd name="T54" fmla="*/ 100 w 194"/>
                  <a:gd name="T55" fmla="*/ 91 h 113"/>
                  <a:gd name="T56" fmla="*/ 133 w 194"/>
                  <a:gd name="T57" fmla="*/ 84 h 113"/>
                  <a:gd name="T58" fmla="*/ 159 w 194"/>
                  <a:gd name="T59" fmla="*/ 73 h 113"/>
                  <a:gd name="T60" fmla="*/ 176 w 194"/>
                  <a:gd name="T61" fmla="*/ 60 h 113"/>
                  <a:gd name="T62" fmla="*/ 181 w 194"/>
                  <a:gd name="T63" fmla="*/ 44 h 113"/>
                  <a:gd name="T64" fmla="*/ 173 w 194"/>
                  <a:gd name="T65" fmla="*/ 29 h 113"/>
                  <a:gd name="T66" fmla="*/ 154 w 194"/>
                  <a:gd name="T67" fmla="*/ 2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113">
                    <a:moveTo>
                      <a:pt x="23" y="30"/>
                    </a:moveTo>
                    <a:cubicBezTo>
                      <a:pt x="31" y="23"/>
                      <a:pt x="41" y="18"/>
                      <a:pt x="53" y="13"/>
                    </a:cubicBezTo>
                    <a:cubicBezTo>
                      <a:pt x="65" y="9"/>
                      <a:pt x="78" y="5"/>
                      <a:pt x="92" y="3"/>
                    </a:cubicBezTo>
                    <a:cubicBezTo>
                      <a:pt x="107" y="1"/>
                      <a:pt x="120" y="0"/>
                      <a:pt x="132" y="1"/>
                    </a:cubicBezTo>
                    <a:cubicBezTo>
                      <a:pt x="144" y="2"/>
                      <a:pt x="155" y="5"/>
                      <a:pt x="164" y="8"/>
                    </a:cubicBezTo>
                    <a:cubicBezTo>
                      <a:pt x="172" y="12"/>
                      <a:pt x="179" y="17"/>
                      <a:pt x="184" y="22"/>
                    </a:cubicBezTo>
                    <a:cubicBezTo>
                      <a:pt x="189" y="28"/>
                      <a:pt x="192" y="34"/>
                      <a:pt x="193" y="42"/>
                    </a:cubicBezTo>
                    <a:cubicBezTo>
                      <a:pt x="194" y="50"/>
                      <a:pt x="192" y="57"/>
                      <a:pt x="188" y="64"/>
                    </a:cubicBezTo>
                    <a:cubicBezTo>
                      <a:pt x="183" y="72"/>
                      <a:pt x="177" y="78"/>
                      <a:pt x="169" y="84"/>
                    </a:cubicBezTo>
                    <a:cubicBezTo>
                      <a:pt x="161" y="90"/>
                      <a:pt x="151" y="96"/>
                      <a:pt x="140" y="100"/>
                    </a:cubicBezTo>
                    <a:cubicBezTo>
                      <a:pt x="128" y="105"/>
                      <a:pt x="115" y="108"/>
                      <a:pt x="102" y="110"/>
                    </a:cubicBezTo>
                    <a:cubicBezTo>
                      <a:pt x="87" y="112"/>
                      <a:pt x="73" y="113"/>
                      <a:pt x="61" y="112"/>
                    </a:cubicBezTo>
                    <a:cubicBezTo>
                      <a:pt x="49" y="111"/>
                      <a:pt x="39" y="109"/>
                      <a:pt x="30" y="105"/>
                    </a:cubicBezTo>
                    <a:cubicBezTo>
                      <a:pt x="21" y="101"/>
                      <a:pt x="14" y="97"/>
                      <a:pt x="9" y="91"/>
                    </a:cubicBezTo>
                    <a:cubicBezTo>
                      <a:pt x="4" y="85"/>
                      <a:pt x="1" y="79"/>
                      <a:pt x="1" y="72"/>
                    </a:cubicBezTo>
                    <a:cubicBezTo>
                      <a:pt x="0" y="64"/>
                      <a:pt x="2" y="57"/>
                      <a:pt x="6" y="50"/>
                    </a:cubicBezTo>
                    <a:cubicBezTo>
                      <a:pt x="10" y="42"/>
                      <a:pt x="15" y="36"/>
                      <a:pt x="23" y="30"/>
                    </a:cubicBezTo>
                    <a:close/>
                    <a:moveTo>
                      <a:pt x="154" y="21"/>
                    </a:moveTo>
                    <a:cubicBezTo>
                      <a:pt x="146" y="20"/>
                      <a:pt x="137" y="19"/>
                      <a:pt x="127" y="19"/>
                    </a:cubicBezTo>
                    <a:cubicBezTo>
                      <a:pt x="117" y="19"/>
                      <a:pt x="106" y="20"/>
                      <a:pt x="94" y="22"/>
                    </a:cubicBezTo>
                    <a:cubicBezTo>
                      <a:pt x="81" y="24"/>
                      <a:pt x="70" y="27"/>
                      <a:pt x="59" y="30"/>
                    </a:cubicBezTo>
                    <a:cubicBezTo>
                      <a:pt x="49" y="33"/>
                      <a:pt x="40" y="36"/>
                      <a:pt x="33" y="40"/>
                    </a:cubicBezTo>
                    <a:cubicBezTo>
                      <a:pt x="26" y="44"/>
                      <a:pt x="21" y="49"/>
                      <a:pt x="17" y="54"/>
                    </a:cubicBezTo>
                    <a:cubicBezTo>
                      <a:pt x="13" y="59"/>
                      <a:pt x="12" y="64"/>
                      <a:pt x="12" y="70"/>
                    </a:cubicBezTo>
                    <a:cubicBezTo>
                      <a:pt x="13" y="76"/>
                      <a:pt x="16" y="81"/>
                      <a:pt x="21" y="85"/>
                    </a:cubicBezTo>
                    <a:cubicBezTo>
                      <a:pt x="26" y="88"/>
                      <a:pt x="32" y="91"/>
                      <a:pt x="41" y="92"/>
                    </a:cubicBezTo>
                    <a:cubicBezTo>
                      <a:pt x="48" y="94"/>
                      <a:pt x="57" y="94"/>
                      <a:pt x="68" y="94"/>
                    </a:cubicBezTo>
                    <a:cubicBezTo>
                      <a:pt x="78" y="94"/>
                      <a:pt x="89" y="93"/>
                      <a:pt x="100" y="91"/>
                    </a:cubicBezTo>
                    <a:cubicBezTo>
                      <a:pt x="112" y="89"/>
                      <a:pt x="124" y="87"/>
                      <a:pt x="133" y="84"/>
                    </a:cubicBezTo>
                    <a:cubicBezTo>
                      <a:pt x="143" y="81"/>
                      <a:pt x="152" y="78"/>
                      <a:pt x="159" y="73"/>
                    </a:cubicBezTo>
                    <a:cubicBezTo>
                      <a:pt x="167" y="69"/>
                      <a:pt x="172" y="65"/>
                      <a:pt x="176" y="60"/>
                    </a:cubicBezTo>
                    <a:cubicBezTo>
                      <a:pt x="180" y="55"/>
                      <a:pt x="182" y="50"/>
                      <a:pt x="181" y="44"/>
                    </a:cubicBezTo>
                    <a:cubicBezTo>
                      <a:pt x="181" y="38"/>
                      <a:pt x="178" y="33"/>
                      <a:pt x="173" y="29"/>
                    </a:cubicBezTo>
                    <a:cubicBezTo>
                      <a:pt x="169" y="26"/>
                      <a:pt x="162" y="23"/>
                      <a:pt x="154" y="21"/>
                    </a:cubicBezTo>
                    <a:close/>
                  </a:path>
                </a:pathLst>
              </a:custGeom>
              <a:solidFill>
                <a:srgbClr val="898989"/>
              </a:solidFill>
              <a:ln>
                <a:noFill/>
              </a:ln>
            </p:spPr>
            <p:txBody>
              <a:bodyPr anchor="ctr"/>
              <a:lstStyle/>
              <a:p>
                <a:pPr algn="ctr"/>
                <a:endParaRPr/>
              </a:p>
            </p:txBody>
          </p:sp>
          <p:sp>
            <p:nvSpPr>
              <p:cNvPr id="84" name="任意多边形: 形状 56"/>
              <p:cNvSpPr/>
              <p:nvPr/>
            </p:nvSpPr>
            <p:spPr bwMode="auto">
              <a:xfrm>
                <a:off x="3770313" y="3214688"/>
                <a:ext cx="147638" cy="112713"/>
              </a:xfrm>
              <a:custGeom>
                <a:avLst/>
                <a:gdLst>
                  <a:gd name="T0" fmla="*/ 118 w 188"/>
                  <a:gd name="T1" fmla="*/ 15 h 143"/>
                  <a:gd name="T2" fmla="*/ 172 w 188"/>
                  <a:gd name="T3" fmla="*/ 0 h 143"/>
                  <a:gd name="T4" fmla="*/ 188 w 188"/>
                  <a:gd name="T5" fmla="*/ 86 h 143"/>
                  <a:gd name="T6" fmla="*/ 179 w 188"/>
                  <a:gd name="T7" fmla="*/ 88 h 143"/>
                  <a:gd name="T8" fmla="*/ 177 w 188"/>
                  <a:gd name="T9" fmla="*/ 83 h 143"/>
                  <a:gd name="T10" fmla="*/ 174 w 188"/>
                  <a:gd name="T11" fmla="*/ 79 h 143"/>
                  <a:gd name="T12" fmla="*/ 169 w 188"/>
                  <a:gd name="T13" fmla="*/ 77 h 143"/>
                  <a:gd name="T14" fmla="*/ 161 w 188"/>
                  <a:gd name="T15" fmla="*/ 79 h 143"/>
                  <a:gd name="T16" fmla="*/ 32 w 188"/>
                  <a:gd name="T17" fmla="*/ 120 h 143"/>
                  <a:gd name="T18" fmla="*/ 25 w 188"/>
                  <a:gd name="T19" fmla="*/ 123 h 143"/>
                  <a:gd name="T20" fmla="*/ 20 w 188"/>
                  <a:gd name="T21" fmla="*/ 128 h 143"/>
                  <a:gd name="T22" fmla="*/ 18 w 188"/>
                  <a:gd name="T23" fmla="*/ 134 h 143"/>
                  <a:gd name="T24" fmla="*/ 17 w 188"/>
                  <a:gd name="T25" fmla="*/ 140 h 143"/>
                  <a:gd name="T26" fmla="*/ 8 w 188"/>
                  <a:gd name="T27" fmla="*/ 143 h 143"/>
                  <a:gd name="T28" fmla="*/ 0 w 188"/>
                  <a:gd name="T29" fmla="*/ 97 h 143"/>
                  <a:gd name="T30" fmla="*/ 9 w 188"/>
                  <a:gd name="T31" fmla="*/ 94 h 143"/>
                  <a:gd name="T32" fmla="*/ 11 w 188"/>
                  <a:gd name="T33" fmla="*/ 99 h 143"/>
                  <a:gd name="T34" fmla="*/ 14 w 188"/>
                  <a:gd name="T35" fmla="*/ 104 h 143"/>
                  <a:gd name="T36" fmla="*/ 20 w 188"/>
                  <a:gd name="T37" fmla="*/ 106 h 143"/>
                  <a:gd name="T38" fmla="*/ 28 w 188"/>
                  <a:gd name="T39" fmla="*/ 104 h 143"/>
                  <a:gd name="T40" fmla="*/ 149 w 188"/>
                  <a:gd name="T41" fmla="*/ 65 h 143"/>
                  <a:gd name="T42" fmla="*/ 161 w 188"/>
                  <a:gd name="T43" fmla="*/ 61 h 143"/>
                  <a:gd name="T44" fmla="*/ 168 w 188"/>
                  <a:gd name="T45" fmla="*/ 56 h 143"/>
                  <a:gd name="T46" fmla="*/ 170 w 188"/>
                  <a:gd name="T47" fmla="*/ 50 h 143"/>
                  <a:gd name="T48" fmla="*/ 169 w 188"/>
                  <a:gd name="T49" fmla="*/ 40 h 143"/>
                  <a:gd name="T50" fmla="*/ 168 w 188"/>
                  <a:gd name="T51" fmla="*/ 34 h 143"/>
                  <a:gd name="T52" fmla="*/ 166 w 188"/>
                  <a:gd name="T53" fmla="*/ 29 h 143"/>
                  <a:gd name="T54" fmla="*/ 163 w 188"/>
                  <a:gd name="T55" fmla="*/ 24 h 143"/>
                  <a:gd name="T56" fmla="*/ 159 w 188"/>
                  <a:gd name="T57" fmla="*/ 22 h 143"/>
                  <a:gd name="T58" fmla="*/ 140 w 188"/>
                  <a:gd name="T59" fmla="*/ 20 h 143"/>
                  <a:gd name="T60" fmla="*/ 119 w 188"/>
                  <a:gd name="T61" fmla="*/ 21 h 143"/>
                  <a:gd name="T62" fmla="*/ 118 w 188"/>
                  <a:gd name="T63" fmla="*/ 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8" h="143">
                    <a:moveTo>
                      <a:pt x="118" y="15"/>
                    </a:moveTo>
                    <a:cubicBezTo>
                      <a:pt x="172" y="0"/>
                      <a:pt x="172" y="0"/>
                      <a:pt x="172" y="0"/>
                    </a:cubicBezTo>
                    <a:cubicBezTo>
                      <a:pt x="188" y="86"/>
                      <a:pt x="188" y="86"/>
                      <a:pt x="188" y="86"/>
                    </a:cubicBezTo>
                    <a:cubicBezTo>
                      <a:pt x="179" y="88"/>
                      <a:pt x="179" y="88"/>
                      <a:pt x="179" y="88"/>
                    </a:cubicBezTo>
                    <a:cubicBezTo>
                      <a:pt x="179" y="87"/>
                      <a:pt x="178" y="86"/>
                      <a:pt x="177" y="83"/>
                    </a:cubicBezTo>
                    <a:cubicBezTo>
                      <a:pt x="176" y="81"/>
                      <a:pt x="175" y="80"/>
                      <a:pt x="174" y="79"/>
                    </a:cubicBezTo>
                    <a:cubicBezTo>
                      <a:pt x="173" y="78"/>
                      <a:pt x="171" y="77"/>
                      <a:pt x="169" y="77"/>
                    </a:cubicBezTo>
                    <a:cubicBezTo>
                      <a:pt x="167" y="77"/>
                      <a:pt x="164" y="78"/>
                      <a:pt x="161" y="79"/>
                    </a:cubicBezTo>
                    <a:cubicBezTo>
                      <a:pt x="32" y="120"/>
                      <a:pt x="32" y="120"/>
                      <a:pt x="32" y="120"/>
                    </a:cubicBezTo>
                    <a:cubicBezTo>
                      <a:pt x="29" y="121"/>
                      <a:pt x="27" y="122"/>
                      <a:pt x="25" y="123"/>
                    </a:cubicBezTo>
                    <a:cubicBezTo>
                      <a:pt x="23" y="125"/>
                      <a:pt x="21" y="126"/>
                      <a:pt x="20" y="128"/>
                    </a:cubicBezTo>
                    <a:cubicBezTo>
                      <a:pt x="19" y="130"/>
                      <a:pt x="19" y="132"/>
                      <a:pt x="18" y="134"/>
                    </a:cubicBezTo>
                    <a:cubicBezTo>
                      <a:pt x="18" y="137"/>
                      <a:pt x="17" y="139"/>
                      <a:pt x="17" y="140"/>
                    </a:cubicBezTo>
                    <a:cubicBezTo>
                      <a:pt x="8" y="143"/>
                      <a:pt x="8" y="143"/>
                      <a:pt x="8" y="143"/>
                    </a:cubicBezTo>
                    <a:cubicBezTo>
                      <a:pt x="0" y="97"/>
                      <a:pt x="0" y="97"/>
                      <a:pt x="0" y="97"/>
                    </a:cubicBezTo>
                    <a:cubicBezTo>
                      <a:pt x="9" y="94"/>
                      <a:pt x="9" y="94"/>
                      <a:pt x="9" y="94"/>
                    </a:cubicBezTo>
                    <a:cubicBezTo>
                      <a:pt x="9" y="96"/>
                      <a:pt x="10" y="97"/>
                      <a:pt x="11" y="99"/>
                    </a:cubicBezTo>
                    <a:cubicBezTo>
                      <a:pt x="12" y="101"/>
                      <a:pt x="13" y="103"/>
                      <a:pt x="14" y="104"/>
                    </a:cubicBezTo>
                    <a:cubicBezTo>
                      <a:pt x="15" y="105"/>
                      <a:pt x="17" y="106"/>
                      <a:pt x="20" y="106"/>
                    </a:cubicBezTo>
                    <a:cubicBezTo>
                      <a:pt x="23" y="105"/>
                      <a:pt x="25" y="105"/>
                      <a:pt x="28" y="104"/>
                    </a:cubicBezTo>
                    <a:cubicBezTo>
                      <a:pt x="149" y="65"/>
                      <a:pt x="149" y="65"/>
                      <a:pt x="149" y="65"/>
                    </a:cubicBezTo>
                    <a:cubicBezTo>
                      <a:pt x="154" y="64"/>
                      <a:pt x="158" y="62"/>
                      <a:pt x="161" y="61"/>
                    </a:cubicBezTo>
                    <a:cubicBezTo>
                      <a:pt x="164" y="59"/>
                      <a:pt x="167" y="58"/>
                      <a:pt x="168" y="56"/>
                    </a:cubicBezTo>
                    <a:cubicBezTo>
                      <a:pt x="169" y="54"/>
                      <a:pt x="170" y="52"/>
                      <a:pt x="170" y="50"/>
                    </a:cubicBezTo>
                    <a:cubicBezTo>
                      <a:pt x="170" y="47"/>
                      <a:pt x="170" y="44"/>
                      <a:pt x="169" y="40"/>
                    </a:cubicBezTo>
                    <a:cubicBezTo>
                      <a:pt x="169" y="38"/>
                      <a:pt x="168" y="36"/>
                      <a:pt x="168" y="34"/>
                    </a:cubicBezTo>
                    <a:cubicBezTo>
                      <a:pt x="167" y="32"/>
                      <a:pt x="166" y="30"/>
                      <a:pt x="166" y="29"/>
                    </a:cubicBezTo>
                    <a:cubicBezTo>
                      <a:pt x="165" y="27"/>
                      <a:pt x="164" y="25"/>
                      <a:pt x="163" y="24"/>
                    </a:cubicBezTo>
                    <a:cubicBezTo>
                      <a:pt x="161" y="23"/>
                      <a:pt x="160" y="22"/>
                      <a:pt x="159" y="22"/>
                    </a:cubicBezTo>
                    <a:cubicBezTo>
                      <a:pt x="154" y="21"/>
                      <a:pt x="148" y="21"/>
                      <a:pt x="140" y="20"/>
                    </a:cubicBezTo>
                    <a:cubicBezTo>
                      <a:pt x="131" y="20"/>
                      <a:pt x="124" y="20"/>
                      <a:pt x="119" y="21"/>
                    </a:cubicBezTo>
                    <a:lnTo>
                      <a:pt x="118" y="15"/>
                    </a:lnTo>
                    <a:close/>
                  </a:path>
                </a:pathLst>
              </a:custGeom>
              <a:solidFill>
                <a:srgbClr val="898989"/>
              </a:solidFill>
              <a:ln>
                <a:noFill/>
              </a:ln>
            </p:spPr>
            <p:txBody>
              <a:bodyPr anchor="ctr"/>
              <a:lstStyle/>
              <a:p>
                <a:pPr algn="ctr"/>
                <a:endParaRPr/>
              </a:p>
            </p:txBody>
          </p:sp>
          <p:sp>
            <p:nvSpPr>
              <p:cNvPr id="85" name="任意多边形: 形状 57"/>
              <p:cNvSpPr/>
              <p:nvPr/>
            </p:nvSpPr>
            <p:spPr bwMode="auto">
              <a:xfrm>
                <a:off x="3744913" y="3141663"/>
                <a:ext cx="144463" cy="112713"/>
              </a:xfrm>
              <a:custGeom>
                <a:avLst/>
                <a:gdLst>
                  <a:gd name="T0" fmla="*/ 15 w 183"/>
                  <a:gd name="T1" fmla="*/ 72 h 142"/>
                  <a:gd name="T2" fmla="*/ 40 w 183"/>
                  <a:gd name="T3" fmla="*/ 46 h 142"/>
                  <a:gd name="T4" fmla="*/ 76 w 183"/>
                  <a:gd name="T5" fmla="*/ 21 h 142"/>
                  <a:gd name="T6" fmla="*/ 114 w 183"/>
                  <a:gd name="T7" fmla="*/ 5 h 142"/>
                  <a:gd name="T8" fmla="*/ 146 w 183"/>
                  <a:gd name="T9" fmla="*/ 0 h 142"/>
                  <a:gd name="T10" fmla="*/ 169 w 183"/>
                  <a:gd name="T11" fmla="*/ 6 h 142"/>
                  <a:gd name="T12" fmla="*/ 181 w 183"/>
                  <a:gd name="T13" fmla="*/ 22 h 142"/>
                  <a:gd name="T14" fmla="*/ 181 w 183"/>
                  <a:gd name="T15" fmla="*/ 46 h 142"/>
                  <a:gd name="T16" fmla="*/ 167 w 183"/>
                  <a:gd name="T17" fmla="*/ 72 h 142"/>
                  <a:gd name="T18" fmla="*/ 142 w 183"/>
                  <a:gd name="T19" fmla="*/ 98 h 142"/>
                  <a:gd name="T20" fmla="*/ 108 w 183"/>
                  <a:gd name="T21" fmla="*/ 121 h 142"/>
                  <a:gd name="T22" fmla="*/ 69 w 183"/>
                  <a:gd name="T23" fmla="*/ 137 h 142"/>
                  <a:gd name="T24" fmla="*/ 38 w 183"/>
                  <a:gd name="T25" fmla="*/ 142 h 142"/>
                  <a:gd name="T26" fmla="*/ 15 w 183"/>
                  <a:gd name="T27" fmla="*/ 136 h 142"/>
                  <a:gd name="T28" fmla="*/ 2 w 183"/>
                  <a:gd name="T29" fmla="*/ 120 h 142"/>
                  <a:gd name="T30" fmla="*/ 3 w 183"/>
                  <a:gd name="T31" fmla="*/ 98 h 142"/>
                  <a:gd name="T32" fmla="*/ 15 w 183"/>
                  <a:gd name="T33" fmla="*/ 72 h 142"/>
                  <a:gd name="T34" fmla="*/ 140 w 183"/>
                  <a:gd name="T35" fmla="*/ 16 h 142"/>
                  <a:gd name="T36" fmla="*/ 113 w 183"/>
                  <a:gd name="T37" fmla="*/ 24 h 142"/>
                  <a:gd name="T38" fmla="*/ 82 w 183"/>
                  <a:gd name="T39" fmla="*/ 39 h 142"/>
                  <a:gd name="T40" fmla="*/ 50 w 183"/>
                  <a:gd name="T41" fmla="*/ 59 h 142"/>
                  <a:gd name="T42" fmla="*/ 27 w 183"/>
                  <a:gd name="T43" fmla="*/ 79 h 142"/>
                  <a:gd name="T44" fmla="*/ 14 w 183"/>
                  <a:gd name="T45" fmla="*/ 98 h 142"/>
                  <a:gd name="T46" fmla="*/ 13 w 183"/>
                  <a:gd name="T47" fmla="*/ 115 h 142"/>
                  <a:gd name="T48" fmla="*/ 24 w 183"/>
                  <a:gd name="T49" fmla="*/ 126 h 142"/>
                  <a:gd name="T50" fmla="*/ 45 w 183"/>
                  <a:gd name="T51" fmla="*/ 126 h 142"/>
                  <a:gd name="T52" fmla="*/ 72 w 183"/>
                  <a:gd name="T53" fmla="*/ 118 h 142"/>
                  <a:gd name="T54" fmla="*/ 102 w 183"/>
                  <a:gd name="T55" fmla="*/ 103 h 142"/>
                  <a:gd name="T56" fmla="*/ 133 w 183"/>
                  <a:gd name="T57" fmla="*/ 84 h 142"/>
                  <a:gd name="T58" fmla="*/ 155 w 183"/>
                  <a:gd name="T59" fmla="*/ 65 h 142"/>
                  <a:gd name="T60" fmla="*/ 169 w 183"/>
                  <a:gd name="T61" fmla="*/ 46 h 142"/>
                  <a:gd name="T62" fmla="*/ 170 w 183"/>
                  <a:gd name="T63" fmla="*/ 28 h 142"/>
                  <a:gd name="T64" fmla="*/ 160 w 183"/>
                  <a:gd name="T65" fmla="*/ 17 h 142"/>
                  <a:gd name="T66" fmla="*/ 140 w 183"/>
                  <a:gd name="T67" fmla="*/ 1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3" h="142">
                    <a:moveTo>
                      <a:pt x="15" y="72"/>
                    </a:moveTo>
                    <a:cubicBezTo>
                      <a:pt x="22" y="63"/>
                      <a:pt x="30" y="54"/>
                      <a:pt x="40" y="46"/>
                    </a:cubicBezTo>
                    <a:cubicBezTo>
                      <a:pt x="51" y="37"/>
                      <a:pt x="63" y="29"/>
                      <a:pt x="76" y="21"/>
                    </a:cubicBezTo>
                    <a:cubicBezTo>
                      <a:pt x="90" y="14"/>
                      <a:pt x="102" y="9"/>
                      <a:pt x="114" y="5"/>
                    </a:cubicBezTo>
                    <a:cubicBezTo>
                      <a:pt x="126" y="2"/>
                      <a:pt x="137" y="0"/>
                      <a:pt x="146" y="0"/>
                    </a:cubicBezTo>
                    <a:cubicBezTo>
                      <a:pt x="155" y="1"/>
                      <a:pt x="163" y="3"/>
                      <a:pt x="169" y="6"/>
                    </a:cubicBezTo>
                    <a:cubicBezTo>
                      <a:pt x="175" y="10"/>
                      <a:pt x="179" y="15"/>
                      <a:pt x="181" y="22"/>
                    </a:cubicBezTo>
                    <a:cubicBezTo>
                      <a:pt x="183" y="29"/>
                      <a:pt x="183" y="37"/>
                      <a:pt x="181" y="46"/>
                    </a:cubicBezTo>
                    <a:cubicBezTo>
                      <a:pt x="178" y="54"/>
                      <a:pt x="174" y="63"/>
                      <a:pt x="167" y="72"/>
                    </a:cubicBezTo>
                    <a:cubicBezTo>
                      <a:pt x="161" y="80"/>
                      <a:pt x="152" y="89"/>
                      <a:pt x="142" y="98"/>
                    </a:cubicBezTo>
                    <a:cubicBezTo>
                      <a:pt x="132" y="106"/>
                      <a:pt x="120" y="114"/>
                      <a:pt x="108" y="121"/>
                    </a:cubicBezTo>
                    <a:cubicBezTo>
                      <a:pt x="94" y="129"/>
                      <a:pt x="81" y="134"/>
                      <a:pt x="69" y="137"/>
                    </a:cubicBezTo>
                    <a:cubicBezTo>
                      <a:pt x="58" y="141"/>
                      <a:pt x="47" y="142"/>
                      <a:pt x="38" y="142"/>
                    </a:cubicBezTo>
                    <a:cubicBezTo>
                      <a:pt x="28" y="142"/>
                      <a:pt x="21" y="140"/>
                      <a:pt x="15" y="136"/>
                    </a:cubicBezTo>
                    <a:cubicBezTo>
                      <a:pt x="9" y="132"/>
                      <a:pt x="4" y="127"/>
                      <a:pt x="2" y="120"/>
                    </a:cubicBezTo>
                    <a:cubicBezTo>
                      <a:pt x="0" y="114"/>
                      <a:pt x="0" y="106"/>
                      <a:pt x="3" y="98"/>
                    </a:cubicBezTo>
                    <a:cubicBezTo>
                      <a:pt x="5" y="89"/>
                      <a:pt x="9" y="81"/>
                      <a:pt x="15" y="72"/>
                    </a:cubicBezTo>
                    <a:close/>
                    <a:moveTo>
                      <a:pt x="140" y="16"/>
                    </a:moveTo>
                    <a:cubicBezTo>
                      <a:pt x="132" y="18"/>
                      <a:pt x="123" y="20"/>
                      <a:pt x="113" y="24"/>
                    </a:cubicBezTo>
                    <a:cubicBezTo>
                      <a:pt x="103" y="28"/>
                      <a:pt x="93" y="33"/>
                      <a:pt x="82" y="39"/>
                    </a:cubicBezTo>
                    <a:cubicBezTo>
                      <a:pt x="70" y="46"/>
                      <a:pt x="59" y="52"/>
                      <a:pt x="50" y="59"/>
                    </a:cubicBezTo>
                    <a:cubicBezTo>
                      <a:pt x="41" y="66"/>
                      <a:pt x="33" y="72"/>
                      <a:pt x="27" y="79"/>
                    </a:cubicBezTo>
                    <a:cubicBezTo>
                      <a:pt x="21" y="85"/>
                      <a:pt x="17" y="91"/>
                      <a:pt x="14" y="98"/>
                    </a:cubicBezTo>
                    <a:cubicBezTo>
                      <a:pt x="12" y="104"/>
                      <a:pt x="11" y="109"/>
                      <a:pt x="13" y="115"/>
                    </a:cubicBezTo>
                    <a:cubicBezTo>
                      <a:pt x="15" y="120"/>
                      <a:pt x="19" y="124"/>
                      <a:pt x="24" y="126"/>
                    </a:cubicBezTo>
                    <a:cubicBezTo>
                      <a:pt x="30" y="127"/>
                      <a:pt x="37" y="128"/>
                      <a:pt x="45" y="126"/>
                    </a:cubicBezTo>
                    <a:cubicBezTo>
                      <a:pt x="53" y="125"/>
                      <a:pt x="62" y="122"/>
                      <a:pt x="72" y="118"/>
                    </a:cubicBezTo>
                    <a:cubicBezTo>
                      <a:pt x="82" y="114"/>
                      <a:pt x="92" y="109"/>
                      <a:pt x="102" y="103"/>
                    </a:cubicBezTo>
                    <a:cubicBezTo>
                      <a:pt x="114" y="97"/>
                      <a:pt x="124" y="91"/>
                      <a:pt x="133" y="84"/>
                    </a:cubicBezTo>
                    <a:cubicBezTo>
                      <a:pt x="142" y="78"/>
                      <a:pt x="149" y="71"/>
                      <a:pt x="155" y="65"/>
                    </a:cubicBezTo>
                    <a:cubicBezTo>
                      <a:pt x="162" y="58"/>
                      <a:pt x="166" y="52"/>
                      <a:pt x="169" y="46"/>
                    </a:cubicBezTo>
                    <a:cubicBezTo>
                      <a:pt x="172" y="39"/>
                      <a:pt x="172" y="34"/>
                      <a:pt x="170" y="28"/>
                    </a:cubicBezTo>
                    <a:cubicBezTo>
                      <a:pt x="169" y="23"/>
                      <a:pt x="165" y="19"/>
                      <a:pt x="160" y="17"/>
                    </a:cubicBezTo>
                    <a:cubicBezTo>
                      <a:pt x="154" y="15"/>
                      <a:pt x="148" y="15"/>
                      <a:pt x="140" y="16"/>
                    </a:cubicBezTo>
                    <a:close/>
                  </a:path>
                </a:pathLst>
              </a:custGeom>
              <a:solidFill>
                <a:srgbClr val="898989"/>
              </a:solidFill>
              <a:ln>
                <a:noFill/>
              </a:ln>
            </p:spPr>
            <p:txBody>
              <a:bodyPr anchor="ctr"/>
              <a:lstStyle/>
              <a:p>
                <a:pPr algn="ctr"/>
                <a:endParaRPr/>
              </a:p>
            </p:txBody>
          </p:sp>
          <p:sp>
            <p:nvSpPr>
              <p:cNvPr id="86" name="任意多边形: 形状 58"/>
              <p:cNvSpPr/>
              <p:nvPr/>
            </p:nvSpPr>
            <p:spPr bwMode="auto">
              <a:xfrm>
                <a:off x="3713163" y="3041651"/>
                <a:ext cx="139700" cy="138113"/>
              </a:xfrm>
              <a:custGeom>
                <a:avLst/>
                <a:gdLst>
                  <a:gd name="T0" fmla="*/ 87 w 179"/>
                  <a:gd name="T1" fmla="*/ 32 h 175"/>
                  <a:gd name="T2" fmla="*/ 90 w 179"/>
                  <a:gd name="T3" fmla="*/ 35 h 175"/>
                  <a:gd name="T4" fmla="*/ 94 w 179"/>
                  <a:gd name="T5" fmla="*/ 38 h 175"/>
                  <a:gd name="T6" fmla="*/ 100 w 179"/>
                  <a:gd name="T7" fmla="*/ 37 h 175"/>
                  <a:gd name="T8" fmla="*/ 107 w 179"/>
                  <a:gd name="T9" fmla="*/ 32 h 175"/>
                  <a:gd name="T10" fmla="*/ 119 w 179"/>
                  <a:gd name="T11" fmla="*/ 22 h 175"/>
                  <a:gd name="T12" fmla="*/ 137 w 179"/>
                  <a:gd name="T13" fmla="*/ 6 h 175"/>
                  <a:gd name="T14" fmla="*/ 145 w 179"/>
                  <a:gd name="T15" fmla="*/ 0 h 175"/>
                  <a:gd name="T16" fmla="*/ 163 w 179"/>
                  <a:gd name="T17" fmla="*/ 9 h 175"/>
                  <a:gd name="T18" fmla="*/ 175 w 179"/>
                  <a:gd name="T19" fmla="*/ 23 h 175"/>
                  <a:gd name="T20" fmla="*/ 178 w 179"/>
                  <a:gd name="T21" fmla="*/ 45 h 175"/>
                  <a:gd name="T22" fmla="*/ 169 w 179"/>
                  <a:gd name="T23" fmla="*/ 73 h 175"/>
                  <a:gd name="T24" fmla="*/ 149 w 179"/>
                  <a:gd name="T25" fmla="*/ 105 h 175"/>
                  <a:gd name="T26" fmla="*/ 118 w 179"/>
                  <a:gd name="T27" fmla="*/ 137 h 175"/>
                  <a:gd name="T28" fmla="*/ 83 w 179"/>
                  <a:gd name="T29" fmla="*/ 161 h 175"/>
                  <a:gd name="T30" fmla="*/ 52 w 179"/>
                  <a:gd name="T31" fmla="*/ 173 h 175"/>
                  <a:gd name="T32" fmla="*/ 27 w 179"/>
                  <a:gd name="T33" fmla="*/ 173 h 175"/>
                  <a:gd name="T34" fmla="*/ 12 w 179"/>
                  <a:gd name="T35" fmla="*/ 159 h 175"/>
                  <a:gd name="T36" fmla="*/ 9 w 179"/>
                  <a:gd name="T37" fmla="*/ 143 h 175"/>
                  <a:gd name="T38" fmla="*/ 11 w 179"/>
                  <a:gd name="T39" fmla="*/ 126 h 175"/>
                  <a:gd name="T40" fmla="*/ 2 w 179"/>
                  <a:gd name="T41" fmla="*/ 129 h 175"/>
                  <a:gd name="T42" fmla="*/ 0 w 179"/>
                  <a:gd name="T43" fmla="*/ 124 h 175"/>
                  <a:gd name="T44" fmla="*/ 54 w 179"/>
                  <a:gd name="T45" fmla="*/ 77 h 175"/>
                  <a:gd name="T46" fmla="*/ 56 w 179"/>
                  <a:gd name="T47" fmla="*/ 83 h 175"/>
                  <a:gd name="T48" fmla="*/ 40 w 179"/>
                  <a:gd name="T49" fmla="*/ 101 h 175"/>
                  <a:gd name="T50" fmla="*/ 27 w 179"/>
                  <a:gd name="T51" fmla="*/ 120 h 175"/>
                  <a:gd name="T52" fmla="*/ 20 w 179"/>
                  <a:gd name="T53" fmla="*/ 137 h 175"/>
                  <a:gd name="T54" fmla="*/ 22 w 179"/>
                  <a:gd name="T55" fmla="*/ 152 h 175"/>
                  <a:gd name="T56" fmla="*/ 33 w 179"/>
                  <a:gd name="T57" fmla="*/ 160 h 175"/>
                  <a:gd name="T58" fmla="*/ 52 w 179"/>
                  <a:gd name="T59" fmla="*/ 158 h 175"/>
                  <a:gd name="T60" fmla="*/ 77 w 179"/>
                  <a:gd name="T61" fmla="*/ 145 h 175"/>
                  <a:gd name="T62" fmla="*/ 109 w 179"/>
                  <a:gd name="T63" fmla="*/ 122 h 175"/>
                  <a:gd name="T64" fmla="*/ 135 w 179"/>
                  <a:gd name="T65" fmla="*/ 96 h 175"/>
                  <a:gd name="T66" fmla="*/ 155 w 179"/>
                  <a:gd name="T67" fmla="*/ 70 h 175"/>
                  <a:gd name="T68" fmla="*/ 165 w 179"/>
                  <a:gd name="T69" fmla="*/ 47 h 175"/>
                  <a:gd name="T70" fmla="*/ 164 w 179"/>
                  <a:gd name="T71" fmla="*/ 28 h 175"/>
                  <a:gd name="T72" fmla="*/ 156 w 179"/>
                  <a:gd name="T73" fmla="*/ 20 h 175"/>
                  <a:gd name="T74" fmla="*/ 146 w 179"/>
                  <a:gd name="T75" fmla="*/ 19 h 175"/>
                  <a:gd name="T76" fmla="*/ 134 w 179"/>
                  <a:gd name="T77" fmla="*/ 28 h 175"/>
                  <a:gd name="T78" fmla="*/ 125 w 179"/>
                  <a:gd name="T79" fmla="*/ 36 h 175"/>
                  <a:gd name="T80" fmla="*/ 116 w 179"/>
                  <a:gd name="T81" fmla="*/ 43 h 175"/>
                  <a:gd name="T82" fmla="*/ 108 w 179"/>
                  <a:gd name="T83" fmla="*/ 51 h 175"/>
                  <a:gd name="T84" fmla="*/ 105 w 179"/>
                  <a:gd name="T85" fmla="*/ 59 h 175"/>
                  <a:gd name="T86" fmla="*/ 105 w 179"/>
                  <a:gd name="T87" fmla="*/ 67 h 175"/>
                  <a:gd name="T88" fmla="*/ 107 w 179"/>
                  <a:gd name="T89" fmla="*/ 73 h 175"/>
                  <a:gd name="T90" fmla="*/ 99 w 179"/>
                  <a:gd name="T91" fmla="*/ 80 h 175"/>
                  <a:gd name="T92" fmla="*/ 79 w 179"/>
                  <a:gd name="T93" fmla="*/ 39 h 175"/>
                  <a:gd name="T94" fmla="*/ 87 w 179"/>
                  <a:gd name="T95" fmla="*/ 32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9" h="175">
                    <a:moveTo>
                      <a:pt x="87" y="32"/>
                    </a:moveTo>
                    <a:cubicBezTo>
                      <a:pt x="87" y="33"/>
                      <a:pt x="88" y="34"/>
                      <a:pt x="90" y="35"/>
                    </a:cubicBezTo>
                    <a:cubicBezTo>
                      <a:pt x="91" y="37"/>
                      <a:pt x="92" y="38"/>
                      <a:pt x="94" y="38"/>
                    </a:cubicBezTo>
                    <a:cubicBezTo>
                      <a:pt x="96" y="38"/>
                      <a:pt x="98" y="38"/>
                      <a:pt x="100" y="37"/>
                    </a:cubicBezTo>
                    <a:cubicBezTo>
                      <a:pt x="102" y="36"/>
                      <a:pt x="105" y="34"/>
                      <a:pt x="107" y="32"/>
                    </a:cubicBezTo>
                    <a:cubicBezTo>
                      <a:pt x="119" y="22"/>
                      <a:pt x="119" y="22"/>
                      <a:pt x="119" y="22"/>
                    </a:cubicBezTo>
                    <a:cubicBezTo>
                      <a:pt x="128" y="14"/>
                      <a:pt x="134" y="9"/>
                      <a:pt x="137" y="6"/>
                    </a:cubicBezTo>
                    <a:cubicBezTo>
                      <a:pt x="140" y="4"/>
                      <a:pt x="143" y="2"/>
                      <a:pt x="145" y="0"/>
                    </a:cubicBezTo>
                    <a:cubicBezTo>
                      <a:pt x="152" y="2"/>
                      <a:pt x="158" y="5"/>
                      <a:pt x="163" y="9"/>
                    </a:cubicBezTo>
                    <a:cubicBezTo>
                      <a:pt x="168" y="13"/>
                      <a:pt x="172" y="17"/>
                      <a:pt x="175" y="23"/>
                    </a:cubicBezTo>
                    <a:cubicBezTo>
                      <a:pt x="178" y="29"/>
                      <a:pt x="179" y="36"/>
                      <a:pt x="178" y="45"/>
                    </a:cubicBezTo>
                    <a:cubicBezTo>
                      <a:pt x="177" y="54"/>
                      <a:pt x="174" y="63"/>
                      <a:pt x="169" y="73"/>
                    </a:cubicBezTo>
                    <a:cubicBezTo>
                      <a:pt x="165" y="83"/>
                      <a:pt x="158" y="94"/>
                      <a:pt x="149" y="105"/>
                    </a:cubicBezTo>
                    <a:cubicBezTo>
                      <a:pt x="140" y="116"/>
                      <a:pt x="130" y="126"/>
                      <a:pt x="118" y="137"/>
                    </a:cubicBezTo>
                    <a:cubicBezTo>
                      <a:pt x="106" y="147"/>
                      <a:pt x="94" y="155"/>
                      <a:pt x="83" y="161"/>
                    </a:cubicBezTo>
                    <a:cubicBezTo>
                      <a:pt x="72" y="167"/>
                      <a:pt x="61" y="171"/>
                      <a:pt x="52" y="173"/>
                    </a:cubicBezTo>
                    <a:cubicBezTo>
                      <a:pt x="43" y="175"/>
                      <a:pt x="34" y="175"/>
                      <a:pt x="27" y="173"/>
                    </a:cubicBezTo>
                    <a:cubicBezTo>
                      <a:pt x="21" y="170"/>
                      <a:pt x="15" y="166"/>
                      <a:pt x="12" y="159"/>
                    </a:cubicBezTo>
                    <a:cubicBezTo>
                      <a:pt x="10" y="154"/>
                      <a:pt x="8" y="148"/>
                      <a:pt x="9" y="143"/>
                    </a:cubicBezTo>
                    <a:cubicBezTo>
                      <a:pt x="9" y="137"/>
                      <a:pt x="10" y="131"/>
                      <a:pt x="11" y="126"/>
                    </a:cubicBezTo>
                    <a:cubicBezTo>
                      <a:pt x="2" y="129"/>
                      <a:pt x="2" y="129"/>
                      <a:pt x="2" y="129"/>
                    </a:cubicBezTo>
                    <a:cubicBezTo>
                      <a:pt x="0" y="124"/>
                      <a:pt x="0" y="124"/>
                      <a:pt x="0" y="124"/>
                    </a:cubicBezTo>
                    <a:cubicBezTo>
                      <a:pt x="54" y="77"/>
                      <a:pt x="54" y="77"/>
                      <a:pt x="54" y="77"/>
                    </a:cubicBezTo>
                    <a:cubicBezTo>
                      <a:pt x="56" y="83"/>
                      <a:pt x="56" y="83"/>
                      <a:pt x="56" y="83"/>
                    </a:cubicBezTo>
                    <a:cubicBezTo>
                      <a:pt x="51" y="89"/>
                      <a:pt x="46" y="95"/>
                      <a:pt x="40" y="101"/>
                    </a:cubicBezTo>
                    <a:cubicBezTo>
                      <a:pt x="35" y="108"/>
                      <a:pt x="31" y="114"/>
                      <a:pt x="27" y="120"/>
                    </a:cubicBezTo>
                    <a:cubicBezTo>
                      <a:pt x="24" y="126"/>
                      <a:pt x="22" y="132"/>
                      <a:pt x="20" y="137"/>
                    </a:cubicBezTo>
                    <a:cubicBezTo>
                      <a:pt x="19" y="142"/>
                      <a:pt x="20" y="147"/>
                      <a:pt x="22" y="152"/>
                    </a:cubicBezTo>
                    <a:cubicBezTo>
                      <a:pt x="24" y="156"/>
                      <a:pt x="28" y="159"/>
                      <a:pt x="33" y="160"/>
                    </a:cubicBezTo>
                    <a:cubicBezTo>
                      <a:pt x="38" y="161"/>
                      <a:pt x="44" y="161"/>
                      <a:pt x="52" y="158"/>
                    </a:cubicBezTo>
                    <a:cubicBezTo>
                      <a:pt x="59" y="156"/>
                      <a:pt x="68" y="151"/>
                      <a:pt x="77" y="145"/>
                    </a:cubicBezTo>
                    <a:cubicBezTo>
                      <a:pt x="87" y="139"/>
                      <a:pt x="98" y="131"/>
                      <a:pt x="109" y="122"/>
                    </a:cubicBezTo>
                    <a:cubicBezTo>
                      <a:pt x="119" y="113"/>
                      <a:pt x="127" y="105"/>
                      <a:pt x="135" y="96"/>
                    </a:cubicBezTo>
                    <a:cubicBezTo>
                      <a:pt x="143" y="87"/>
                      <a:pt x="150" y="78"/>
                      <a:pt x="155" y="70"/>
                    </a:cubicBezTo>
                    <a:cubicBezTo>
                      <a:pt x="160" y="62"/>
                      <a:pt x="164" y="54"/>
                      <a:pt x="165" y="47"/>
                    </a:cubicBezTo>
                    <a:cubicBezTo>
                      <a:pt x="167" y="40"/>
                      <a:pt x="166" y="33"/>
                      <a:pt x="164" y="28"/>
                    </a:cubicBezTo>
                    <a:cubicBezTo>
                      <a:pt x="162" y="24"/>
                      <a:pt x="159" y="22"/>
                      <a:pt x="156" y="20"/>
                    </a:cubicBezTo>
                    <a:cubicBezTo>
                      <a:pt x="152" y="18"/>
                      <a:pt x="149" y="18"/>
                      <a:pt x="146" y="19"/>
                    </a:cubicBezTo>
                    <a:cubicBezTo>
                      <a:pt x="142" y="21"/>
                      <a:pt x="138" y="24"/>
                      <a:pt x="134" y="28"/>
                    </a:cubicBezTo>
                    <a:cubicBezTo>
                      <a:pt x="131" y="31"/>
                      <a:pt x="127" y="34"/>
                      <a:pt x="125" y="36"/>
                    </a:cubicBezTo>
                    <a:cubicBezTo>
                      <a:pt x="116" y="43"/>
                      <a:pt x="116" y="43"/>
                      <a:pt x="116" y="43"/>
                    </a:cubicBezTo>
                    <a:cubicBezTo>
                      <a:pt x="113" y="46"/>
                      <a:pt x="110" y="48"/>
                      <a:pt x="108" y="51"/>
                    </a:cubicBezTo>
                    <a:cubicBezTo>
                      <a:pt x="106" y="54"/>
                      <a:pt x="105" y="56"/>
                      <a:pt x="105" y="59"/>
                    </a:cubicBezTo>
                    <a:cubicBezTo>
                      <a:pt x="104" y="61"/>
                      <a:pt x="104" y="64"/>
                      <a:pt x="105" y="67"/>
                    </a:cubicBezTo>
                    <a:cubicBezTo>
                      <a:pt x="106" y="70"/>
                      <a:pt x="106" y="72"/>
                      <a:pt x="107" y="73"/>
                    </a:cubicBezTo>
                    <a:cubicBezTo>
                      <a:pt x="99" y="80"/>
                      <a:pt x="99" y="80"/>
                      <a:pt x="99" y="80"/>
                    </a:cubicBezTo>
                    <a:cubicBezTo>
                      <a:pt x="79" y="39"/>
                      <a:pt x="79" y="39"/>
                      <a:pt x="79" y="39"/>
                    </a:cubicBezTo>
                    <a:lnTo>
                      <a:pt x="87" y="32"/>
                    </a:lnTo>
                    <a:close/>
                  </a:path>
                </a:pathLst>
              </a:custGeom>
              <a:solidFill>
                <a:srgbClr val="898989"/>
              </a:solidFill>
              <a:ln>
                <a:noFill/>
              </a:ln>
            </p:spPr>
            <p:txBody>
              <a:bodyPr anchor="ctr"/>
              <a:lstStyle/>
              <a:p>
                <a:pPr algn="ctr"/>
                <a:endParaRPr/>
              </a:p>
            </p:txBody>
          </p:sp>
          <p:sp>
            <p:nvSpPr>
              <p:cNvPr id="87" name="任意多边形: 形状 59"/>
              <p:cNvSpPr/>
              <p:nvPr/>
            </p:nvSpPr>
            <p:spPr bwMode="auto">
              <a:xfrm>
                <a:off x="3665538" y="2970213"/>
                <a:ext cx="142875" cy="166688"/>
              </a:xfrm>
              <a:custGeom>
                <a:avLst/>
                <a:gdLst>
                  <a:gd name="T0" fmla="*/ 7 w 182"/>
                  <a:gd name="T1" fmla="*/ 122 h 213"/>
                  <a:gd name="T2" fmla="*/ 10 w 182"/>
                  <a:gd name="T3" fmla="*/ 124 h 213"/>
                  <a:gd name="T4" fmla="*/ 15 w 182"/>
                  <a:gd name="T5" fmla="*/ 124 h 213"/>
                  <a:gd name="T6" fmla="*/ 20 w 182"/>
                  <a:gd name="T7" fmla="*/ 124 h 213"/>
                  <a:gd name="T8" fmla="*/ 29 w 182"/>
                  <a:gd name="T9" fmla="*/ 120 h 213"/>
                  <a:gd name="T10" fmla="*/ 57 w 182"/>
                  <a:gd name="T11" fmla="*/ 105 h 213"/>
                  <a:gd name="T12" fmla="*/ 93 w 182"/>
                  <a:gd name="T13" fmla="*/ 84 h 213"/>
                  <a:gd name="T14" fmla="*/ 105 w 182"/>
                  <a:gd name="T15" fmla="*/ 76 h 213"/>
                  <a:gd name="T16" fmla="*/ 117 w 182"/>
                  <a:gd name="T17" fmla="*/ 65 h 213"/>
                  <a:gd name="T18" fmla="*/ 145 w 182"/>
                  <a:gd name="T19" fmla="*/ 36 h 213"/>
                  <a:gd name="T20" fmla="*/ 150 w 182"/>
                  <a:gd name="T21" fmla="*/ 28 h 213"/>
                  <a:gd name="T22" fmla="*/ 153 w 182"/>
                  <a:gd name="T23" fmla="*/ 21 h 213"/>
                  <a:gd name="T24" fmla="*/ 152 w 182"/>
                  <a:gd name="T25" fmla="*/ 14 h 213"/>
                  <a:gd name="T26" fmla="*/ 150 w 182"/>
                  <a:gd name="T27" fmla="*/ 7 h 213"/>
                  <a:gd name="T28" fmla="*/ 157 w 182"/>
                  <a:gd name="T29" fmla="*/ 0 h 213"/>
                  <a:gd name="T30" fmla="*/ 182 w 182"/>
                  <a:gd name="T31" fmla="*/ 41 h 213"/>
                  <a:gd name="T32" fmla="*/ 175 w 182"/>
                  <a:gd name="T33" fmla="*/ 48 h 213"/>
                  <a:gd name="T34" fmla="*/ 171 w 182"/>
                  <a:gd name="T35" fmla="*/ 44 h 213"/>
                  <a:gd name="T36" fmla="*/ 167 w 182"/>
                  <a:gd name="T37" fmla="*/ 41 h 213"/>
                  <a:gd name="T38" fmla="*/ 161 w 182"/>
                  <a:gd name="T39" fmla="*/ 42 h 213"/>
                  <a:gd name="T40" fmla="*/ 154 w 182"/>
                  <a:gd name="T41" fmla="*/ 48 h 213"/>
                  <a:gd name="T42" fmla="*/ 119 w 182"/>
                  <a:gd name="T43" fmla="*/ 85 h 213"/>
                  <a:gd name="T44" fmla="*/ 113 w 182"/>
                  <a:gd name="T45" fmla="*/ 92 h 213"/>
                  <a:gd name="T46" fmla="*/ 105 w 182"/>
                  <a:gd name="T47" fmla="*/ 105 h 213"/>
                  <a:gd name="T48" fmla="*/ 85 w 182"/>
                  <a:gd name="T49" fmla="*/ 140 h 213"/>
                  <a:gd name="T50" fmla="*/ 66 w 182"/>
                  <a:gd name="T51" fmla="*/ 173 h 213"/>
                  <a:gd name="T52" fmla="*/ 60 w 182"/>
                  <a:gd name="T53" fmla="*/ 186 h 213"/>
                  <a:gd name="T54" fmla="*/ 57 w 182"/>
                  <a:gd name="T55" fmla="*/ 195 h 213"/>
                  <a:gd name="T56" fmla="*/ 57 w 182"/>
                  <a:gd name="T57" fmla="*/ 201 h 213"/>
                  <a:gd name="T58" fmla="*/ 58 w 182"/>
                  <a:gd name="T59" fmla="*/ 206 h 213"/>
                  <a:gd name="T60" fmla="*/ 51 w 182"/>
                  <a:gd name="T61" fmla="*/ 213 h 213"/>
                  <a:gd name="T62" fmla="*/ 28 w 182"/>
                  <a:gd name="T63" fmla="*/ 176 h 213"/>
                  <a:gd name="T64" fmla="*/ 35 w 182"/>
                  <a:gd name="T65" fmla="*/ 168 h 213"/>
                  <a:gd name="T66" fmla="*/ 42 w 182"/>
                  <a:gd name="T67" fmla="*/ 176 h 213"/>
                  <a:gd name="T68" fmla="*/ 47 w 182"/>
                  <a:gd name="T69" fmla="*/ 175 h 213"/>
                  <a:gd name="T70" fmla="*/ 49 w 182"/>
                  <a:gd name="T71" fmla="*/ 172 h 213"/>
                  <a:gd name="T72" fmla="*/ 52 w 182"/>
                  <a:gd name="T73" fmla="*/ 167 h 213"/>
                  <a:gd name="T74" fmla="*/ 57 w 182"/>
                  <a:gd name="T75" fmla="*/ 159 h 213"/>
                  <a:gd name="T76" fmla="*/ 62 w 182"/>
                  <a:gd name="T77" fmla="*/ 150 h 213"/>
                  <a:gd name="T78" fmla="*/ 77 w 182"/>
                  <a:gd name="T79" fmla="*/ 125 h 213"/>
                  <a:gd name="T80" fmla="*/ 95 w 182"/>
                  <a:gd name="T81" fmla="*/ 92 h 213"/>
                  <a:gd name="T82" fmla="*/ 46 w 182"/>
                  <a:gd name="T83" fmla="*/ 120 h 213"/>
                  <a:gd name="T84" fmla="*/ 26 w 182"/>
                  <a:gd name="T85" fmla="*/ 133 h 213"/>
                  <a:gd name="T86" fmla="*/ 23 w 182"/>
                  <a:gd name="T87" fmla="*/ 138 h 213"/>
                  <a:gd name="T88" fmla="*/ 22 w 182"/>
                  <a:gd name="T89" fmla="*/ 143 h 213"/>
                  <a:gd name="T90" fmla="*/ 24 w 182"/>
                  <a:gd name="T91" fmla="*/ 148 h 213"/>
                  <a:gd name="T92" fmla="*/ 25 w 182"/>
                  <a:gd name="T93" fmla="*/ 152 h 213"/>
                  <a:gd name="T94" fmla="*/ 18 w 182"/>
                  <a:gd name="T95" fmla="*/ 160 h 213"/>
                  <a:gd name="T96" fmla="*/ 0 w 182"/>
                  <a:gd name="T97" fmla="*/ 129 h 213"/>
                  <a:gd name="T98" fmla="*/ 7 w 182"/>
                  <a:gd name="T99" fmla="*/ 12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2" h="213">
                    <a:moveTo>
                      <a:pt x="7" y="122"/>
                    </a:moveTo>
                    <a:cubicBezTo>
                      <a:pt x="7" y="123"/>
                      <a:pt x="8" y="123"/>
                      <a:pt x="10" y="124"/>
                    </a:cubicBezTo>
                    <a:cubicBezTo>
                      <a:pt x="12" y="124"/>
                      <a:pt x="13" y="125"/>
                      <a:pt x="15" y="124"/>
                    </a:cubicBezTo>
                    <a:cubicBezTo>
                      <a:pt x="17" y="124"/>
                      <a:pt x="19" y="124"/>
                      <a:pt x="20" y="124"/>
                    </a:cubicBezTo>
                    <a:cubicBezTo>
                      <a:pt x="22" y="123"/>
                      <a:pt x="25" y="122"/>
                      <a:pt x="29" y="120"/>
                    </a:cubicBezTo>
                    <a:cubicBezTo>
                      <a:pt x="39" y="115"/>
                      <a:pt x="48" y="110"/>
                      <a:pt x="57" y="105"/>
                    </a:cubicBezTo>
                    <a:cubicBezTo>
                      <a:pt x="67" y="99"/>
                      <a:pt x="79" y="93"/>
                      <a:pt x="93" y="84"/>
                    </a:cubicBezTo>
                    <a:cubicBezTo>
                      <a:pt x="98" y="81"/>
                      <a:pt x="102" y="79"/>
                      <a:pt x="105" y="76"/>
                    </a:cubicBezTo>
                    <a:cubicBezTo>
                      <a:pt x="108" y="74"/>
                      <a:pt x="112" y="70"/>
                      <a:pt x="117" y="65"/>
                    </a:cubicBezTo>
                    <a:cubicBezTo>
                      <a:pt x="145" y="36"/>
                      <a:pt x="145" y="36"/>
                      <a:pt x="145" y="36"/>
                    </a:cubicBezTo>
                    <a:cubicBezTo>
                      <a:pt x="147" y="33"/>
                      <a:pt x="149" y="31"/>
                      <a:pt x="150" y="28"/>
                    </a:cubicBezTo>
                    <a:cubicBezTo>
                      <a:pt x="152" y="26"/>
                      <a:pt x="153" y="23"/>
                      <a:pt x="153" y="21"/>
                    </a:cubicBezTo>
                    <a:cubicBezTo>
                      <a:pt x="153" y="19"/>
                      <a:pt x="153" y="17"/>
                      <a:pt x="152" y="14"/>
                    </a:cubicBezTo>
                    <a:cubicBezTo>
                      <a:pt x="151" y="11"/>
                      <a:pt x="151" y="9"/>
                      <a:pt x="150" y="7"/>
                    </a:cubicBezTo>
                    <a:cubicBezTo>
                      <a:pt x="157" y="0"/>
                      <a:pt x="157" y="0"/>
                      <a:pt x="157" y="0"/>
                    </a:cubicBezTo>
                    <a:cubicBezTo>
                      <a:pt x="182" y="41"/>
                      <a:pt x="182" y="41"/>
                      <a:pt x="182" y="41"/>
                    </a:cubicBezTo>
                    <a:cubicBezTo>
                      <a:pt x="175" y="48"/>
                      <a:pt x="175" y="48"/>
                      <a:pt x="175" y="48"/>
                    </a:cubicBezTo>
                    <a:cubicBezTo>
                      <a:pt x="174" y="47"/>
                      <a:pt x="173" y="46"/>
                      <a:pt x="171" y="44"/>
                    </a:cubicBezTo>
                    <a:cubicBezTo>
                      <a:pt x="169" y="42"/>
                      <a:pt x="168" y="41"/>
                      <a:pt x="167" y="41"/>
                    </a:cubicBezTo>
                    <a:cubicBezTo>
                      <a:pt x="165" y="40"/>
                      <a:pt x="163" y="41"/>
                      <a:pt x="161" y="42"/>
                    </a:cubicBezTo>
                    <a:cubicBezTo>
                      <a:pt x="159" y="43"/>
                      <a:pt x="156" y="45"/>
                      <a:pt x="154" y="48"/>
                    </a:cubicBezTo>
                    <a:cubicBezTo>
                      <a:pt x="119" y="85"/>
                      <a:pt x="119" y="85"/>
                      <a:pt x="119" y="85"/>
                    </a:cubicBezTo>
                    <a:cubicBezTo>
                      <a:pt x="117" y="86"/>
                      <a:pt x="116" y="89"/>
                      <a:pt x="113" y="92"/>
                    </a:cubicBezTo>
                    <a:cubicBezTo>
                      <a:pt x="111" y="96"/>
                      <a:pt x="108" y="101"/>
                      <a:pt x="105" y="105"/>
                    </a:cubicBezTo>
                    <a:cubicBezTo>
                      <a:pt x="99" y="116"/>
                      <a:pt x="92" y="128"/>
                      <a:pt x="85" y="140"/>
                    </a:cubicBezTo>
                    <a:cubicBezTo>
                      <a:pt x="78" y="153"/>
                      <a:pt x="71" y="164"/>
                      <a:pt x="66" y="173"/>
                    </a:cubicBezTo>
                    <a:cubicBezTo>
                      <a:pt x="63" y="178"/>
                      <a:pt x="61" y="183"/>
                      <a:pt x="60" y="186"/>
                    </a:cubicBezTo>
                    <a:cubicBezTo>
                      <a:pt x="58" y="189"/>
                      <a:pt x="57" y="192"/>
                      <a:pt x="57" y="195"/>
                    </a:cubicBezTo>
                    <a:cubicBezTo>
                      <a:pt x="56" y="197"/>
                      <a:pt x="56" y="199"/>
                      <a:pt x="57" y="201"/>
                    </a:cubicBezTo>
                    <a:cubicBezTo>
                      <a:pt x="57" y="203"/>
                      <a:pt x="57" y="204"/>
                      <a:pt x="58" y="206"/>
                    </a:cubicBezTo>
                    <a:cubicBezTo>
                      <a:pt x="51" y="213"/>
                      <a:pt x="51" y="213"/>
                      <a:pt x="51" y="213"/>
                    </a:cubicBezTo>
                    <a:cubicBezTo>
                      <a:pt x="28" y="176"/>
                      <a:pt x="28" y="176"/>
                      <a:pt x="28" y="176"/>
                    </a:cubicBezTo>
                    <a:cubicBezTo>
                      <a:pt x="35" y="168"/>
                      <a:pt x="35" y="168"/>
                      <a:pt x="35" y="168"/>
                    </a:cubicBezTo>
                    <a:cubicBezTo>
                      <a:pt x="38" y="172"/>
                      <a:pt x="40" y="175"/>
                      <a:pt x="42" y="176"/>
                    </a:cubicBezTo>
                    <a:cubicBezTo>
                      <a:pt x="44" y="177"/>
                      <a:pt x="45" y="176"/>
                      <a:pt x="47" y="175"/>
                    </a:cubicBezTo>
                    <a:cubicBezTo>
                      <a:pt x="47" y="174"/>
                      <a:pt x="48" y="173"/>
                      <a:pt x="49" y="172"/>
                    </a:cubicBezTo>
                    <a:cubicBezTo>
                      <a:pt x="50" y="171"/>
                      <a:pt x="51" y="169"/>
                      <a:pt x="52" y="167"/>
                    </a:cubicBezTo>
                    <a:cubicBezTo>
                      <a:pt x="54" y="165"/>
                      <a:pt x="55" y="162"/>
                      <a:pt x="57" y="159"/>
                    </a:cubicBezTo>
                    <a:cubicBezTo>
                      <a:pt x="59" y="156"/>
                      <a:pt x="61" y="153"/>
                      <a:pt x="62" y="150"/>
                    </a:cubicBezTo>
                    <a:cubicBezTo>
                      <a:pt x="67" y="141"/>
                      <a:pt x="72" y="133"/>
                      <a:pt x="77" y="125"/>
                    </a:cubicBezTo>
                    <a:cubicBezTo>
                      <a:pt x="81" y="116"/>
                      <a:pt x="88" y="106"/>
                      <a:pt x="95" y="92"/>
                    </a:cubicBezTo>
                    <a:cubicBezTo>
                      <a:pt x="74" y="104"/>
                      <a:pt x="58" y="113"/>
                      <a:pt x="46" y="120"/>
                    </a:cubicBezTo>
                    <a:cubicBezTo>
                      <a:pt x="35" y="126"/>
                      <a:pt x="28" y="131"/>
                      <a:pt x="26" y="133"/>
                    </a:cubicBezTo>
                    <a:cubicBezTo>
                      <a:pt x="24" y="134"/>
                      <a:pt x="23" y="136"/>
                      <a:pt x="23" y="138"/>
                    </a:cubicBezTo>
                    <a:cubicBezTo>
                      <a:pt x="22" y="139"/>
                      <a:pt x="22" y="141"/>
                      <a:pt x="22" y="143"/>
                    </a:cubicBezTo>
                    <a:cubicBezTo>
                      <a:pt x="22" y="145"/>
                      <a:pt x="23" y="146"/>
                      <a:pt x="24" y="148"/>
                    </a:cubicBezTo>
                    <a:cubicBezTo>
                      <a:pt x="24" y="149"/>
                      <a:pt x="25" y="151"/>
                      <a:pt x="25" y="152"/>
                    </a:cubicBezTo>
                    <a:cubicBezTo>
                      <a:pt x="18" y="160"/>
                      <a:pt x="18" y="160"/>
                      <a:pt x="18" y="160"/>
                    </a:cubicBezTo>
                    <a:cubicBezTo>
                      <a:pt x="0" y="129"/>
                      <a:pt x="0" y="129"/>
                      <a:pt x="0" y="129"/>
                    </a:cubicBezTo>
                    <a:lnTo>
                      <a:pt x="7" y="122"/>
                    </a:lnTo>
                    <a:close/>
                  </a:path>
                </a:pathLst>
              </a:custGeom>
              <a:solidFill>
                <a:srgbClr val="898989"/>
              </a:solidFill>
              <a:ln>
                <a:noFill/>
              </a:ln>
            </p:spPr>
            <p:txBody>
              <a:bodyPr anchor="ctr"/>
              <a:lstStyle/>
              <a:p>
                <a:pPr algn="ctr"/>
                <a:endParaRPr/>
              </a:p>
            </p:txBody>
          </p:sp>
          <p:sp>
            <p:nvSpPr>
              <p:cNvPr id="88" name="任意多边形: 形状 60"/>
              <p:cNvSpPr/>
              <p:nvPr/>
            </p:nvSpPr>
            <p:spPr bwMode="auto">
              <a:xfrm>
                <a:off x="2770188" y="3314701"/>
                <a:ext cx="93663" cy="185738"/>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89" name="任意多边形: 形状 61"/>
              <p:cNvSpPr/>
              <p:nvPr/>
            </p:nvSpPr>
            <p:spPr bwMode="auto">
              <a:xfrm>
                <a:off x="2841626" y="3314701"/>
                <a:ext cx="100013" cy="185738"/>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90" name="矩形 62"/>
              <p:cNvSpPr/>
              <p:nvPr/>
            </p:nvSpPr>
            <p:spPr bwMode="auto">
              <a:xfrm>
                <a:off x="2825751" y="3427413"/>
                <a:ext cx="39688" cy="23813"/>
              </a:xfrm>
              <a:prstGeom prst="rect">
                <a:avLst/>
              </a:prstGeom>
              <a:grpFill/>
              <a:ln>
                <a:noFill/>
              </a:ln>
            </p:spPr>
            <p:txBody>
              <a:bodyPr anchor="ctr"/>
              <a:lstStyle/>
              <a:p>
                <a:pPr algn="ctr"/>
                <a:endParaRPr/>
              </a:p>
            </p:txBody>
          </p:sp>
          <p:sp>
            <p:nvSpPr>
              <p:cNvPr id="91" name="任意多边形: 形状 63"/>
              <p:cNvSpPr/>
              <p:nvPr/>
            </p:nvSpPr>
            <p:spPr bwMode="auto">
              <a:xfrm>
                <a:off x="2916238" y="3314701"/>
                <a:ext cx="95250" cy="185738"/>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92" name="任意多边形: 形状 64"/>
              <p:cNvSpPr/>
              <p:nvPr/>
            </p:nvSpPr>
            <p:spPr bwMode="auto">
              <a:xfrm>
                <a:off x="2987676" y="3314701"/>
                <a:ext cx="93663" cy="185738"/>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93" name="矩形 65"/>
              <p:cNvSpPr/>
              <p:nvPr/>
            </p:nvSpPr>
            <p:spPr bwMode="auto">
              <a:xfrm>
                <a:off x="2965451" y="3475038"/>
                <a:ext cx="39688" cy="25400"/>
              </a:xfrm>
              <a:prstGeom prst="rect">
                <a:avLst/>
              </a:prstGeom>
              <a:grpFill/>
              <a:ln>
                <a:noFill/>
              </a:ln>
            </p:spPr>
            <p:txBody>
              <a:bodyPr anchor="ctr"/>
              <a:lstStyle/>
              <a:p>
                <a:pPr algn="ctr"/>
                <a:endParaRPr/>
              </a:p>
            </p:txBody>
          </p:sp>
          <p:sp>
            <p:nvSpPr>
              <p:cNvPr id="94" name="任意多边形: 形状 66"/>
              <p:cNvSpPr/>
              <p:nvPr/>
            </p:nvSpPr>
            <p:spPr bwMode="auto">
              <a:xfrm>
                <a:off x="2700338" y="3032126"/>
                <a:ext cx="776288" cy="519113"/>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95" name="任意多边形: 形状 67"/>
              <p:cNvSpPr/>
              <p:nvPr/>
            </p:nvSpPr>
            <p:spPr bwMode="auto">
              <a:xfrm>
                <a:off x="3200401" y="3295651"/>
                <a:ext cx="111125" cy="250825"/>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sp>
            <p:nvSpPr>
              <p:cNvPr id="96" name="任意多边形: 形状 68"/>
              <p:cNvSpPr/>
              <p:nvPr/>
            </p:nvSpPr>
            <p:spPr bwMode="auto">
              <a:xfrm>
                <a:off x="3097213" y="2620963"/>
                <a:ext cx="166688" cy="196850"/>
              </a:xfrm>
              <a:custGeom>
                <a:avLst/>
                <a:gdLst>
                  <a:gd name="T0" fmla="*/ 55 w 212"/>
                  <a:gd name="T1" fmla="*/ 251 h 251"/>
                  <a:gd name="T2" fmla="*/ 38 w 212"/>
                  <a:gd name="T3" fmla="*/ 231 h 251"/>
                  <a:gd name="T4" fmla="*/ 23 w 212"/>
                  <a:gd name="T5" fmla="*/ 219 h 251"/>
                  <a:gd name="T6" fmla="*/ 50 w 212"/>
                  <a:gd name="T7" fmla="*/ 216 h 251"/>
                  <a:gd name="T8" fmla="*/ 58 w 212"/>
                  <a:gd name="T9" fmla="*/ 153 h 251"/>
                  <a:gd name="T10" fmla="*/ 61 w 212"/>
                  <a:gd name="T11" fmla="*/ 136 h 251"/>
                  <a:gd name="T12" fmla="*/ 59 w 212"/>
                  <a:gd name="T13" fmla="*/ 133 h 251"/>
                  <a:gd name="T14" fmla="*/ 13 w 212"/>
                  <a:gd name="T15" fmla="*/ 197 h 251"/>
                  <a:gd name="T16" fmla="*/ 13 w 212"/>
                  <a:gd name="T17" fmla="*/ 195 h 251"/>
                  <a:gd name="T18" fmla="*/ 0 w 212"/>
                  <a:gd name="T19" fmla="*/ 178 h 251"/>
                  <a:gd name="T20" fmla="*/ 26 w 212"/>
                  <a:gd name="T21" fmla="*/ 154 h 251"/>
                  <a:gd name="T22" fmla="*/ 61 w 212"/>
                  <a:gd name="T23" fmla="*/ 114 h 251"/>
                  <a:gd name="T24" fmla="*/ 68 w 212"/>
                  <a:gd name="T25" fmla="*/ 80 h 251"/>
                  <a:gd name="T26" fmla="*/ 67 w 212"/>
                  <a:gd name="T27" fmla="*/ 79 h 251"/>
                  <a:gd name="T28" fmla="*/ 64 w 212"/>
                  <a:gd name="T29" fmla="*/ 84 h 251"/>
                  <a:gd name="T30" fmla="*/ 48 w 212"/>
                  <a:gd name="T31" fmla="*/ 60 h 251"/>
                  <a:gd name="T32" fmla="*/ 66 w 212"/>
                  <a:gd name="T33" fmla="*/ 54 h 251"/>
                  <a:gd name="T34" fmla="*/ 76 w 212"/>
                  <a:gd name="T35" fmla="*/ 45 h 251"/>
                  <a:gd name="T36" fmla="*/ 84 w 212"/>
                  <a:gd name="T37" fmla="*/ 6 h 251"/>
                  <a:gd name="T38" fmla="*/ 101 w 212"/>
                  <a:gd name="T39" fmla="*/ 11 h 251"/>
                  <a:gd name="T40" fmla="*/ 109 w 212"/>
                  <a:gd name="T41" fmla="*/ 24 h 251"/>
                  <a:gd name="T42" fmla="*/ 107 w 212"/>
                  <a:gd name="T43" fmla="*/ 31 h 251"/>
                  <a:gd name="T44" fmla="*/ 116 w 212"/>
                  <a:gd name="T45" fmla="*/ 46 h 251"/>
                  <a:gd name="T46" fmla="*/ 86 w 212"/>
                  <a:gd name="T47" fmla="*/ 97 h 251"/>
                  <a:gd name="T48" fmla="*/ 71 w 212"/>
                  <a:gd name="T49" fmla="*/ 216 h 251"/>
                  <a:gd name="T50" fmla="*/ 108 w 212"/>
                  <a:gd name="T51" fmla="*/ 198 h 251"/>
                  <a:gd name="T52" fmla="*/ 120 w 212"/>
                  <a:gd name="T53" fmla="*/ 172 h 251"/>
                  <a:gd name="T54" fmla="*/ 109 w 212"/>
                  <a:gd name="T55" fmla="*/ 138 h 251"/>
                  <a:gd name="T56" fmla="*/ 128 w 212"/>
                  <a:gd name="T57" fmla="*/ 153 h 251"/>
                  <a:gd name="T58" fmla="*/ 133 w 212"/>
                  <a:gd name="T59" fmla="*/ 154 h 251"/>
                  <a:gd name="T60" fmla="*/ 142 w 212"/>
                  <a:gd name="T61" fmla="*/ 130 h 251"/>
                  <a:gd name="T62" fmla="*/ 126 w 212"/>
                  <a:gd name="T63" fmla="*/ 131 h 251"/>
                  <a:gd name="T64" fmla="*/ 123 w 212"/>
                  <a:gd name="T65" fmla="*/ 118 h 251"/>
                  <a:gd name="T66" fmla="*/ 137 w 212"/>
                  <a:gd name="T67" fmla="*/ 76 h 251"/>
                  <a:gd name="T68" fmla="*/ 108 w 212"/>
                  <a:gd name="T69" fmla="*/ 92 h 251"/>
                  <a:gd name="T70" fmla="*/ 100 w 212"/>
                  <a:gd name="T71" fmla="*/ 89 h 251"/>
                  <a:gd name="T72" fmla="*/ 100 w 212"/>
                  <a:gd name="T73" fmla="*/ 86 h 251"/>
                  <a:gd name="T74" fmla="*/ 96 w 212"/>
                  <a:gd name="T75" fmla="*/ 83 h 251"/>
                  <a:gd name="T76" fmla="*/ 96 w 212"/>
                  <a:gd name="T77" fmla="*/ 80 h 251"/>
                  <a:gd name="T78" fmla="*/ 139 w 212"/>
                  <a:gd name="T79" fmla="*/ 51 h 251"/>
                  <a:gd name="T80" fmla="*/ 157 w 212"/>
                  <a:gd name="T81" fmla="*/ 0 h 251"/>
                  <a:gd name="T82" fmla="*/ 179 w 212"/>
                  <a:gd name="T83" fmla="*/ 16 h 251"/>
                  <a:gd name="T84" fmla="*/ 180 w 212"/>
                  <a:gd name="T85" fmla="*/ 27 h 251"/>
                  <a:gd name="T86" fmla="*/ 186 w 212"/>
                  <a:gd name="T87" fmla="*/ 34 h 251"/>
                  <a:gd name="T88" fmla="*/ 189 w 212"/>
                  <a:gd name="T89" fmla="*/ 35 h 251"/>
                  <a:gd name="T90" fmla="*/ 190 w 212"/>
                  <a:gd name="T91" fmla="*/ 43 h 251"/>
                  <a:gd name="T92" fmla="*/ 176 w 212"/>
                  <a:gd name="T93" fmla="*/ 51 h 251"/>
                  <a:gd name="T94" fmla="*/ 176 w 212"/>
                  <a:gd name="T95" fmla="*/ 54 h 251"/>
                  <a:gd name="T96" fmla="*/ 170 w 212"/>
                  <a:gd name="T97" fmla="*/ 56 h 251"/>
                  <a:gd name="T98" fmla="*/ 148 w 212"/>
                  <a:gd name="T99" fmla="*/ 113 h 251"/>
                  <a:gd name="T100" fmla="*/ 165 w 212"/>
                  <a:gd name="T101" fmla="*/ 138 h 251"/>
                  <a:gd name="T102" fmla="*/ 147 w 212"/>
                  <a:gd name="T103" fmla="*/ 174 h 251"/>
                  <a:gd name="T104" fmla="*/ 169 w 212"/>
                  <a:gd name="T105" fmla="*/ 200 h 251"/>
                  <a:gd name="T106" fmla="*/ 211 w 212"/>
                  <a:gd name="T107" fmla="*/ 211 h 251"/>
                  <a:gd name="T108" fmla="*/ 212 w 212"/>
                  <a:gd name="T109" fmla="*/ 215 h 251"/>
                  <a:gd name="T110" fmla="*/ 151 w 212"/>
                  <a:gd name="T111" fmla="*/ 234 h 251"/>
                  <a:gd name="T112" fmla="*/ 131 w 212"/>
                  <a:gd name="T113" fmla="*/ 196 h 251"/>
                  <a:gd name="T114" fmla="*/ 78 w 212"/>
                  <a:gd name="T115" fmla="*/ 241 h 251"/>
                  <a:gd name="T116" fmla="*/ 70 w 212"/>
                  <a:gd name="T117" fmla="*/ 231 h 251"/>
                  <a:gd name="T118" fmla="*/ 55 w 212"/>
                  <a:gd name="T119" fmla="*/ 25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1">
                    <a:moveTo>
                      <a:pt x="55" y="251"/>
                    </a:moveTo>
                    <a:cubicBezTo>
                      <a:pt x="49" y="241"/>
                      <a:pt x="45" y="236"/>
                      <a:pt x="38" y="231"/>
                    </a:cubicBezTo>
                    <a:cubicBezTo>
                      <a:pt x="35" y="221"/>
                      <a:pt x="26" y="223"/>
                      <a:pt x="23" y="219"/>
                    </a:cubicBezTo>
                    <a:cubicBezTo>
                      <a:pt x="23" y="210"/>
                      <a:pt x="40" y="220"/>
                      <a:pt x="50" y="216"/>
                    </a:cubicBezTo>
                    <a:cubicBezTo>
                      <a:pt x="51" y="212"/>
                      <a:pt x="51" y="212"/>
                      <a:pt x="58" y="153"/>
                    </a:cubicBezTo>
                    <a:cubicBezTo>
                      <a:pt x="59" y="147"/>
                      <a:pt x="60" y="141"/>
                      <a:pt x="61" y="136"/>
                    </a:cubicBezTo>
                    <a:cubicBezTo>
                      <a:pt x="60" y="135"/>
                      <a:pt x="60" y="134"/>
                      <a:pt x="59" y="133"/>
                    </a:cubicBezTo>
                    <a:cubicBezTo>
                      <a:pt x="53" y="145"/>
                      <a:pt x="26" y="199"/>
                      <a:pt x="13" y="197"/>
                    </a:cubicBezTo>
                    <a:cubicBezTo>
                      <a:pt x="13" y="196"/>
                      <a:pt x="13" y="195"/>
                      <a:pt x="13" y="195"/>
                    </a:cubicBezTo>
                    <a:cubicBezTo>
                      <a:pt x="5" y="192"/>
                      <a:pt x="0" y="184"/>
                      <a:pt x="0" y="178"/>
                    </a:cubicBezTo>
                    <a:cubicBezTo>
                      <a:pt x="6" y="171"/>
                      <a:pt x="23" y="166"/>
                      <a:pt x="26" y="154"/>
                    </a:cubicBezTo>
                    <a:cubicBezTo>
                      <a:pt x="37" y="143"/>
                      <a:pt x="49" y="120"/>
                      <a:pt x="61" y="114"/>
                    </a:cubicBezTo>
                    <a:cubicBezTo>
                      <a:pt x="65" y="101"/>
                      <a:pt x="66" y="92"/>
                      <a:pt x="68" y="80"/>
                    </a:cubicBezTo>
                    <a:cubicBezTo>
                      <a:pt x="68" y="80"/>
                      <a:pt x="67" y="79"/>
                      <a:pt x="67" y="79"/>
                    </a:cubicBezTo>
                    <a:cubicBezTo>
                      <a:pt x="65" y="81"/>
                      <a:pt x="65" y="81"/>
                      <a:pt x="64" y="84"/>
                    </a:cubicBezTo>
                    <a:cubicBezTo>
                      <a:pt x="57" y="82"/>
                      <a:pt x="46" y="67"/>
                      <a:pt x="48" y="60"/>
                    </a:cubicBezTo>
                    <a:cubicBezTo>
                      <a:pt x="63" y="54"/>
                      <a:pt x="63" y="54"/>
                      <a:pt x="66" y="54"/>
                    </a:cubicBezTo>
                    <a:cubicBezTo>
                      <a:pt x="69" y="48"/>
                      <a:pt x="73" y="50"/>
                      <a:pt x="76" y="45"/>
                    </a:cubicBezTo>
                    <a:cubicBezTo>
                      <a:pt x="79" y="32"/>
                      <a:pt x="82" y="19"/>
                      <a:pt x="84" y="6"/>
                    </a:cubicBezTo>
                    <a:cubicBezTo>
                      <a:pt x="91" y="0"/>
                      <a:pt x="92" y="2"/>
                      <a:pt x="101" y="11"/>
                    </a:cubicBezTo>
                    <a:cubicBezTo>
                      <a:pt x="102" y="14"/>
                      <a:pt x="104" y="21"/>
                      <a:pt x="109" y="24"/>
                    </a:cubicBezTo>
                    <a:cubicBezTo>
                      <a:pt x="109" y="26"/>
                      <a:pt x="108" y="29"/>
                      <a:pt x="107" y="31"/>
                    </a:cubicBezTo>
                    <a:cubicBezTo>
                      <a:pt x="114" y="33"/>
                      <a:pt x="115" y="32"/>
                      <a:pt x="116" y="46"/>
                    </a:cubicBezTo>
                    <a:cubicBezTo>
                      <a:pt x="93" y="68"/>
                      <a:pt x="95" y="61"/>
                      <a:pt x="86" y="97"/>
                    </a:cubicBezTo>
                    <a:cubicBezTo>
                      <a:pt x="80" y="134"/>
                      <a:pt x="75" y="175"/>
                      <a:pt x="71" y="216"/>
                    </a:cubicBezTo>
                    <a:cubicBezTo>
                      <a:pt x="78" y="233"/>
                      <a:pt x="102" y="203"/>
                      <a:pt x="108" y="198"/>
                    </a:cubicBezTo>
                    <a:cubicBezTo>
                      <a:pt x="114" y="189"/>
                      <a:pt x="119" y="182"/>
                      <a:pt x="120" y="172"/>
                    </a:cubicBezTo>
                    <a:cubicBezTo>
                      <a:pt x="114" y="160"/>
                      <a:pt x="109" y="149"/>
                      <a:pt x="109" y="138"/>
                    </a:cubicBezTo>
                    <a:cubicBezTo>
                      <a:pt x="115" y="140"/>
                      <a:pt x="124" y="142"/>
                      <a:pt x="128" y="153"/>
                    </a:cubicBezTo>
                    <a:cubicBezTo>
                      <a:pt x="130" y="153"/>
                      <a:pt x="131" y="154"/>
                      <a:pt x="133" y="154"/>
                    </a:cubicBezTo>
                    <a:cubicBezTo>
                      <a:pt x="141" y="135"/>
                      <a:pt x="141" y="135"/>
                      <a:pt x="142" y="130"/>
                    </a:cubicBezTo>
                    <a:cubicBezTo>
                      <a:pt x="136" y="129"/>
                      <a:pt x="130" y="132"/>
                      <a:pt x="126" y="131"/>
                    </a:cubicBezTo>
                    <a:cubicBezTo>
                      <a:pt x="124" y="124"/>
                      <a:pt x="122" y="123"/>
                      <a:pt x="123" y="118"/>
                    </a:cubicBezTo>
                    <a:cubicBezTo>
                      <a:pt x="128" y="115"/>
                      <a:pt x="136" y="79"/>
                      <a:pt x="137" y="76"/>
                    </a:cubicBezTo>
                    <a:cubicBezTo>
                      <a:pt x="128" y="75"/>
                      <a:pt x="121" y="94"/>
                      <a:pt x="108" y="92"/>
                    </a:cubicBezTo>
                    <a:cubicBezTo>
                      <a:pt x="108" y="91"/>
                      <a:pt x="108" y="91"/>
                      <a:pt x="100" y="89"/>
                    </a:cubicBezTo>
                    <a:cubicBezTo>
                      <a:pt x="100" y="88"/>
                      <a:pt x="100" y="87"/>
                      <a:pt x="100" y="86"/>
                    </a:cubicBezTo>
                    <a:cubicBezTo>
                      <a:pt x="99" y="85"/>
                      <a:pt x="97" y="84"/>
                      <a:pt x="96" y="83"/>
                    </a:cubicBezTo>
                    <a:cubicBezTo>
                      <a:pt x="96" y="82"/>
                      <a:pt x="96" y="81"/>
                      <a:pt x="96" y="80"/>
                    </a:cubicBezTo>
                    <a:cubicBezTo>
                      <a:pt x="109" y="71"/>
                      <a:pt x="127" y="63"/>
                      <a:pt x="139" y="51"/>
                    </a:cubicBezTo>
                    <a:cubicBezTo>
                      <a:pt x="151" y="49"/>
                      <a:pt x="156" y="12"/>
                      <a:pt x="157" y="0"/>
                    </a:cubicBezTo>
                    <a:cubicBezTo>
                      <a:pt x="166" y="2"/>
                      <a:pt x="169" y="10"/>
                      <a:pt x="179" y="16"/>
                    </a:cubicBezTo>
                    <a:cubicBezTo>
                      <a:pt x="179" y="20"/>
                      <a:pt x="180" y="23"/>
                      <a:pt x="180" y="27"/>
                    </a:cubicBezTo>
                    <a:cubicBezTo>
                      <a:pt x="183" y="28"/>
                      <a:pt x="185" y="28"/>
                      <a:pt x="186" y="34"/>
                    </a:cubicBezTo>
                    <a:cubicBezTo>
                      <a:pt x="187" y="35"/>
                      <a:pt x="188" y="35"/>
                      <a:pt x="189" y="35"/>
                    </a:cubicBezTo>
                    <a:cubicBezTo>
                      <a:pt x="189" y="38"/>
                      <a:pt x="189" y="40"/>
                      <a:pt x="190" y="43"/>
                    </a:cubicBezTo>
                    <a:cubicBezTo>
                      <a:pt x="185" y="46"/>
                      <a:pt x="182" y="49"/>
                      <a:pt x="176" y="51"/>
                    </a:cubicBezTo>
                    <a:cubicBezTo>
                      <a:pt x="176" y="52"/>
                      <a:pt x="176" y="53"/>
                      <a:pt x="176" y="54"/>
                    </a:cubicBezTo>
                    <a:cubicBezTo>
                      <a:pt x="174" y="55"/>
                      <a:pt x="172" y="55"/>
                      <a:pt x="170" y="56"/>
                    </a:cubicBezTo>
                    <a:cubicBezTo>
                      <a:pt x="159" y="75"/>
                      <a:pt x="152" y="88"/>
                      <a:pt x="148" y="113"/>
                    </a:cubicBezTo>
                    <a:cubicBezTo>
                      <a:pt x="163" y="117"/>
                      <a:pt x="167" y="115"/>
                      <a:pt x="165" y="138"/>
                    </a:cubicBezTo>
                    <a:cubicBezTo>
                      <a:pt x="158" y="146"/>
                      <a:pt x="149" y="161"/>
                      <a:pt x="147" y="174"/>
                    </a:cubicBezTo>
                    <a:cubicBezTo>
                      <a:pt x="155" y="182"/>
                      <a:pt x="162" y="191"/>
                      <a:pt x="169" y="200"/>
                    </a:cubicBezTo>
                    <a:cubicBezTo>
                      <a:pt x="181" y="208"/>
                      <a:pt x="197" y="209"/>
                      <a:pt x="211" y="211"/>
                    </a:cubicBezTo>
                    <a:cubicBezTo>
                      <a:pt x="212" y="213"/>
                      <a:pt x="212" y="213"/>
                      <a:pt x="212" y="215"/>
                    </a:cubicBezTo>
                    <a:cubicBezTo>
                      <a:pt x="195" y="228"/>
                      <a:pt x="170" y="236"/>
                      <a:pt x="151" y="234"/>
                    </a:cubicBezTo>
                    <a:cubicBezTo>
                      <a:pt x="143" y="220"/>
                      <a:pt x="139" y="207"/>
                      <a:pt x="131" y="196"/>
                    </a:cubicBezTo>
                    <a:cubicBezTo>
                      <a:pt x="120" y="211"/>
                      <a:pt x="95" y="241"/>
                      <a:pt x="78" y="241"/>
                    </a:cubicBezTo>
                    <a:cubicBezTo>
                      <a:pt x="75" y="235"/>
                      <a:pt x="72" y="232"/>
                      <a:pt x="70" y="231"/>
                    </a:cubicBezTo>
                    <a:cubicBezTo>
                      <a:pt x="68" y="241"/>
                      <a:pt x="64" y="248"/>
                      <a:pt x="55" y="251"/>
                    </a:cubicBezTo>
                    <a:close/>
                  </a:path>
                </a:pathLst>
              </a:custGeom>
              <a:solidFill>
                <a:srgbClr val="E60012"/>
              </a:solidFill>
              <a:ln>
                <a:noFill/>
              </a:ln>
            </p:spPr>
            <p:txBody>
              <a:bodyPr anchor="ctr"/>
              <a:lstStyle/>
              <a:p>
                <a:pPr algn="ctr"/>
                <a:endParaRPr/>
              </a:p>
            </p:txBody>
          </p:sp>
          <p:sp>
            <p:nvSpPr>
              <p:cNvPr id="97" name="任意多边形: 形状 69"/>
              <p:cNvSpPr/>
              <p:nvPr/>
            </p:nvSpPr>
            <p:spPr bwMode="auto">
              <a:xfrm>
                <a:off x="3298826" y="2668588"/>
                <a:ext cx="149225" cy="203200"/>
              </a:xfrm>
              <a:custGeom>
                <a:avLst/>
                <a:gdLst>
                  <a:gd name="T0" fmla="*/ 2 w 190"/>
                  <a:gd name="T1" fmla="*/ 167 h 259"/>
                  <a:gd name="T2" fmla="*/ 86 w 190"/>
                  <a:gd name="T3" fmla="*/ 136 h 259"/>
                  <a:gd name="T4" fmla="*/ 44 w 190"/>
                  <a:gd name="T5" fmla="*/ 140 h 259"/>
                  <a:gd name="T6" fmla="*/ 55 w 190"/>
                  <a:gd name="T7" fmla="*/ 107 h 259"/>
                  <a:gd name="T8" fmla="*/ 132 w 190"/>
                  <a:gd name="T9" fmla="*/ 66 h 259"/>
                  <a:gd name="T10" fmla="*/ 164 w 190"/>
                  <a:gd name="T11" fmla="*/ 3 h 259"/>
                  <a:gd name="T12" fmla="*/ 143 w 190"/>
                  <a:gd name="T13" fmla="*/ 105 h 259"/>
                  <a:gd name="T14" fmla="*/ 149 w 190"/>
                  <a:gd name="T15" fmla="*/ 129 h 259"/>
                  <a:gd name="T16" fmla="*/ 110 w 190"/>
                  <a:gd name="T17" fmla="*/ 151 h 259"/>
                  <a:gd name="T18" fmla="*/ 43 w 190"/>
                  <a:gd name="T19" fmla="*/ 191 h 259"/>
                  <a:gd name="T20" fmla="*/ 22 w 190"/>
                  <a:gd name="T21" fmla="*/ 185 h 259"/>
                  <a:gd name="T22" fmla="*/ 121 w 190"/>
                  <a:gd name="T23" fmla="*/ 249 h 259"/>
                  <a:gd name="T24" fmla="*/ 133 w 190"/>
                  <a:gd name="T25" fmla="*/ 251 h 259"/>
                  <a:gd name="T26" fmla="*/ 163 w 190"/>
                  <a:gd name="T27" fmla="*/ 256 h 259"/>
                  <a:gd name="T28" fmla="*/ 168 w 190"/>
                  <a:gd name="T29" fmla="*/ 257 h 259"/>
                  <a:gd name="T30" fmla="*/ 155 w 190"/>
                  <a:gd name="T31" fmla="*/ 237 h 259"/>
                  <a:gd name="T32" fmla="*/ 139 w 190"/>
                  <a:gd name="T33" fmla="*/ 206 h 259"/>
                  <a:gd name="T34" fmla="*/ 139 w 190"/>
                  <a:gd name="T35" fmla="*/ 203 h 259"/>
                  <a:gd name="T36" fmla="*/ 137 w 190"/>
                  <a:gd name="T37" fmla="*/ 200 h 259"/>
                  <a:gd name="T38" fmla="*/ 136 w 190"/>
                  <a:gd name="T39" fmla="*/ 197 h 259"/>
                  <a:gd name="T40" fmla="*/ 136 w 190"/>
                  <a:gd name="T41" fmla="*/ 193 h 259"/>
                  <a:gd name="T42" fmla="*/ 135 w 190"/>
                  <a:gd name="T43" fmla="*/ 189 h 259"/>
                  <a:gd name="T44" fmla="*/ 132 w 190"/>
                  <a:gd name="T45" fmla="*/ 167 h 259"/>
                  <a:gd name="T46" fmla="*/ 131 w 190"/>
                  <a:gd name="T47" fmla="*/ 158 h 259"/>
                  <a:gd name="T48" fmla="*/ 130 w 190"/>
                  <a:gd name="T49" fmla="*/ 150 h 259"/>
                  <a:gd name="T50" fmla="*/ 129 w 190"/>
                  <a:gd name="T51" fmla="*/ 148 h 259"/>
                  <a:gd name="T52" fmla="*/ 125 w 190"/>
                  <a:gd name="T53" fmla="*/ 147 h 259"/>
                  <a:gd name="T54" fmla="*/ 121 w 190"/>
                  <a:gd name="T55" fmla="*/ 153 h 259"/>
                  <a:gd name="T56" fmla="*/ 116 w 190"/>
                  <a:gd name="T57" fmla="*/ 221 h 259"/>
                  <a:gd name="T58" fmla="*/ 114 w 190"/>
                  <a:gd name="T59" fmla="*/ 229 h 259"/>
                  <a:gd name="T60" fmla="*/ 119 w 190"/>
                  <a:gd name="T61" fmla="*/ 243 h 259"/>
                  <a:gd name="T62" fmla="*/ 121 w 190"/>
                  <a:gd name="T63" fmla="*/ 24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 h="259">
                    <a:moveTo>
                      <a:pt x="0" y="171"/>
                    </a:moveTo>
                    <a:cubicBezTo>
                      <a:pt x="1" y="169"/>
                      <a:pt x="1" y="168"/>
                      <a:pt x="2" y="167"/>
                    </a:cubicBezTo>
                    <a:cubicBezTo>
                      <a:pt x="7" y="167"/>
                      <a:pt x="7" y="167"/>
                      <a:pt x="9" y="166"/>
                    </a:cubicBezTo>
                    <a:cubicBezTo>
                      <a:pt x="28" y="173"/>
                      <a:pt x="81" y="166"/>
                      <a:pt x="86" y="136"/>
                    </a:cubicBezTo>
                    <a:cubicBezTo>
                      <a:pt x="72" y="139"/>
                      <a:pt x="58" y="142"/>
                      <a:pt x="45" y="143"/>
                    </a:cubicBezTo>
                    <a:cubicBezTo>
                      <a:pt x="45" y="142"/>
                      <a:pt x="45" y="141"/>
                      <a:pt x="44" y="140"/>
                    </a:cubicBezTo>
                    <a:cubicBezTo>
                      <a:pt x="37" y="130"/>
                      <a:pt x="28" y="108"/>
                      <a:pt x="31" y="98"/>
                    </a:cubicBezTo>
                    <a:cubicBezTo>
                      <a:pt x="36" y="96"/>
                      <a:pt x="48" y="103"/>
                      <a:pt x="55" y="107"/>
                    </a:cubicBezTo>
                    <a:cubicBezTo>
                      <a:pt x="66" y="109"/>
                      <a:pt x="100" y="112"/>
                      <a:pt x="110" y="105"/>
                    </a:cubicBezTo>
                    <a:cubicBezTo>
                      <a:pt x="125" y="80"/>
                      <a:pt x="131" y="66"/>
                      <a:pt x="132" y="66"/>
                    </a:cubicBezTo>
                    <a:cubicBezTo>
                      <a:pt x="142" y="44"/>
                      <a:pt x="148" y="21"/>
                      <a:pt x="156" y="2"/>
                    </a:cubicBezTo>
                    <a:cubicBezTo>
                      <a:pt x="160" y="0"/>
                      <a:pt x="159" y="1"/>
                      <a:pt x="164" y="3"/>
                    </a:cubicBezTo>
                    <a:cubicBezTo>
                      <a:pt x="161" y="9"/>
                      <a:pt x="182" y="37"/>
                      <a:pt x="173" y="57"/>
                    </a:cubicBezTo>
                    <a:cubicBezTo>
                      <a:pt x="167" y="59"/>
                      <a:pt x="148" y="93"/>
                      <a:pt x="143" y="105"/>
                    </a:cubicBezTo>
                    <a:cubicBezTo>
                      <a:pt x="154" y="120"/>
                      <a:pt x="179" y="85"/>
                      <a:pt x="190" y="124"/>
                    </a:cubicBezTo>
                    <a:cubicBezTo>
                      <a:pt x="185" y="135"/>
                      <a:pt x="159" y="125"/>
                      <a:pt x="149" y="129"/>
                    </a:cubicBezTo>
                    <a:cubicBezTo>
                      <a:pt x="143" y="127"/>
                      <a:pt x="132" y="132"/>
                      <a:pt x="128" y="129"/>
                    </a:cubicBezTo>
                    <a:cubicBezTo>
                      <a:pt x="120" y="136"/>
                      <a:pt x="117" y="140"/>
                      <a:pt x="110" y="151"/>
                    </a:cubicBezTo>
                    <a:cubicBezTo>
                      <a:pt x="110" y="150"/>
                      <a:pt x="109" y="150"/>
                      <a:pt x="108" y="150"/>
                    </a:cubicBezTo>
                    <a:cubicBezTo>
                      <a:pt x="93" y="175"/>
                      <a:pt x="67" y="188"/>
                      <a:pt x="43" y="191"/>
                    </a:cubicBezTo>
                    <a:cubicBezTo>
                      <a:pt x="43" y="192"/>
                      <a:pt x="42" y="192"/>
                      <a:pt x="42" y="194"/>
                    </a:cubicBezTo>
                    <a:cubicBezTo>
                      <a:pt x="37" y="190"/>
                      <a:pt x="36" y="191"/>
                      <a:pt x="22" y="185"/>
                    </a:cubicBezTo>
                    <a:cubicBezTo>
                      <a:pt x="15" y="180"/>
                      <a:pt x="8" y="176"/>
                      <a:pt x="0" y="171"/>
                    </a:cubicBezTo>
                    <a:close/>
                    <a:moveTo>
                      <a:pt x="121" y="249"/>
                    </a:moveTo>
                    <a:cubicBezTo>
                      <a:pt x="125" y="250"/>
                      <a:pt x="129" y="252"/>
                      <a:pt x="132" y="253"/>
                    </a:cubicBezTo>
                    <a:cubicBezTo>
                      <a:pt x="133" y="252"/>
                      <a:pt x="133" y="252"/>
                      <a:pt x="133" y="251"/>
                    </a:cubicBezTo>
                    <a:cubicBezTo>
                      <a:pt x="138" y="253"/>
                      <a:pt x="151" y="255"/>
                      <a:pt x="163" y="258"/>
                    </a:cubicBezTo>
                    <a:cubicBezTo>
                      <a:pt x="163" y="257"/>
                      <a:pt x="163" y="257"/>
                      <a:pt x="163" y="256"/>
                    </a:cubicBezTo>
                    <a:cubicBezTo>
                      <a:pt x="164" y="257"/>
                      <a:pt x="166" y="258"/>
                      <a:pt x="167" y="259"/>
                    </a:cubicBezTo>
                    <a:cubicBezTo>
                      <a:pt x="168" y="258"/>
                      <a:pt x="168" y="257"/>
                      <a:pt x="168" y="257"/>
                    </a:cubicBezTo>
                    <a:cubicBezTo>
                      <a:pt x="169" y="257"/>
                      <a:pt x="169" y="258"/>
                      <a:pt x="170" y="258"/>
                    </a:cubicBezTo>
                    <a:cubicBezTo>
                      <a:pt x="174" y="246"/>
                      <a:pt x="160" y="241"/>
                      <a:pt x="155" y="237"/>
                    </a:cubicBezTo>
                    <a:cubicBezTo>
                      <a:pt x="144" y="221"/>
                      <a:pt x="144" y="221"/>
                      <a:pt x="138" y="208"/>
                    </a:cubicBezTo>
                    <a:cubicBezTo>
                      <a:pt x="139" y="208"/>
                      <a:pt x="139" y="207"/>
                      <a:pt x="139" y="206"/>
                    </a:cubicBezTo>
                    <a:cubicBezTo>
                      <a:pt x="139" y="206"/>
                      <a:pt x="138" y="206"/>
                      <a:pt x="138" y="205"/>
                    </a:cubicBezTo>
                    <a:cubicBezTo>
                      <a:pt x="138" y="205"/>
                      <a:pt x="138" y="204"/>
                      <a:pt x="139" y="203"/>
                    </a:cubicBezTo>
                    <a:cubicBezTo>
                      <a:pt x="138" y="203"/>
                      <a:pt x="137" y="202"/>
                      <a:pt x="136" y="202"/>
                    </a:cubicBezTo>
                    <a:cubicBezTo>
                      <a:pt x="137" y="201"/>
                      <a:pt x="137" y="200"/>
                      <a:pt x="137" y="200"/>
                    </a:cubicBezTo>
                    <a:cubicBezTo>
                      <a:pt x="136" y="199"/>
                      <a:pt x="136" y="199"/>
                      <a:pt x="136" y="198"/>
                    </a:cubicBezTo>
                    <a:cubicBezTo>
                      <a:pt x="136" y="198"/>
                      <a:pt x="136" y="197"/>
                      <a:pt x="136" y="197"/>
                    </a:cubicBezTo>
                    <a:cubicBezTo>
                      <a:pt x="136" y="196"/>
                      <a:pt x="135" y="196"/>
                      <a:pt x="135" y="195"/>
                    </a:cubicBezTo>
                    <a:cubicBezTo>
                      <a:pt x="135" y="194"/>
                      <a:pt x="135" y="194"/>
                      <a:pt x="136" y="193"/>
                    </a:cubicBezTo>
                    <a:cubicBezTo>
                      <a:pt x="135" y="193"/>
                      <a:pt x="135" y="193"/>
                      <a:pt x="134" y="192"/>
                    </a:cubicBezTo>
                    <a:cubicBezTo>
                      <a:pt x="135" y="191"/>
                      <a:pt x="135" y="190"/>
                      <a:pt x="135" y="189"/>
                    </a:cubicBezTo>
                    <a:cubicBezTo>
                      <a:pt x="133" y="184"/>
                      <a:pt x="133" y="179"/>
                      <a:pt x="131" y="178"/>
                    </a:cubicBezTo>
                    <a:cubicBezTo>
                      <a:pt x="131" y="174"/>
                      <a:pt x="131" y="170"/>
                      <a:pt x="132" y="167"/>
                    </a:cubicBezTo>
                    <a:cubicBezTo>
                      <a:pt x="131" y="166"/>
                      <a:pt x="131" y="166"/>
                      <a:pt x="130" y="166"/>
                    </a:cubicBezTo>
                    <a:cubicBezTo>
                      <a:pt x="131" y="163"/>
                      <a:pt x="131" y="161"/>
                      <a:pt x="131" y="158"/>
                    </a:cubicBezTo>
                    <a:cubicBezTo>
                      <a:pt x="130" y="158"/>
                      <a:pt x="130" y="157"/>
                      <a:pt x="129" y="157"/>
                    </a:cubicBezTo>
                    <a:cubicBezTo>
                      <a:pt x="129" y="154"/>
                      <a:pt x="129" y="152"/>
                      <a:pt x="130" y="150"/>
                    </a:cubicBezTo>
                    <a:cubicBezTo>
                      <a:pt x="129" y="150"/>
                      <a:pt x="129" y="150"/>
                      <a:pt x="128" y="149"/>
                    </a:cubicBezTo>
                    <a:cubicBezTo>
                      <a:pt x="128" y="149"/>
                      <a:pt x="129" y="148"/>
                      <a:pt x="129" y="148"/>
                    </a:cubicBezTo>
                    <a:cubicBezTo>
                      <a:pt x="128" y="147"/>
                      <a:pt x="127" y="146"/>
                      <a:pt x="126" y="145"/>
                    </a:cubicBezTo>
                    <a:cubicBezTo>
                      <a:pt x="126" y="146"/>
                      <a:pt x="125" y="146"/>
                      <a:pt x="125" y="147"/>
                    </a:cubicBezTo>
                    <a:cubicBezTo>
                      <a:pt x="125" y="147"/>
                      <a:pt x="124" y="146"/>
                      <a:pt x="124" y="146"/>
                    </a:cubicBezTo>
                    <a:cubicBezTo>
                      <a:pt x="123" y="148"/>
                      <a:pt x="122" y="151"/>
                      <a:pt x="121" y="153"/>
                    </a:cubicBezTo>
                    <a:cubicBezTo>
                      <a:pt x="121" y="154"/>
                      <a:pt x="121" y="154"/>
                      <a:pt x="122" y="154"/>
                    </a:cubicBezTo>
                    <a:cubicBezTo>
                      <a:pt x="119" y="174"/>
                      <a:pt x="118" y="198"/>
                      <a:pt x="116" y="221"/>
                    </a:cubicBezTo>
                    <a:cubicBezTo>
                      <a:pt x="116" y="222"/>
                      <a:pt x="117" y="222"/>
                      <a:pt x="117" y="222"/>
                    </a:cubicBezTo>
                    <a:cubicBezTo>
                      <a:pt x="116" y="224"/>
                      <a:pt x="115" y="227"/>
                      <a:pt x="114" y="229"/>
                    </a:cubicBezTo>
                    <a:cubicBezTo>
                      <a:pt x="115" y="230"/>
                      <a:pt x="115" y="230"/>
                      <a:pt x="116" y="230"/>
                    </a:cubicBezTo>
                    <a:cubicBezTo>
                      <a:pt x="114" y="235"/>
                      <a:pt x="114" y="237"/>
                      <a:pt x="119" y="243"/>
                    </a:cubicBezTo>
                    <a:cubicBezTo>
                      <a:pt x="118" y="244"/>
                      <a:pt x="118" y="244"/>
                      <a:pt x="118" y="245"/>
                    </a:cubicBezTo>
                    <a:cubicBezTo>
                      <a:pt x="119" y="246"/>
                      <a:pt x="120" y="248"/>
                      <a:pt x="121" y="249"/>
                    </a:cubicBezTo>
                    <a:close/>
                  </a:path>
                </a:pathLst>
              </a:custGeom>
              <a:solidFill>
                <a:srgbClr val="E60012"/>
              </a:solidFill>
              <a:ln>
                <a:noFill/>
              </a:ln>
            </p:spPr>
            <p:txBody>
              <a:bodyPr anchor="ctr"/>
              <a:lstStyle/>
              <a:p>
                <a:pPr algn="ctr"/>
                <a:endParaRPr/>
              </a:p>
            </p:txBody>
          </p:sp>
          <p:sp>
            <p:nvSpPr>
              <p:cNvPr id="98" name="任意多边形: 形状 70"/>
              <p:cNvSpPr/>
              <p:nvPr/>
            </p:nvSpPr>
            <p:spPr bwMode="auto">
              <a:xfrm>
                <a:off x="2711451" y="2667001"/>
                <a:ext cx="95250" cy="222250"/>
              </a:xfrm>
              <a:custGeom>
                <a:avLst/>
                <a:gdLst>
                  <a:gd name="T0" fmla="*/ 111 w 121"/>
                  <a:gd name="T1" fmla="*/ 283 h 283"/>
                  <a:gd name="T2" fmla="*/ 94 w 121"/>
                  <a:gd name="T3" fmla="*/ 268 h 283"/>
                  <a:gd name="T4" fmla="*/ 82 w 121"/>
                  <a:gd name="T5" fmla="*/ 222 h 283"/>
                  <a:gd name="T6" fmla="*/ 55 w 121"/>
                  <a:gd name="T7" fmla="*/ 124 h 283"/>
                  <a:gd name="T8" fmla="*/ 39 w 121"/>
                  <a:gd name="T9" fmla="*/ 173 h 283"/>
                  <a:gd name="T10" fmla="*/ 6 w 121"/>
                  <a:gd name="T11" fmla="*/ 177 h 283"/>
                  <a:gd name="T12" fmla="*/ 2 w 121"/>
                  <a:gd name="T13" fmla="*/ 108 h 283"/>
                  <a:gd name="T14" fmla="*/ 6 w 121"/>
                  <a:gd name="T15" fmla="*/ 106 h 283"/>
                  <a:gd name="T16" fmla="*/ 16 w 121"/>
                  <a:gd name="T17" fmla="*/ 116 h 283"/>
                  <a:gd name="T18" fmla="*/ 29 w 121"/>
                  <a:gd name="T19" fmla="*/ 139 h 283"/>
                  <a:gd name="T20" fmla="*/ 49 w 121"/>
                  <a:gd name="T21" fmla="*/ 102 h 283"/>
                  <a:gd name="T22" fmla="*/ 21 w 121"/>
                  <a:gd name="T23" fmla="*/ 39 h 283"/>
                  <a:gd name="T24" fmla="*/ 17 w 121"/>
                  <a:gd name="T25" fmla="*/ 28 h 283"/>
                  <a:gd name="T26" fmla="*/ 49 w 121"/>
                  <a:gd name="T27" fmla="*/ 12 h 283"/>
                  <a:gd name="T28" fmla="*/ 63 w 121"/>
                  <a:gd name="T29" fmla="*/ 63 h 283"/>
                  <a:gd name="T30" fmla="*/ 87 w 121"/>
                  <a:gd name="T31" fmla="*/ 24 h 283"/>
                  <a:gd name="T32" fmla="*/ 117 w 121"/>
                  <a:gd name="T33" fmla="*/ 8 h 283"/>
                  <a:gd name="T34" fmla="*/ 121 w 121"/>
                  <a:gd name="T35" fmla="*/ 20 h 283"/>
                  <a:gd name="T36" fmla="*/ 119 w 121"/>
                  <a:gd name="T37" fmla="*/ 21 h 283"/>
                  <a:gd name="T38" fmla="*/ 120 w 121"/>
                  <a:gd name="T39" fmla="*/ 26 h 283"/>
                  <a:gd name="T40" fmla="*/ 99 w 121"/>
                  <a:gd name="T41" fmla="*/ 87 h 283"/>
                  <a:gd name="T42" fmla="*/ 108 w 121"/>
                  <a:gd name="T43" fmla="*/ 88 h 283"/>
                  <a:gd name="T44" fmla="*/ 112 w 121"/>
                  <a:gd name="T45" fmla="*/ 92 h 283"/>
                  <a:gd name="T46" fmla="*/ 82 w 121"/>
                  <a:gd name="T47" fmla="*/ 137 h 283"/>
                  <a:gd name="T48" fmla="*/ 98 w 121"/>
                  <a:gd name="T49" fmla="*/ 195 h 283"/>
                  <a:gd name="T50" fmla="*/ 120 w 121"/>
                  <a:gd name="T51" fmla="*/ 266 h 283"/>
                  <a:gd name="T52" fmla="*/ 118 w 121"/>
                  <a:gd name="T53" fmla="*/ 278 h 283"/>
                  <a:gd name="T54" fmla="*/ 111 w 121"/>
                  <a:gd name="T55" fmla="*/ 283 h 283"/>
                  <a:gd name="T56" fmla="*/ 77 w 121"/>
                  <a:gd name="T57" fmla="*/ 119 h 283"/>
                  <a:gd name="T58" fmla="*/ 88 w 121"/>
                  <a:gd name="T59" fmla="*/ 93 h 283"/>
                  <a:gd name="T60" fmla="*/ 85 w 121"/>
                  <a:gd name="T61" fmla="*/ 74 h 283"/>
                  <a:gd name="T62" fmla="*/ 87 w 121"/>
                  <a:gd name="T63" fmla="*/ 72 h 283"/>
                  <a:gd name="T64" fmla="*/ 84 w 121"/>
                  <a:gd name="T65" fmla="*/ 59 h 283"/>
                  <a:gd name="T66" fmla="*/ 71 w 121"/>
                  <a:gd name="T67" fmla="*/ 80 h 283"/>
                  <a:gd name="T68" fmla="*/ 77 w 121"/>
                  <a:gd name="T69" fmla="*/ 11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283">
                    <a:moveTo>
                      <a:pt x="111" y="283"/>
                    </a:moveTo>
                    <a:cubicBezTo>
                      <a:pt x="108" y="277"/>
                      <a:pt x="94" y="268"/>
                      <a:pt x="94" y="268"/>
                    </a:cubicBezTo>
                    <a:cubicBezTo>
                      <a:pt x="89" y="256"/>
                      <a:pt x="81" y="234"/>
                      <a:pt x="82" y="222"/>
                    </a:cubicBezTo>
                    <a:cubicBezTo>
                      <a:pt x="74" y="188"/>
                      <a:pt x="64" y="156"/>
                      <a:pt x="55" y="124"/>
                    </a:cubicBezTo>
                    <a:cubicBezTo>
                      <a:pt x="48" y="127"/>
                      <a:pt x="41" y="164"/>
                      <a:pt x="39" y="173"/>
                    </a:cubicBezTo>
                    <a:cubicBezTo>
                      <a:pt x="38" y="194"/>
                      <a:pt x="12" y="185"/>
                      <a:pt x="6" y="177"/>
                    </a:cubicBezTo>
                    <a:cubicBezTo>
                      <a:pt x="0" y="157"/>
                      <a:pt x="1" y="126"/>
                      <a:pt x="2" y="108"/>
                    </a:cubicBezTo>
                    <a:cubicBezTo>
                      <a:pt x="3" y="107"/>
                      <a:pt x="4" y="107"/>
                      <a:pt x="6" y="106"/>
                    </a:cubicBezTo>
                    <a:cubicBezTo>
                      <a:pt x="7" y="109"/>
                      <a:pt x="12" y="111"/>
                      <a:pt x="16" y="116"/>
                    </a:cubicBezTo>
                    <a:cubicBezTo>
                      <a:pt x="20" y="124"/>
                      <a:pt x="25" y="131"/>
                      <a:pt x="29" y="139"/>
                    </a:cubicBezTo>
                    <a:cubicBezTo>
                      <a:pt x="42" y="132"/>
                      <a:pt x="38" y="112"/>
                      <a:pt x="49" y="102"/>
                    </a:cubicBezTo>
                    <a:cubicBezTo>
                      <a:pt x="46" y="77"/>
                      <a:pt x="33" y="54"/>
                      <a:pt x="21" y="39"/>
                    </a:cubicBezTo>
                    <a:cubicBezTo>
                      <a:pt x="20" y="35"/>
                      <a:pt x="18" y="31"/>
                      <a:pt x="17" y="28"/>
                    </a:cubicBezTo>
                    <a:cubicBezTo>
                      <a:pt x="23" y="5"/>
                      <a:pt x="28" y="0"/>
                      <a:pt x="49" y="12"/>
                    </a:cubicBezTo>
                    <a:cubicBezTo>
                      <a:pt x="54" y="28"/>
                      <a:pt x="57" y="45"/>
                      <a:pt x="63" y="63"/>
                    </a:cubicBezTo>
                    <a:cubicBezTo>
                      <a:pt x="70" y="59"/>
                      <a:pt x="78" y="31"/>
                      <a:pt x="87" y="24"/>
                    </a:cubicBezTo>
                    <a:cubicBezTo>
                      <a:pt x="89" y="11"/>
                      <a:pt x="106" y="3"/>
                      <a:pt x="117" y="8"/>
                    </a:cubicBezTo>
                    <a:cubicBezTo>
                      <a:pt x="118" y="12"/>
                      <a:pt x="119" y="16"/>
                      <a:pt x="121" y="20"/>
                    </a:cubicBezTo>
                    <a:cubicBezTo>
                      <a:pt x="120" y="21"/>
                      <a:pt x="119" y="21"/>
                      <a:pt x="119" y="21"/>
                    </a:cubicBezTo>
                    <a:cubicBezTo>
                      <a:pt x="119" y="23"/>
                      <a:pt x="119" y="24"/>
                      <a:pt x="120" y="26"/>
                    </a:cubicBezTo>
                    <a:cubicBezTo>
                      <a:pt x="106" y="43"/>
                      <a:pt x="93" y="60"/>
                      <a:pt x="99" y="87"/>
                    </a:cubicBezTo>
                    <a:cubicBezTo>
                      <a:pt x="105" y="88"/>
                      <a:pt x="105" y="88"/>
                      <a:pt x="108" y="88"/>
                    </a:cubicBezTo>
                    <a:cubicBezTo>
                      <a:pt x="108" y="90"/>
                      <a:pt x="108" y="90"/>
                      <a:pt x="112" y="92"/>
                    </a:cubicBezTo>
                    <a:cubicBezTo>
                      <a:pt x="116" y="105"/>
                      <a:pt x="92" y="132"/>
                      <a:pt x="82" y="137"/>
                    </a:cubicBezTo>
                    <a:cubicBezTo>
                      <a:pt x="79" y="147"/>
                      <a:pt x="92" y="179"/>
                      <a:pt x="98" y="195"/>
                    </a:cubicBezTo>
                    <a:cubicBezTo>
                      <a:pt x="99" y="196"/>
                      <a:pt x="99" y="196"/>
                      <a:pt x="120" y="266"/>
                    </a:cubicBezTo>
                    <a:cubicBezTo>
                      <a:pt x="119" y="269"/>
                      <a:pt x="119" y="273"/>
                      <a:pt x="118" y="278"/>
                    </a:cubicBezTo>
                    <a:cubicBezTo>
                      <a:pt x="116" y="280"/>
                      <a:pt x="113" y="282"/>
                      <a:pt x="111" y="283"/>
                    </a:cubicBezTo>
                    <a:close/>
                    <a:moveTo>
                      <a:pt x="77" y="119"/>
                    </a:moveTo>
                    <a:cubicBezTo>
                      <a:pt x="83" y="111"/>
                      <a:pt x="88" y="105"/>
                      <a:pt x="88" y="93"/>
                    </a:cubicBezTo>
                    <a:cubicBezTo>
                      <a:pt x="86" y="85"/>
                      <a:pt x="86" y="78"/>
                      <a:pt x="85" y="74"/>
                    </a:cubicBezTo>
                    <a:cubicBezTo>
                      <a:pt x="86" y="73"/>
                      <a:pt x="86" y="73"/>
                      <a:pt x="87" y="72"/>
                    </a:cubicBezTo>
                    <a:cubicBezTo>
                      <a:pt x="86" y="68"/>
                      <a:pt x="85" y="64"/>
                      <a:pt x="84" y="59"/>
                    </a:cubicBezTo>
                    <a:cubicBezTo>
                      <a:pt x="77" y="61"/>
                      <a:pt x="70" y="73"/>
                      <a:pt x="71" y="80"/>
                    </a:cubicBezTo>
                    <a:cubicBezTo>
                      <a:pt x="64" y="87"/>
                      <a:pt x="70" y="111"/>
                      <a:pt x="77" y="119"/>
                    </a:cubicBezTo>
                    <a:close/>
                  </a:path>
                </a:pathLst>
              </a:custGeom>
              <a:solidFill>
                <a:srgbClr val="E60012"/>
              </a:solidFill>
              <a:ln>
                <a:noFill/>
              </a:ln>
            </p:spPr>
            <p:txBody>
              <a:bodyPr anchor="ctr"/>
              <a:lstStyle/>
              <a:p>
                <a:pPr algn="ctr"/>
                <a:endParaRPr/>
              </a:p>
            </p:txBody>
          </p:sp>
          <p:sp>
            <p:nvSpPr>
              <p:cNvPr id="99" name="任意多边形: 形状 71"/>
              <p:cNvSpPr/>
              <p:nvPr/>
            </p:nvSpPr>
            <p:spPr bwMode="auto">
              <a:xfrm>
                <a:off x="3482976" y="2732088"/>
                <a:ext cx="207963" cy="249238"/>
              </a:xfrm>
              <a:custGeom>
                <a:avLst/>
                <a:gdLst>
                  <a:gd name="T0" fmla="*/ 28 w 264"/>
                  <a:gd name="T1" fmla="*/ 281 h 318"/>
                  <a:gd name="T2" fmla="*/ 19 w 264"/>
                  <a:gd name="T3" fmla="*/ 256 h 318"/>
                  <a:gd name="T4" fmla="*/ 52 w 264"/>
                  <a:gd name="T5" fmla="*/ 278 h 318"/>
                  <a:gd name="T6" fmla="*/ 65 w 264"/>
                  <a:gd name="T7" fmla="*/ 263 h 318"/>
                  <a:gd name="T8" fmla="*/ 98 w 264"/>
                  <a:gd name="T9" fmla="*/ 206 h 318"/>
                  <a:gd name="T10" fmla="*/ 43 w 264"/>
                  <a:gd name="T11" fmla="*/ 204 h 318"/>
                  <a:gd name="T12" fmla="*/ 5 w 264"/>
                  <a:gd name="T13" fmla="*/ 157 h 318"/>
                  <a:gd name="T14" fmla="*/ 76 w 264"/>
                  <a:gd name="T15" fmla="*/ 181 h 318"/>
                  <a:gd name="T16" fmla="*/ 147 w 264"/>
                  <a:gd name="T17" fmla="*/ 171 h 318"/>
                  <a:gd name="T18" fmla="*/ 130 w 264"/>
                  <a:gd name="T19" fmla="*/ 162 h 318"/>
                  <a:gd name="T20" fmla="*/ 89 w 264"/>
                  <a:gd name="T21" fmla="*/ 132 h 318"/>
                  <a:gd name="T22" fmla="*/ 221 w 264"/>
                  <a:gd name="T23" fmla="*/ 130 h 318"/>
                  <a:gd name="T24" fmla="*/ 169 w 264"/>
                  <a:gd name="T25" fmla="*/ 147 h 318"/>
                  <a:gd name="T26" fmla="*/ 151 w 264"/>
                  <a:gd name="T27" fmla="*/ 99 h 318"/>
                  <a:gd name="T28" fmla="*/ 141 w 264"/>
                  <a:gd name="T29" fmla="*/ 82 h 318"/>
                  <a:gd name="T30" fmla="*/ 113 w 264"/>
                  <a:gd name="T31" fmla="*/ 100 h 318"/>
                  <a:gd name="T32" fmla="*/ 96 w 264"/>
                  <a:gd name="T33" fmla="*/ 114 h 318"/>
                  <a:gd name="T34" fmla="*/ 105 w 264"/>
                  <a:gd name="T35" fmla="*/ 48 h 318"/>
                  <a:gd name="T36" fmla="*/ 116 w 264"/>
                  <a:gd name="T37" fmla="*/ 67 h 318"/>
                  <a:gd name="T38" fmla="*/ 126 w 264"/>
                  <a:gd name="T39" fmla="*/ 3 h 318"/>
                  <a:gd name="T40" fmla="*/ 131 w 264"/>
                  <a:gd name="T41" fmla="*/ 0 h 318"/>
                  <a:gd name="T42" fmla="*/ 143 w 264"/>
                  <a:gd name="T43" fmla="*/ 73 h 318"/>
                  <a:gd name="T44" fmla="*/ 162 w 264"/>
                  <a:gd name="T45" fmla="*/ 41 h 318"/>
                  <a:gd name="T46" fmla="*/ 184 w 264"/>
                  <a:gd name="T47" fmla="*/ 63 h 318"/>
                  <a:gd name="T48" fmla="*/ 207 w 264"/>
                  <a:gd name="T49" fmla="*/ 88 h 318"/>
                  <a:gd name="T50" fmla="*/ 188 w 264"/>
                  <a:gd name="T51" fmla="*/ 95 h 318"/>
                  <a:gd name="T52" fmla="*/ 253 w 264"/>
                  <a:gd name="T53" fmla="*/ 154 h 318"/>
                  <a:gd name="T54" fmla="*/ 181 w 264"/>
                  <a:gd name="T55" fmla="*/ 165 h 318"/>
                  <a:gd name="T56" fmla="*/ 164 w 264"/>
                  <a:gd name="T57" fmla="*/ 196 h 318"/>
                  <a:gd name="T58" fmla="*/ 143 w 264"/>
                  <a:gd name="T59" fmla="*/ 198 h 318"/>
                  <a:gd name="T60" fmla="*/ 159 w 264"/>
                  <a:gd name="T61" fmla="*/ 248 h 318"/>
                  <a:gd name="T62" fmla="*/ 124 w 264"/>
                  <a:gd name="T63" fmla="*/ 238 h 318"/>
                  <a:gd name="T64" fmla="*/ 121 w 264"/>
                  <a:gd name="T65" fmla="*/ 212 h 318"/>
                  <a:gd name="T66" fmla="*/ 50 w 264"/>
                  <a:gd name="T67" fmla="*/ 318 h 318"/>
                  <a:gd name="T68" fmla="*/ 158 w 264"/>
                  <a:gd name="T69" fmla="*/ 127 h 318"/>
                  <a:gd name="T70" fmla="*/ 173 w 264"/>
                  <a:gd name="T71" fmla="*/ 116 h 318"/>
                  <a:gd name="T72" fmla="*/ 158 w 264"/>
                  <a:gd name="T73" fmla="*/ 127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4" h="318">
                    <a:moveTo>
                      <a:pt x="42" y="316"/>
                    </a:moveTo>
                    <a:cubicBezTo>
                      <a:pt x="41" y="304"/>
                      <a:pt x="27" y="292"/>
                      <a:pt x="28" y="281"/>
                    </a:cubicBezTo>
                    <a:cubicBezTo>
                      <a:pt x="23" y="275"/>
                      <a:pt x="20" y="263"/>
                      <a:pt x="16" y="258"/>
                    </a:cubicBezTo>
                    <a:cubicBezTo>
                      <a:pt x="17" y="258"/>
                      <a:pt x="18" y="257"/>
                      <a:pt x="19" y="256"/>
                    </a:cubicBezTo>
                    <a:cubicBezTo>
                      <a:pt x="25" y="262"/>
                      <a:pt x="30" y="267"/>
                      <a:pt x="36" y="273"/>
                    </a:cubicBezTo>
                    <a:cubicBezTo>
                      <a:pt x="39" y="272"/>
                      <a:pt x="44" y="282"/>
                      <a:pt x="52" y="278"/>
                    </a:cubicBezTo>
                    <a:cubicBezTo>
                      <a:pt x="56" y="273"/>
                      <a:pt x="59" y="268"/>
                      <a:pt x="63" y="263"/>
                    </a:cubicBezTo>
                    <a:cubicBezTo>
                      <a:pt x="64" y="262"/>
                      <a:pt x="64" y="263"/>
                      <a:pt x="65" y="263"/>
                    </a:cubicBezTo>
                    <a:cubicBezTo>
                      <a:pt x="65" y="262"/>
                      <a:pt x="65" y="261"/>
                      <a:pt x="65" y="261"/>
                    </a:cubicBezTo>
                    <a:cubicBezTo>
                      <a:pt x="74" y="246"/>
                      <a:pt x="94" y="221"/>
                      <a:pt x="98" y="206"/>
                    </a:cubicBezTo>
                    <a:cubicBezTo>
                      <a:pt x="90" y="197"/>
                      <a:pt x="51" y="201"/>
                      <a:pt x="45" y="206"/>
                    </a:cubicBezTo>
                    <a:cubicBezTo>
                      <a:pt x="45" y="205"/>
                      <a:pt x="44" y="205"/>
                      <a:pt x="43" y="204"/>
                    </a:cubicBezTo>
                    <a:cubicBezTo>
                      <a:pt x="28" y="208"/>
                      <a:pt x="28" y="208"/>
                      <a:pt x="22" y="208"/>
                    </a:cubicBezTo>
                    <a:cubicBezTo>
                      <a:pt x="7" y="201"/>
                      <a:pt x="0" y="168"/>
                      <a:pt x="5" y="157"/>
                    </a:cubicBezTo>
                    <a:cubicBezTo>
                      <a:pt x="8" y="156"/>
                      <a:pt x="8" y="156"/>
                      <a:pt x="23" y="165"/>
                    </a:cubicBezTo>
                    <a:cubicBezTo>
                      <a:pt x="35" y="168"/>
                      <a:pt x="64" y="172"/>
                      <a:pt x="76" y="181"/>
                    </a:cubicBezTo>
                    <a:cubicBezTo>
                      <a:pt x="79" y="177"/>
                      <a:pt x="111" y="191"/>
                      <a:pt x="120" y="189"/>
                    </a:cubicBezTo>
                    <a:cubicBezTo>
                      <a:pt x="129" y="184"/>
                      <a:pt x="142" y="178"/>
                      <a:pt x="147" y="171"/>
                    </a:cubicBezTo>
                    <a:cubicBezTo>
                      <a:pt x="146" y="163"/>
                      <a:pt x="134" y="162"/>
                      <a:pt x="131" y="160"/>
                    </a:cubicBezTo>
                    <a:cubicBezTo>
                      <a:pt x="131" y="161"/>
                      <a:pt x="130" y="162"/>
                      <a:pt x="130" y="162"/>
                    </a:cubicBezTo>
                    <a:cubicBezTo>
                      <a:pt x="117" y="155"/>
                      <a:pt x="89" y="159"/>
                      <a:pt x="86" y="136"/>
                    </a:cubicBezTo>
                    <a:cubicBezTo>
                      <a:pt x="87" y="135"/>
                      <a:pt x="88" y="133"/>
                      <a:pt x="89" y="132"/>
                    </a:cubicBezTo>
                    <a:cubicBezTo>
                      <a:pt x="138" y="150"/>
                      <a:pt x="143" y="151"/>
                      <a:pt x="162" y="158"/>
                    </a:cubicBezTo>
                    <a:cubicBezTo>
                      <a:pt x="181" y="156"/>
                      <a:pt x="208" y="145"/>
                      <a:pt x="221" y="130"/>
                    </a:cubicBezTo>
                    <a:cubicBezTo>
                      <a:pt x="220" y="117"/>
                      <a:pt x="192" y="104"/>
                      <a:pt x="186" y="112"/>
                    </a:cubicBezTo>
                    <a:cubicBezTo>
                      <a:pt x="187" y="128"/>
                      <a:pt x="178" y="137"/>
                      <a:pt x="169" y="147"/>
                    </a:cubicBezTo>
                    <a:cubicBezTo>
                      <a:pt x="150" y="149"/>
                      <a:pt x="144" y="140"/>
                      <a:pt x="137" y="120"/>
                    </a:cubicBezTo>
                    <a:cubicBezTo>
                      <a:pt x="141" y="113"/>
                      <a:pt x="146" y="106"/>
                      <a:pt x="151" y="99"/>
                    </a:cubicBezTo>
                    <a:cubicBezTo>
                      <a:pt x="163" y="93"/>
                      <a:pt x="163" y="93"/>
                      <a:pt x="164" y="90"/>
                    </a:cubicBezTo>
                    <a:cubicBezTo>
                      <a:pt x="157" y="80"/>
                      <a:pt x="149" y="83"/>
                      <a:pt x="141" y="82"/>
                    </a:cubicBezTo>
                    <a:cubicBezTo>
                      <a:pt x="133" y="90"/>
                      <a:pt x="134" y="109"/>
                      <a:pt x="124" y="123"/>
                    </a:cubicBezTo>
                    <a:cubicBezTo>
                      <a:pt x="113" y="127"/>
                      <a:pt x="111" y="106"/>
                      <a:pt x="113" y="100"/>
                    </a:cubicBezTo>
                    <a:cubicBezTo>
                      <a:pt x="112" y="98"/>
                      <a:pt x="110" y="97"/>
                      <a:pt x="109" y="95"/>
                    </a:cubicBezTo>
                    <a:cubicBezTo>
                      <a:pt x="105" y="101"/>
                      <a:pt x="102" y="108"/>
                      <a:pt x="96" y="114"/>
                    </a:cubicBezTo>
                    <a:cubicBezTo>
                      <a:pt x="93" y="110"/>
                      <a:pt x="92" y="107"/>
                      <a:pt x="92" y="104"/>
                    </a:cubicBezTo>
                    <a:cubicBezTo>
                      <a:pt x="96" y="85"/>
                      <a:pt x="101" y="66"/>
                      <a:pt x="105" y="48"/>
                    </a:cubicBezTo>
                    <a:cubicBezTo>
                      <a:pt x="102" y="38"/>
                      <a:pt x="104" y="33"/>
                      <a:pt x="107" y="28"/>
                    </a:cubicBezTo>
                    <a:cubicBezTo>
                      <a:pt x="115" y="37"/>
                      <a:pt x="118" y="50"/>
                      <a:pt x="116" y="67"/>
                    </a:cubicBezTo>
                    <a:cubicBezTo>
                      <a:pt x="117" y="68"/>
                      <a:pt x="118" y="70"/>
                      <a:pt x="119" y="71"/>
                    </a:cubicBezTo>
                    <a:cubicBezTo>
                      <a:pt x="129" y="50"/>
                      <a:pt x="128" y="23"/>
                      <a:pt x="126" y="3"/>
                    </a:cubicBezTo>
                    <a:cubicBezTo>
                      <a:pt x="126" y="2"/>
                      <a:pt x="127" y="1"/>
                      <a:pt x="128" y="0"/>
                    </a:cubicBezTo>
                    <a:cubicBezTo>
                      <a:pt x="129" y="0"/>
                      <a:pt x="130" y="0"/>
                      <a:pt x="131" y="0"/>
                    </a:cubicBezTo>
                    <a:cubicBezTo>
                      <a:pt x="140" y="10"/>
                      <a:pt x="143" y="37"/>
                      <a:pt x="140" y="57"/>
                    </a:cubicBezTo>
                    <a:cubicBezTo>
                      <a:pt x="140" y="65"/>
                      <a:pt x="137" y="64"/>
                      <a:pt x="143" y="73"/>
                    </a:cubicBezTo>
                    <a:cubicBezTo>
                      <a:pt x="150" y="75"/>
                      <a:pt x="156" y="75"/>
                      <a:pt x="161" y="68"/>
                    </a:cubicBezTo>
                    <a:cubicBezTo>
                      <a:pt x="161" y="55"/>
                      <a:pt x="156" y="49"/>
                      <a:pt x="162" y="41"/>
                    </a:cubicBezTo>
                    <a:cubicBezTo>
                      <a:pt x="166" y="45"/>
                      <a:pt x="169" y="49"/>
                      <a:pt x="173" y="53"/>
                    </a:cubicBezTo>
                    <a:cubicBezTo>
                      <a:pt x="173" y="57"/>
                      <a:pt x="180" y="63"/>
                      <a:pt x="184" y="63"/>
                    </a:cubicBezTo>
                    <a:cubicBezTo>
                      <a:pt x="193" y="57"/>
                      <a:pt x="196" y="52"/>
                      <a:pt x="204" y="49"/>
                    </a:cubicBezTo>
                    <a:cubicBezTo>
                      <a:pt x="210" y="59"/>
                      <a:pt x="216" y="74"/>
                      <a:pt x="207" y="88"/>
                    </a:cubicBezTo>
                    <a:cubicBezTo>
                      <a:pt x="200" y="90"/>
                      <a:pt x="192" y="90"/>
                      <a:pt x="189" y="91"/>
                    </a:cubicBezTo>
                    <a:cubicBezTo>
                      <a:pt x="189" y="92"/>
                      <a:pt x="189" y="94"/>
                      <a:pt x="188" y="95"/>
                    </a:cubicBezTo>
                    <a:cubicBezTo>
                      <a:pt x="192" y="99"/>
                      <a:pt x="195" y="98"/>
                      <a:pt x="199" y="97"/>
                    </a:cubicBezTo>
                    <a:cubicBezTo>
                      <a:pt x="221" y="104"/>
                      <a:pt x="264" y="104"/>
                      <a:pt x="253" y="154"/>
                    </a:cubicBezTo>
                    <a:cubicBezTo>
                      <a:pt x="249" y="162"/>
                      <a:pt x="249" y="169"/>
                      <a:pt x="238" y="171"/>
                    </a:cubicBezTo>
                    <a:cubicBezTo>
                      <a:pt x="221" y="166"/>
                      <a:pt x="197" y="154"/>
                      <a:pt x="181" y="165"/>
                    </a:cubicBezTo>
                    <a:cubicBezTo>
                      <a:pt x="181" y="176"/>
                      <a:pt x="191" y="196"/>
                      <a:pt x="175" y="198"/>
                    </a:cubicBezTo>
                    <a:cubicBezTo>
                      <a:pt x="171" y="197"/>
                      <a:pt x="168" y="196"/>
                      <a:pt x="164" y="196"/>
                    </a:cubicBezTo>
                    <a:cubicBezTo>
                      <a:pt x="163" y="197"/>
                      <a:pt x="163" y="198"/>
                      <a:pt x="162" y="198"/>
                    </a:cubicBezTo>
                    <a:cubicBezTo>
                      <a:pt x="157" y="193"/>
                      <a:pt x="149" y="195"/>
                      <a:pt x="143" y="198"/>
                    </a:cubicBezTo>
                    <a:cubicBezTo>
                      <a:pt x="143" y="199"/>
                      <a:pt x="143" y="201"/>
                      <a:pt x="143" y="202"/>
                    </a:cubicBezTo>
                    <a:cubicBezTo>
                      <a:pt x="153" y="211"/>
                      <a:pt x="168" y="230"/>
                      <a:pt x="159" y="248"/>
                    </a:cubicBezTo>
                    <a:cubicBezTo>
                      <a:pt x="149" y="248"/>
                      <a:pt x="142" y="244"/>
                      <a:pt x="133" y="240"/>
                    </a:cubicBezTo>
                    <a:cubicBezTo>
                      <a:pt x="130" y="242"/>
                      <a:pt x="125" y="240"/>
                      <a:pt x="124" y="238"/>
                    </a:cubicBezTo>
                    <a:cubicBezTo>
                      <a:pt x="129" y="231"/>
                      <a:pt x="132" y="223"/>
                      <a:pt x="134" y="218"/>
                    </a:cubicBezTo>
                    <a:cubicBezTo>
                      <a:pt x="127" y="211"/>
                      <a:pt x="127" y="212"/>
                      <a:pt x="121" y="212"/>
                    </a:cubicBezTo>
                    <a:cubicBezTo>
                      <a:pt x="109" y="231"/>
                      <a:pt x="97" y="250"/>
                      <a:pt x="84" y="269"/>
                    </a:cubicBezTo>
                    <a:cubicBezTo>
                      <a:pt x="78" y="281"/>
                      <a:pt x="64" y="314"/>
                      <a:pt x="50" y="318"/>
                    </a:cubicBezTo>
                    <a:cubicBezTo>
                      <a:pt x="44" y="315"/>
                      <a:pt x="44" y="315"/>
                      <a:pt x="42" y="316"/>
                    </a:cubicBezTo>
                    <a:close/>
                    <a:moveTo>
                      <a:pt x="158" y="127"/>
                    </a:moveTo>
                    <a:cubicBezTo>
                      <a:pt x="164" y="133"/>
                      <a:pt x="164" y="133"/>
                      <a:pt x="165" y="133"/>
                    </a:cubicBezTo>
                    <a:cubicBezTo>
                      <a:pt x="169" y="126"/>
                      <a:pt x="171" y="120"/>
                      <a:pt x="173" y="116"/>
                    </a:cubicBezTo>
                    <a:cubicBezTo>
                      <a:pt x="164" y="104"/>
                      <a:pt x="164" y="108"/>
                      <a:pt x="156" y="119"/>
                    </a:cubicBezTo>
                    <a:cubicBezTo>
                      <a:pt x="157" y="122"/>
                      <a:pt x="157" y="124"/>
                      <a:pt x="158" y="127"/>
                    </a:cubicBezTo>
                    <a:close/>
                  </a:path>
                </a:pathLst>
              </a:custGeom>
              <a:solidFill>
                <a:srgbClr val="E60012"/>
              </a:solidFill>
              <a:ln>
                <a:noFill/>
              </a:ln>
            </p:spPr>
            <p:txBody>
              <a:bodyPr anchor="ctr"/>
              <a:lstStyle/>
              <a:p>
                <a:pPr algn="ctr"/>
                <a:endParaRPr/>
              </a:p>
            </p:txBody>
          </p:sp>
          <p:sp>
            <p:nvSpPr>
              <p:cNvPr id="100" name="任意多边形: 形状 72"/>
              <p:cNvSpPr/>
              <p:nvPr/>
            </p:nvSpPr>
            <p:spPr bwMode="auto">
              <a:xfrm>
                <a:off x="2887663" y="2605088"/>
                <a:ext cx="152400" cy="233363"/>
              </a:xfrm>
              <a:custGeom>
                <a:avLst/>
                <a:gdLst>
                  <a:gd name="T0" fmla="*/ 148 w 194"/>
                  <a:gd name="T1" fmla="*/ 226 h 299"/>
                  <a:gd name="T2" fmla="*/ 145 w 194"/>
                  <a:gd name="T3" fmla="*/ 175 h 299"/>
                  <a:gd name="T4" fmla="*/ 127 w 194"/>
                  <a:gd name="T5" fmla="*/ 196 h 299"/>
                  <a:gd name="T6" fmla="*/ 116 w 194"/>
                  <a:gd name="T7" fmla="*/ 175 h 299"/>
                  <a:gd name="T8" fmla="*/ 87 w 194"/>
                  <a:gd name="T9" fmla="*/ 56 h 299"/>
                  <a:gd name="T10" fmla="*/ 116 w 194"/>
                  <a:gd name="T11" fmla="*/ 122 h 299"/>
                  <a:gd name="T12" fmla="*/ 126 w 194"/>
                  <a:gd name="T13" fmla="*/ 164 h 299"/>
                  <a:gd name="T14" fmla="*/ 129 w 194"/>
                  <a:gd name="T15" fmla="*/ 43 h 299"/>
                  <a:gd name="T16" fmla="*/ 157 w 194"/>
                  <a:gd name="T17" fmla="*/ 43 h 299"/>
                  <a:gd name="T18" fmla="*/ 170 w 194"/>
                  <a:gd name="T19" fmla="*/ 77 h 299"/>
                  <a:gd name="T20" fmla="*/ 177 w 194"/>
                  <a:gd name="T21" fmla="*/ 95 h 299"/>
                  <a:gd name="T22" fmla="*/ 173 w 194"/>
                  <a:gd name="T23" fmla="*/ 274 h 299"/>
                  <a:gd name="T24" fmla="*/ 78 w 194"/>
                  <a:gd name="T25" fmla="*/ 242 h 299"/>
                  <a:gd name="T26" fmla="*/ 80 w 194"/>
                  <a:gd name="T27" fmla="*/ 196 h 299"/>
                  <a:gd name="T28" fmla="*/ 96 w 194"/>
                  <a:gd name="T29" fmla="*/ 156 h 299"/>
                  <a:gd name="T30" fmla="*/ 78 w 194"/>
                  <a:gd name="T31" fmla="*/ 164 h 299"/>
                  <a:gd name="T32" fmla="*/ 85 w 194"/>
                  <a:gd name="T33" fmla="*/ 100 h 299"/>
                  <a:gd name="T34" fmla="*/ 58 w 194"/>
                  <a:gd name="T35" fmla="*/ 90 h 299"/>
                  <a:gd name="T36" fmla="*/ 3 w 194"/>
                  <a:gd name="T37" fmla="*/ 174 h 299"/>
                  <a:gd name="T38" fmla="*/ 25 w 194"/>
                  <a:gd name="T39" fmla="*/ 185 h 299"/>
                  <a:gd name="T40" fmla="*/ 62 w 194"/>
                  <a:gd name="T41" fmla="*/ 197 h 299"/>
                  <a:gd name="T42" fmla="*/ 54 w 194"/>
                  <a:gd name="T43" fmla="*/ 185 h 299"/>
                  <a:gd name="T44" fmla="*/ 37 w 194"/>
                  <a:gd name="T45" fmla="*/ 216 h 299"/>
                  <a:gd name="T46" fmla="*/ 48 w 194"/>
                  <a:gd name="T47" fmla="*/ 245 h 299"/>
                  <a:gd name="T48" fmla="*/ 68 w 194"/>
                  <a:gd name="T49" fmla="*/ 238 h 299"/>
                  <a:gd name="T50" fmla="*/ 17 w 194"/>
                  <a:gd name="T51" fmla="*/ 96 h 299"/>
                  <a:gd name="T52" fmla="*/ 61 w 194"/>
                  <a:gd name="T53" fmla="*/ 59 h 299"/>
                  <a:gd name="T54" fmla="*/ 79 w 194"/>
                  <a:gd name="T55" fmla="*/ 14 h 299"/>
                  <a:gd name="T56" fmla="*/ 31 w 194"/>
                  <a:gd name="T57" fmla="*/ 70 h 299"/>
                  <a:gd name="T58" fmla="*/ 24 w 194"/>
                  <a:gd name="T59" fmla="*/ 84 h 299"/>
                  <a:gd name="T60" fmla="*/ 21 w 194"/>
                  <a:gd name="T61" fmla="*/ 90 h 299"/>
                  <a:gd name="T62" fmla="*/ 20 w 194"/>
                  <a:gd name="T63" fmla="*/ 93 h 299"/>
                  <a:gd name="T64" fmla="*/ 17 w 194"/>
                  <a:gd name="T65" fmla="*/ 9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4" h="299">
                    <a:moveTo>
                      <a:pt x="161" y="299"/>
                    </a:moveTo>
                    <a:cubicBezTo>
                      <a:pt x="152" y="275"/>
                      <a:pt x="152" y="251"/>
                      <a:pt x="148" y="226"/>
                    </a:cubicBezTo>
                    <a:cubicBezTo>
                      <a:pt x="149" y="225"/>
                      <a:pt x="150" y="225"/>
                      <a:pt x="151" y="225"/>
                    </a:cubicBezTo>
                    <a:cubicBezTo>
                      <a:pt x="149" y="208"/>
                      <a:pt x="147" y="192"/>
                      <a:pt x="145" y="175"/>
                    </a:cubicBezTo>
                    <a:cubicBezTo>
                      <a:pt x="144" y="175"/>
                      <a:pt x="143" y="175"/>
                      <a:pt x="143" y="175"/>
                    </a:cubicBezTo>
                    <a:cubicBezTo>
                      <a:pt x="137" y="180"/>
                      <a:pt x="132" y="190"/>
                      <a:pt x="127" y="196"/>
                    </a:cubicBezTo>
                    <a:cubicBezTo>
                      <a:pt x="122" y="197"/>
                      <a:pt x="118" y="198"/>
                      <a:pt x="115" y="199"/>
                    </a:cubicBezTo>
                    <a:cubicBezTo>
                      <a:pt x="110" y="194"/>
                      <a:pt x="115" y="178"/>
                      <a:pt x="116" y="175"/>
                    </a:cubicBezTo>
                    <a:cubicBezTo>
                      <a:pt x="117" y="148"/>
                      <a:pt x="106" y="130"/>
                      <a:pt x="108" y="106"/>
                    </a:cubicBezTo>
                    <a:cubicBezTo>
                      <a:pt x="105" y="83"/>
                      <a:pt x="85" y="80"/>
                      <a:pt x="87" y="56"/>
                    </a:cubicBezTo>
                    <a:cubicBezTo>
                      <a:pt x="96" y="50"/>
                      <a:pt x="102" y="60"/>
                      <a:pt x="112" y="69"/>
                    </a:cubicBezTo>
                    <a:cubicBezTo>
                      <a:pt x="118" y="85"/>
                      <a:pt x="114" y="104"/>
                      <a:pt x="116" y="122"/>
                    </a:cubicBezTo>
                    <a:cubicBezTo>
                      <a:pt x="121" y="129"/>
                      <a:pt x="127" y="138"/>
                      <a:pt x="128" y="153"/>
                    </a:cubicBezTo>
                    <a:cubicBezTo>
                      <a:pt x="126" y="158"/>
                      <a:pt x="126" y="158"/>
                      <a:pt x="126" y="164"/>
                    </a:cubicBezTo>
                    <a:cubicBezTo>
                      <a:pt x="132" y="163"/>
                      <a:pt x="137" y="154"/>
                      <a:pt x="141" y="148"/>
                    </a:cubicBezTo>
                    <a:cubicBezTo>
                      <a:pt x="138" y="112"/>
                      <a:pt x="134" y="75"/>
                      <a:pt x="129" y="43"/>
                    </a:cubicBezTo>
                    <a:cubicBezTo>
                      <a:pt x="123" y="40"/>
                      <a:pt x="122" y="15"/>
                      <a:pt x="125" y="11"/>
                    </a:cubicBezTo>
                    <a:cubicBezTo>
                      <a:pt x="146" y="7"/>
                      <a:pt x="151" y="16"/>
                      <a:pt x="157" y="43"/>
                    </a:cubicBezTo>
                    <a:cubicBezTo>
                      <a:pt x="157" y="60"/>
                      <a:pt x="152" y="101"/>
                      <a:pt x="159" y="114"/>
                    </a:cubicBezTo>
                    <a:cubicBezTo>
                      <a:pt x="166" y="113"/>
                      <a:pt x="169" y="84"/>
                      <a:pt x="170" y="77"/>
                    </a:cubicBezTo>
                    <a:cubicBezTo>
                      <a:pt x="170" y="77"/>
                      <a:pt x="171" y="77"/>
                      <a:pt x="172" y="77"/>
                    </a:cubicBezTo>
                    <a:cubicBezTo>
                      <a:pt x="173" y="87"/>
                      <a:pt x="174" y="86"/>
                      <a:pt x="177" y="95"/>
                    </a:cubicBezTo>
                    <a:cubicBezTo>
                      <a:pt x="194" y="102"/>
                      <a:pt x="170" y="135"/>
                      <a:pt x="164" y="142"/>
                    </a:cubicBezTo>
                    <a:cubicBezTo>
                      <a:pt x="162" y="183"/>
                      <a:pt x="172" y="229"/>
                      <a:pt x="173" y="274"/>
                    </a:cubicBezTo>
                    <a:cubicBezTo>
                      <a:pt x="172" y="286"/>
                      <a:pt x="169" y="295"/>
                      <a:pt x="161" y="299"/>
                    </a:cubicBezTo>
                    <a:close/>
                    <a:moveTo>
                      <a:pt x="78" y="242"/>
                    </a:moveTo>
                    <a:cubicBezTo>
                      <a:pt x="81" y="240"/>
                      <a:pt x="83" y="238"/>
                      <a:pt x="86" y="236"/>
                    </a:cubicBezTo>
                    <a:cubicBezTo>
                      <a:pt x="84" y="222"/>
                      <a:pt x="82" y="209"/>
                      <a:pt x="80" y="196"/>
                    </a:cubicBezTo>
                    <a:cubicBezTo>
                      <a:pt x="82" y="182"/>
                      <a:pt x="90" y="168"/>
                      <a:pt x="94" y="156"/>
                    </a:cubicBezTo>
                    <a:cubicBezTo>
                      <a:pt x="95" y="156"/>
                      <a:pt x="96" y="156"/>
                      <a:pt x="96" y="156"/>
                    </a:cubicBezTo>
                    <a:cubicBezTo>
                      <a:pt x="96" y="147"/>
                      <a:pt x="101" y="138"/>
                      <a:pt x="100" y="129"/>
                    </a:cubicBezTo>
                    <a:cubicBezTo>
                      <a:pt x="93" y="133"/>
                      <a:pt x="86" y="164"/>
                      <a:pt x="78" y="164"/>
                    </a:cubicBezTo>
                    <a:cubicBezTo>
                      <a:pt x="75" y="138"/>
                      <a:pt x="79" y="129"/>
                      <a:pt x="85" y="107"/>
                    </a:cubicBezTo>
                    <a:cubicBezTo>
                      <a:pt x="85" y="105"/>
                      <a:pt x="85" y="103"/>
                      <a:pt x="85" y="100"/>
                    </a:cubicBezTo>
                    <a:cubicBezTo>
                      <a:pt x="74" y="90"/>
                      <a:pt x="75" y="82"/>
                      <a:pt x="61" y="85"/>
                    </a:cubicBezTo>
                    <a:cubicBezTo>
                      <a:pt x="60" y="87"/>
                      <a:pt x="59" y="89"/>
                      <a:pt x="58" y="90"/>
                    </a:cubicBezTo>
                    <a:cubicBezTo>
                      <a:pt x="57" y="120"/>
                      <a:pt x="39" y="129"/>
                      <a:pt x="26" y="149"/>
                    </a:cubicBezTo>
                    <a:cubicBezTo>
                      <a:pt x="23" y="153"/>
                      <a:pt x="5" y="169"/>
                      <a:pt x="3" y="174"/>
                    </a:cubicBezTo>
                    <a:cubicBezTo>
                      <a:pt x="2" y="175"/>
                      <a:pt x="1" y="175"/>
                      <a:pt x="0" y="175"/>
                    </a:cubicBezTo>
                    <a:cubicBezTo>
                      <a:pt x="2" y="185"/>
                      <a:pt x="14" y="187"/>
                      <a:pt x="25" y="185"/>
                    </a:cubicBezTo>
                    <a:cubicBezTo>
                      <a:pt x="36" y="172"/>
                      <a:pt x="44" y="151"/>
                      <a:pt x="56" y="137"/>
                    </a:cubicBezTo>
                    <a:cubicBezTo>
                      <a:pt x="59" y="155"/>
                      <a:pt x="60" y="176"/>
                      <a:pt x="62" y="197"/>
                    </a:cubicBezTo>
                    <a:cubicBezTo>
                      <a:pt x="60" y="199"/>
                      <a:pt x="58" y="200"/>
                      <a:pt x="56" y="201"/>
                    </a:cubicBezTo>
                    <a:cubicBezTo>
                      <a:pt x="55" y="196"/>
                      <a:pt x="54" y="191"/>
                      <a:pt x="54" y="185"/>
                    </a:cubicBezTo>
                    <a:cubicBezTo>
                      <a:pt x="52" y="185"/>
                      <a:pt x="51" y="185"/>
                      <a:pt x="50" y="186"/>
                    </a:cubicBezTo>
                    <a:cubicBezTo>
                      <a:pt x="45" y="196"/>
                      <a:pt x="41" y="206"/>
                      <a:pt x="37" y="216"/>
                    </a:cubicBezTo>
                    <a:cubicBezTo>
                      <a:pt x="37" y="223"/>
                      <a:pt x="37" y="240"/>
                      <a:pt x="43" y="247"/>
                    </a:cubicBezTo>
                    <a:cubicBezTo>
                      <a:pt x="44" y="246"/>
                      <a:pt x="46" y="245"/>
                      <a:pt x="48" y="245"/>
                    </a:cubicBezTo>
                    <a:cubicBezTo>
                      <a:pt x="54" y="239"/>
                      <a:pt x="57" y="221"/>
                      <a:pt x="65" y="223"/>
                    </a:cubicBezTo>
                    <a:cubicBezTo>
                      <a:pt x="66" y="228"/>
                      <a:pt x="67" y="233"/>
                      <a:pt x="68" y="238"/>
                    </a:cubicBezTo>
                    <a:cubicBezTo>
                      <a:pt x="72" y="239"/>
                      <a:pt x="75" y="241"/>
                      <a:pt x="78" y="242"/>
                    </a:cubicBezTo>
                    <a:close/>
                    <a:moveTo>
                      <a:pt x="17" y="96"/>
                    </a:moveTo>
                    <a:cubicBezTo>
                      <a:pt x="20" y="95"/>
                      <a:pt x="31" y="90"/>
                      <a:pt x="32" y="85"/>
                    </a:cubicBezTo>
                    <a:cubicBezTo>
                      <a:pt x="42" y="76"/>
                      <a:pt x="51" y="67"/>
                      <a:pt x="61" y="59"/>
                    </a:cubicBezTo>
                    <a:cubicBezTo>
                      <a:pt x="79" y="52"/>
                      <a:pt x="79" y="51"/>
                      <a:pt x="83" y="49"/>
                    </a:cubicBezTo>
                    <a:cubicBezTo>
                      <a:pt x="87" y="35"/>
                      <a:pt x="84" y="23"/>
                      <a:pt x="79" y="14"/>
                    </a:cubicBezTo>
                    <a:cubicBezTo>
                      <a:pt x="71" y="12"/>
                      <a:pt x="68" y="0"/>
                      <a:pt x="68" y="19"/>
                    </a:cubicBezTo>
                    <a:cubicBezTo>
                      <a:pt x="55" y="34"/>
                      <a:pt x="42" y="52"/>
                      <a:pt x="31" y="70"/>
                    </a:cubicBezTo>
                    <a:cubicBezTo>
                      <a:pt x="30" y="74"/>
                      <a:pt x="27" y="78"/>
                      <a:pt x="24" y="82"/>
                    </a:cubicBezTo>
                    <a:cubicBezTo>
                      <a:pt x="24" y="82"/>
                      <a:pt x="24" y="83"/>
                      <a:pt x="24" y="84"/>
                    </a:cubicBezTo>
                    <a:cubicBezTo>
                      <a:pt x="23" y="84"/>
                      <a:pt x="23" y="84"/>
                      <a:pt x="22" y="84"/>
                    </a:cubicBezTo>
                    <a:cubicBezTo>
                      <a:pt x="22" y="86"/>
                      <a:pt x="21" y="88"/>
                      <a:pt x="21" y="90"/>
                    </a:cubicBezTo>
                    <a:cubicBezTo>
                      <a:pt x="20" y="91"/>
                      <a:pt x="20" y="91"/>
                      <a:pt x="19" y="91"/>
                    </a:cubicBezTo>
                    <a:cubicBezTo>
                      <a:pt x="19" y="91"/>
                      <a:pt x="19" y="92"/>
                      <a:pt x="20" y="93"/>
                    </a:cubicBezTo>
                    <a:cubicBezTo>
                      <a:pt x="19" y="93"/>
                      <a:pt x="18" y="93"/>
                      <a:pt x="17" y="93"/>
                    </a:cubicBezTo>
                    <a:cubicBezTo>
                      <a:pt x="17" y="94"/>
                      <a:pt x="17" y="95"/>
                      <a:pt x="17" y="96"/>
                    </a:cubicBezTo>
                    <a:close/>
                  </a:path>
                </a:pathLst>
              </a:custGeom>
              <a:solidFill>
                <a:srgbClr val="E60012"/>
              </a:solidFill>
              <a:ln>
                <a:noFill/>
              </a:ln>
            </p:spPr>
            <p:txBody>
              <a:bodyPr anchor="ctr"/>
              <a:lstStyle/>
              <a:p>
                <a:pPr algn="ctr"/>
                <a:endParaRPr/>
              </a:p>
            </p:txBody>
          </p:sp>
          <p:sp>
            <p:nvSpPr>
              <p:cNvPr id="101" name="任意多边形: 形状 73"/>
              <p:cNvSpPr/>
              <p:nvPr/>
            </p:nvSpPr>
            <p:spPr bwMode="auto">
              <a:xfrm>
                <a:off x="2519363" y="2747963"/>
                <a:ext cx="141288" cy="239713"/>
              </a:xfrm>
              <a:custGeom>
                <a:avLst/>
                <a:gdLst>
                  <a:gd name="T0" fmla="*/ 160 w 179"/>
                  <a:gd name="T1" fmla="*/ 305 h 307"/>
                  <a:gd name="T2" fmla="*/ 144 w 179"/>
                  <a:gd name="T3" fmla="*/ 283 h 307"/>
                  <a:gd name="T4" fmla="*/ 126 w 179"/>
                  <a:gd name="T5" fmla="*/ 244 h 307"/>
                  <a:gd name="T6" fmla="*/ 122 w 179"/>
                  <a:gd name="T7" fmla="*/ 242 h 307"/>
                  <a:gd name="T8" fmla="*/ 121 w 179"/>
                  <a:gd name="T9" fmla="*/ 235 h 307"/>
                  <a:gd name="T10" fmla="*/ 97 w 179"/>
                  <a:gd name="T11" fmla="*/ 281 h 307"/>
                  <a:gd name="T12" fmla="*/ 72 w 179"/>
                  <a:gd name="T13" fmla="*/ 294 h 307"/>
                  <a:gd name="T14" fmla="*/ 93 w 179"/>
                  <a:gd name="T15" fmla="*/ 185 h 307"/>
                  <a:gd name="T16" fmla="*/ 45 w 179"/>
                  <a:gd name="T17" fmla="*/ 279 h 307"/>
                  <a:gd name="T18" fmla="*/ 34 w 179"/>
                  <a:gd name="T19" fmla="*/ 281 h 307"/>
                  <a:gd name="T20" fmla="*/ 17 w 179"/>
                  <a:gd name="T21" fmla="*/ 275 h 307"/>
                  <a:gd name="T22" fmla="*/ 46 w 179"/>
                  <a:gd name="T23" fmla="*/ 232 h 307"/>
                  <a:gd name="T24" fmla="*/ 74 w 179"/>
                  <a:gd name="T25" fmla="*/ 155 h 307"/>
                  <a:gd name="T26" fmla="*/ 49 w 179"/>
                  <a:gd name="T27" fmla="*/ 197 h 307"/>
                  <a:gd name="T28" fmla="*/ 35 w 179"/>
                  <a:gd name="T29" fmla="*/ 194 h 307"/>
                  <a:gd name="T30" fmla="*/ 19 w 179"/>
                  <a:gd name="T31" fmla="*/ 158 h 307"/>
                  <a:gd name="T32" fmla="*/ 54 w 179"/>
                  <a:gd name="T33" fmla="*/ 153 h 307"/>
                  <a:gd name="T34" fmla="*/ 57 w 179"/>
                  <a:gd name="T35" fmla="*/ 143 h 307"/>
                  <a:gd name="T36" fmla="*/ 53 w 179"/>
                  <a:gd name="T37" fmla="*/ 118 h 307"/>
                  <a:gd name="T38" fmla="*/ 64 w 179"/>
                  <a:gd name="T39" fmla="*/ 90 h 307"/>
                  <a:gd name="T40" fmla="*/ 0 w 179"/>
                  <a:gd name="T41" fmla="*/ 131 h 307"/>
                  <a:gd name="T42" fmla="*/ 24 w 179"/>
                  <a:gd name="T43" fmla="*/ 66 h 307"/>
                  <a:gd name="T44" fmla="*/ 36 w 179"/>
                  <a:gd name="T45" fmla="*/ 43 h 307"/>
                  <a:gd name="T46" fmla="*/ 57 w 179"/>
                  <a:gd name="T47" fmla="*/ 40 h 307"/>
                  <a:gd name="T48" fmla="*/ 93 w 179"/>
                  <a:gd name="T49" fmla="*/ 34 h 307"/>
                  <a:gd name="T50" fmla="*/ 73 w 179"/>
                  <a:gd name="T51" fmla="*/ 107 h 307"/>
                  <a:gd name="T52" fmla="*/ 88 w 179"/>
                  <a:gd name="T53" fmla="*/ 59 h 307"/>
                  <a:gd name="T54" fmla="*/ 119 w 179"/>
                  <a:gd name="T55" fmla="*/ 61 h 307"/>
                  <a:gd name="T56" fmla="*/ 111 w 179"/>
                  <a:gd name="T57" fmla="*/ 115 h 307"/>
                  <a:gd name="T58" fmla="*/ 154 w 179"/>
                  <a:gd name="T59" fmla="*/ 87 h 307"/>
                  <a:gd name="T60" fmla="*/ 155 w 179"/>
                  <a:gd name="T61" fmla="*/ 158 h 307"/>
                  <a:gd name="T62" fmla="*/ 146 w 179"/>
                  <a:gd name="T63" fmla="*/ 228 h 307"/>
                  <a:gd name="T64" fmla="*/ 89 w 179"/>
                  <a:gd name="T65" fmla="*/ 260 h 307"/>
                  <a:gd name="T66" fmla="*/ 105 w 179"/>
                  <a:gd name="T67" fmla="*/ 205 h 307"/>
                  <a:gd name="T68" fmla="*/ 88 w 179"/>
                  <a:gd name="T69" fmla="*/ 252 h 307"/>
                  <a:gd name="T70" fmla="*/ 89 w 179"/>
                  <a:gd name="T71" fmla="*/ 260 h 307"/>
                  <a:gd name="T72" fmla="*/ 133 w 179"/>
                  <a:gd name="T73" fmla="*/ 179 h 307"/>
                  <a:gd name="T74" fmla="*/ 118 w 179"/>
                  <a:gd name="T75" fmla="*/ 173 h 307"/>
                  <a:gd name="T76" fmla="*/ 115 w 179"/>
                  <a:gd name="T77" fmla="*/ 159 h 307"/>
                  <a:gd name="T78" fmla="*/ 106 w 179"/>
                  <a:gd name="T79" fmla="*/ 155 h 307"/>
                  <a:gd name="T80" fmla="*/ 102 w 179"/>
                  <a:gd name="T81" fmla="*/ 143 h 307"/>
                  <a:gd name="T82" fmla="*/ 87 w 179"/>
                  <a:gd name="T83" fmla="*/ 112 h 307"/>
                  <a:gd name="T84" fmla="*/ 74 w 179"/>
                  <a:gd name="T85" fmla="*/ 47 h 307"/>
                  <a:gd name="T86" fmla="*/ 78 w 179"/>
                  <a:gd name="T87" fmla="*/ 36 h 307"/>
                  <a:gd name="T88" fmla="*/ 73 w 179"/>
                  <a:gd name="T89" fmla="*/ 23 h 307"/>
                  <a:gd name="T90" fmla="*/ 71 w 179"/>
                  <a:gd name="T91" fmla="*/ 47 h 307"/>
                  <a:gd name="T92" fmla="*/ 74 w 179"/>
                  <a:gd name="T93" fmla="*/ 47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307">
                    <a:moveTo>
                      <a:pt x="168" y="307"/>
                    </a:moveTo>
                    <a:cubicBezTo>
                      <a:pt x="165" y="306"/>
                      <a:pt x="165" y="306"/>
                      <a:pt x="160" y="305"/>
                    </a:cubicBezTo>
                    <a:cubicBezTo>
                      <a:pt x="155" y="297"/>
                      <a:pt x="150" y="289"/>
                      <a:pt x="146" y="281"/>
                    </a:cubicBezTo>
                    <a:cubicBezTo>
                      <a:pt x="145" y="282"/>
                      <a:pt x="144" y="282"/>
                      <a:pt x="144" y="283"/>
                    </a:cubicBezTo>
                    <a:cubicBezTo>
                      <a:pt x="138" y="268"/>
                      <a:pt x="133" y="261"/>
                      <a:pt x="127" y="250"/>
                    </a:cubicBezTo>
                    <a:cubicBezTo>
                      <a:pt x="128" y="248"/>
                      <a:pt x="126" y="245"/>
                      <a:pt x="126" y="244"/>
                    </a:cubicBezTo>
                    <a:cubicBezTo>
                      <a:pt x="125" y="245"/>
                      <a:pt x="125" y="245"/>
                      <a:pt x="124" y="246"/>
                    </a:cubicBezTo>
                    <a:cubicBezTo>
                      <a:pt x="123" y="245"/>
                      <a:pt x="123" y="243"/>
                      <a:pt x="122" y="242"/>
                    </a:cubicBezTo>
                    <a:cubicBezTo>
                      <a:pt x="122" y="241"/>
                      <a:pt x="123" y="240"/>
                      <a:pt x="123" y="240"/>
                    </a:cubicBezTo>
                    <a:cubicBezTo>
                      <a:pt x="122" y="238"/>
                      <a:pt x="121" y="237"/>
                      <a:pt x="121" y="235"/>
                    </a:cubicBezTo>
                    <a:cubicBezTo>
                      <a:pt x="110" y="247"/>
                      <a:pt x="103" y="266"/>
                      <a:pt x="95" y="279"/>
                    </a:cubicBezTo>
                    <a:cubicBezTo>
                      <a:pt x="96" y="280"/>
                      <a:pt x="96" y="280"/>
                      <a:pt x="97" y="281"/>
                    </a:cubicBezTo>
                    <a:cubicBezTo>
                      <a:pt x="87" y="292"/>
                      <a:pt x="85" y="298"/>
                      <a:pt x="75" y="300"/>
                    </a:cubicBezTo>
                    <a:cubicBezTo>
                      <a:pt x="74" y="298"/>
                      <a:pt x="73" y="296"/>
                      <a:pt x="72" y="294"/>
                    </a:cubicBezTo>
                    <a:cubicBezTo>
                      <a:pt x="76" y="268"/>
                      <a:pt x="83" y="226"/>
                      <a:pt x="96" y="208"/>
                    </a:cubicBezTo>
                    <a:cubicBezTo>
                      <a:pt x="99" y="196"/>
                      <a:pt x="97" y="193"/>
                      <a:pt x="93" y="185"/>
                    </a:cubicBezTo>
                    <a:cubicBezTo>
                      <a:pt x="81" y="196"/>
                      <a:pt x="77" y="216"/>
                      <a:pt x="69" y="230"/>
                    </a:cubicBezTo>
                    <a:cubicBezTo>
                      <a:pt x="70" y="242"/>
                      <a:pt x="52" y="271"/>
                      <a:pt x="45" y="279"/>
                    </a:cubicBezTo>
                    <a:cubicBezTo>
                      <a:pt x="42" y="280"/>
                      <a:pt x="38" y="281"/>
                      <a:pt x="35" y="282"/>
                    </a:cubicBezTo>
                    <a:cubicBezTo>
                      <a:pt x="35" y="282"/>
                      <a:pt x="34" y="282"/>
                      <a:pt x="34" y="281"/>
                    </a:cubicBezTo>
                    <a:cubicBezTo>
                      <a:pt x="28" y="284"/>
                      <a:pt x="25" y="283"/>
                      <a:pt x="22" y="283"/>
                    </a:cubicBezTo>
                    <a:cubicBezTo>
                      <a:pt x="20" y="280"/>
                      <a:pt x="19" y="278"/>
                      <a:pt x="17" y="275"/>
                    </a:cubicBezTo>
                    <a:cubicBezTo>
                      <a:pt x="41" y="243"/>
                      <a:pt x="42" y="240"/>
                      <a:pt x="47" y="235"/>
                    </a:cubicBezTo>
                    <a:cubicBezTo>
                      <a:pt x="47" y="234"/>
                      <a:pt x="46" y="233"/>
                      <a:pt x="46" y="232"/>
                    </a:cubicBezTo>
                    <a:cubicBezTo>
                      <a:pt x="58" y="223"/>
                      <a:pt x="74" y="191"/>
                      <a:pt x="84" y="175"/>
                    </a:cubicBezTo>
                    <a:cubicBezTo>
                      <a:pt x="76" y="158"/>
                      <a:pt x="76" y="158"/>
                      <a:pt x="74" y="155"/>
                    </a:cubicBezTo>
                    <a:cubicBezTo>
                      <a:pt x="67" y="166"/>
                      <a:pt x="67" y="170"/>
                      <a:pt x="68" y="184"/>
                    </a:cubicBezTo>
                    <a:cubicBezTo>
                      <a:pt x="61" y="203"/>
                      <a:pt x="63" y="200"/>
                      <a:pt x="49" y="197"/>
                    </a:cubicBezTo>
                    <a:cubicBezTo>
                      <a:pt x="48" y="198"/>
                      <a:pt x="47" y="198"/>
                      <a:pt x="46" y="199"/>
                    </a:cubicBezTo>
                    <a:cubicBezTo>
                      <a:pt x="43" y="193"/>
                      <a:pt x="36" y="200"/>
                      <a:pt x="35" y="194"/>
                    </a:cubicBezTo>
                    <a:cubicBezTo>
                      <a:pt x="36" y="191"/>
                      <a:pt x="36" y="191"/>
                      <a:pt x="39" y="187"/>
                    </a:cubicBezTo>
                    <a:cubicBezTo>
                      <a:pt x="36" y="173"/>
                      <a:pt x="22" y="167"/>
                      <a:pt x="19" y="158"/>
                    </a:cubicBezTo>
                    <a:cubicBezTo>
                      <a:pt x="26" y="151"/>
                      <a:pt x="39" y="154"/>
                      <a:pt x="51" y="157"/>
                    </a:cubicBezTo>
                    <a:cubicBezTo>
                      <a:pt x="52" y="156"/>
                      <a:pt x="53" y="154"/>
                      <a:pt x="54" y="153"/>
                    </a:cubicBezTo>
                    <a:cubicBezTo>
                      <a:pt x="54" y="151"/>
                      <a:pt x="54" y="149"/>
                      <a:pt x="54" y="147"/>
                    </a:cubicBezTo>
                    <a:cubicBezTo>
                      <a:pt x="55" y="145"/>
                      <a:pt x="56" y="144"/>
                      <a:pt x="57" y="143"/>
                    </a:cubicBezTo>
                    <a:cubicBezTo>
                      <a:pt x="61" y="145"/>
                      <a:pt x="63" y="145"/>
                      <a:pt x="67" y="142"/>
                    </a:cubicBezTo>
                    <a:cubicBezTo>
                      <a:pt x="62" y="134"/>
                      <a:pt x="58" y="126"/>
                      <a:pt x="53" y="118"/>
                    </a:cubicBezTo>
                    <a:cubicBezTo>
                      <a:pt x="56" y="109"/>
                      <a:pt x="57" y="112"/>
                      <a:pt x="65" y="107"/>
                    </a:cubicBezTo>
                    <a:cubicBezTo>
                      <a:pt x="64" y="101"/>
                      <a:pt x="64" y="96"/>
                      <a:pt x="64" y="90"/>
                    </a:cubicBezTo>
                    <a:cubicBezTo>
                      <a:pt x="57" y="83"/>
                      <a:pt x="31" y="133"/>
                      <a:pt x="29" y="135"/>
                    </a:cubicBezTo>
                    <a:cubicBezTo>
                      <a:pt x="17" y="147"/>
                      <a:pt x="8" y="144"/>
                      <a:pt x="0" y="131"/>
                    </a:cubicBezTo>
                    <a:cubicBezTo>
                      <a:pt x="5" y="118"/>
                      <a:pt x="50" y="88"/>
                      <a:pt x="47" y="79"/>
                    </a:cubicBezTo>
                    <a:cubicBezTo>
                      <a:pt x="37" y="77"/>
                      <a:pt x="30" y="71"/>
                      <a:pt x="24" y="66"/>
                    </a:cubicBezTo>
                    <a:cubicBezTo>
                      <a:pt x="13" y="62"/>
                      <a:pt x="5" y="61"/>
                      <a:pt x="1" y="50"/>
                    </a:cubicBezTo>
                    <a:cubicBezTo>
                      <a:pt x="8" y="41"/>
                      <a:pt x="26" y="35"/>
                      <a:pt x="36" y="43"/>
                    </a:cubicBezTo>
                    <a:cubicBezTo>
                      <a:pt x="49" y="73"/>
                      <a:pt x="49" y="74"/>
                      <a:pt x="50" y="77"/>
                    </a:cubicBezTo>
                    <a:cubicBezTo>
                      <a:pt x="65" y="64"/>
                      <a:pt x="58" y="63"/>
                      <a:pt x="57" y="40"/>
                    </a:cubicBezTo>
                    <a:cubicBezTo>
                      <a:pt x="52" y="28"/>
                      <a:pt x="50" y="5"/>
                      <a:pt x="63" y="2"/>
                    </a:cubicBezTo>
                    <a:cubicBezTo>
                      <a:pt x="77" y="10"/>
                      <a:pt x="94" y="0"/>
                      <a:pt x="93" y="34"/>
                    </a:cubicBezTo>
                    <a:cubicBezTo>
                      <a:pt x="85" y="49"/>
                      <a:pt x="81" y="61"/>
                      <a:pt x="73" y="73"/>
                    </a:cubicBezTo>
                    <a:cubicBezTo>
                      <a:pt x="71" y="81"/>
                      <a:pt x="69" y="98"/>
                      <a:pt x="73" y="107"/>
                    </a:cubicBezTo>
                    <a:cubicBezTo>
                      <a:pt x="85" y="102"/>
                      <a:pt x="87" y="122"/>
                      <a:pt x="95" y="88"/>
                    </a:cubicBezTo>
                    <a:cubicBezTo>
                      <a:pt x="92" y="80"/>
                      <a:pt x="87" y="64"/>
                      <a:pt x="88" y="59"/>
                    </a:cubicBezTo>
                    <a:cubicBezTo>
                      <a:pt x="92" y="57"/>
                      <a:pt x="96" y="55"/>
                      <a:pt x="103" y="59"/>
                    </a:cubicBezTo>
                    <a:cubicBezTo>
                      <a:pt x="107" y="58"/>
                      <a:pt x="113" y="54"/>
                      <a:pt x="119" y="61"/>
                    </a:cubicBezTo>
                    <a:cubicBezTo>
                      <a:pt x="119" y="69"/>
                      <a:pt x="113" y="83"/>
                      <a:pt x="111" y="90"/>
                    </a:cubicBezTo>
                    <a:cubicBezTo>
                      <a:pt x="111" y="98"/>
                      <a:pt x="111" y="107"/>
                      <a:pt x="111" y="115"/>
                    </a:cubicBezTo>
                    <a:cubicBezTo>
                      <a:pt x="112" y="116"/>
                      <a:pt x="113" y="116"/>
                      <a:pt x="114" y="117"/>
                    </a:cubicBezTo>
                    <a:cubicBezTo>
                      <a:pt x="122" y="98"/>
                      <a:pt x="133" y="49"/>
                      <a:pt x="154" y="87"/>
                    </a:cubicBezTo>
                    <a:cubicBezTo>
                      <a:pt x="147" y="98"/>
                      <a:pt x="123" y="152"/>
                      <a:pt x="124" y="157"/>
                    </a:cubicBezTo>
                    <a:cubicBezTo>
                      <a:pt x="129" y="161"/>
                      <a:pt x="144" y="157"/>
                      <a:pt x="155" y="158"/>
                    </a:cubicBezTo>
                    <a:cubicBezTo>
                      <a:pt x="157" y="176"/>
                      <a:pt x="141" y="190"/>
                      <a:pt x="136" y="206"/>
                    </a:cubicBezTo>
                    <a:cubicBezTo>
                      <a:pt x="139" y="213"/>
                      <a:pt x="142" y="221"/>
                      <a:pt x="146" y="228"/>
                    </a:cubicBezTo>
                    <a:cubicBezTo>
                      <a:pt x="156" y="246"/>
                      <a:pt x="179" y="280"/>
                      <a:pt x="168" y="307"/>
                    </a:cubicBezTo>
                    <a:close/>
                    <a:moveTo>
                      <a:pt x="89" y="260"/>
                    </a:moveTo>
                    <a:cubicBezTo>
                      <a:pt x="95" y="252"/>
                      <a:pt x="107" y="227"/>
                      <a:pt x="111" y="216"/>
                    </a:cubicBezTo>
                    <a:cubicBezTo>
                      <a:pt x="109" y="212"/>
                      <a:pt x="107" y="209"/>
                      <a:pt x="105" y="205"/>
                    </a:cubicBezTo>
                    <a:cubicBezTo>
                      <a:pt x="98" y="219"/>
                      <a:pt x="93" y="236"/>
                      <a:pt x="87" y="249"/>
                    </a:cubicBezTo>
                    <a:cubicBezTo>
                      <a:pt x="87" y="250"/>
                      <a:pt x="87" y="251"/>
                      <a:pt x="88" y="252"/>
                    </a:cubicBezTo>
                    <a:cubicBezTo>
                      <a:pt x="87" y="254"/>
                      <a:pt x="87" y="255"/>
                      <a:pt x="86" y="257"/>
                    </a:cubicBezTo>
                    <a:cubicBezTo>
                      <a:pt x="87" y="258"/>
                      <a:pt x="88" y="259"/>
                      <a:pt x="89" y="260"/>
                    </a:cubicBezTo>
                    <a:close/>
                    <a:moveTo>
                      <a:pt x="128" y="188"/>
                    </a:moveTo>
                    <a:cubicBezTo>
                      <a:pt x="130" y="185"/>
                      <a:pt x="131" y="182"/>
                      <a:pt x="133" y="179"/>
                    </a:cubicBezTo>
                    <a:cubicBezTo>
                      <a:pt x="128" y="173"/>
                      <a:pt x="124" y="172"/>
                      <a:pt x="121" y="170"/>
                    </a:cubicBezTo>
                    <a:cubicBezTo>
                      <a:pt x="120" y="171"/>
                      <a:pt x="119" y="172"/>
                      <a:pt x="118" y="173"/>
                    </a:cubicBezTo>
                    <a:cubicBezTo>
                      <a:pt x="118" y="179"/>
                      <a:pt x="121" y="185"/>
                      <a:pt x="128" y="188"/>
                    </a:cubicBezTo>
                    <a:close/>
                    <a:moveTo>
                      <a:pt x="115" y="159"/>
                    </a:moveTo>
                    <a:cubicBezTo>
                      <a:pt x="120" y="149"/>
                      <a:pt x="130" y="128"/>
                      <a:pt x="128" y="116"/>
                    </a:cubicBezTo>
                    <a:cubicBezTo>
                      <a:pt x="118" y="127"/>
                      <a:pt x="112" y="142"/>
                      <a:pt x="106" y="155"/>
                    </a:cubicBezTo>
                    <a:cubicBezTo>
                      <a:pt x="109" y="159"/>
                      <a:pt x="108" y="159"/>
                      <a:pt x="115" y="159"/>
                    </a:cubicBezTo>
                    <a:close/>
                    <a:moveTo>
                      <a:pt x="102" y="143"/>
                    </a:moveTo>
                    <a:cubicBezTo>
                      <a:pt x="105" y="137"/>
                      <a:pt x="107" y="133"/>
                      <a:pt x="107" y="125"/>
                    </a:cubicBezTo>
                    <a:cubicBezTo>
                      <a:pt x="97" y="102"/>
                      <a:pt x="101" y="103"/>
                      <a:pt x="87" y="112"/>
                    </a:cubicBezTo>
                    <a:cubicBezTo>
                      <a:pt x="87" y="122"/>
                      <a:pt x="93" y="137"/>
                      <a:pt x="102" y="143"/>
                    </a:cubicBezTo>
                    <a:close/>
                    <a:moveTo>
                      <a:pt x="74" y="47"/>
                    </a:moveTo>
                    <a:cubicBezTo>
                      <a:pt x="76" y="44"/>
                      <a:pt x="78" y="42"/>
                      <a:pt x="80" y="39"/>
                    </a:cubicBezTo>
                    <a:cubicBezTo>
                      <a:pt x="79" y="38"/>
                      <a:pt x="79" y="37"/>
                      <a:pt x="78" y="36"/>
                    </a:cubicBezTo>
                    <a:cubicBezTo>
                      <a:pt x="79" y="35"/>
                      <a:pt x="79" y="34"/>
                      <a:pt x="80" y="32"/>
                    </a:cubicBezTo>
                    <a:cubicBezTo>
                      <a:pt x="77" y="27"/>
                      <a:pt x="75" y="25"/>
                      <a:pt x="73" y="23"/>
                    </a:cubicBezTo>
                    <a:cubicBezTo>
                      <a:pt x="71" y="25"/>
                      <a:pt x="70" y="26"/>
                      <a:pt x="69" y="27"/>
                    </a:cubicBezTo>
                    <a:cubicBezTo>
                      <a:pt x="69" y="33"/>
                      <a:pt x="68" y="41"/>
                      <a:pt x="71" y="47"/>
                    </a:cubicBezTo>
                    <a:cubicBezTo>
                      <a:pt x="72" y="47"/>
                      <a:pt x="72" y="46"/>
                      <a:pt x="73" y="46"/>
                    </a:cubicBezTo>
                    <a:cubicBezTo>
                      <a:pt x="73" y="46"/>
                      <a:pt x="73" y="47"/>
                      <a:pt x="74" y="47"/>
                    </a:cubicBezTo>
                    <a:close/>
                  </a:path>
                </a:pathLst>
              </a:custGeom>
              <a:solidFill>
                <a:srgbClr val="E60012"/>
              </a:solidFill>
              <a:ln>
                <a:noFill/>
              </a:ln>
            </p:spPr>
            <p:txBody>
              <a:bodyPr anchor="ctr"/>
              <a:lstStyle/>
              <a:p>
                <a:pPr algn="ctr"/>
                <a:endParaRPr/>
              </a:p>
            </p:txBody>
          </p:sp>
          <p:sp>
            <p:nvSpPr>
              <p:cNvPr id="102" name="任意多边形: 形状 74"/>
              <p:cNvSpPr/>
              <p:nvPr/>
            </p:nvSpPr>
            <p:spPr bwMode="auto">
              <a:xfrm>
                <a:off x="2944813" y="3798888"/>
                <a:ext cx="292100" cy="53975"/>
              </a:xfrm>
              <a:custGeom>
                <a:avLst/>
                <a:gdLst>
                  <a:gd name="T0" fmla="*/ 30 w 374"/>
                  <a:gd name="T1" fmla="*/ 68 h 70"/>
                  <a:gd name="T2" fmla="*/ 6 w 374"/>
                  <a:gd name="T3" fmla="*/ 68 h 70"/>
                  <a:gd name="T4" fmla="*/ 14 w 374"/>
                  <a:gd name="T5" fmla="*/ 25 h 70"/>
                  <a:gd name="T6" fmla="*/ 33 w 374"/>
                  <a:gd name="T7" fmla="*/ 1 h 70"/>
                  <a:gd name="T8" fmla="*/ 39 w 374"/>
                  <a:gd name="T9" fmla="*/ 1 h 70"/>
                  <a:gd name="T10" fmla="*/ 85 w 374"/>
                  <a:gd name="T11" fmla="*/ 46 h 70"/>
                  <a:gd name="T12" fmla="*/ 78 w 374"/>
                  <a:gd name="T13" fmla="*/ 68 h 70"/>
                  <a:gd name="T14" fmla="*/ 57 w 374"/>
                  <a:gd name="T15" fmla="*/ 63 h 70"/>
                  <a:gd name="T16" fmla="*/ 55 w 374"/>
                  <a:gd name="T17" fmla="*/ 1 h 70"/>
                  <a:gd name="T18" fmla="*/ 69 w 374"/>
                  <a:gd name="T19" fmla="*/ 57 h 70"/>
                  <a:gd name="T20" fmla="*/ 72 w 374"/>
                  <a:gd name="T21" fmla="*/ 51 h 70"/>
                  <a:gd name="T22" fmla="*/ 121 w 374"/>
                  <a:gd name="T23" fmla="*/ 1 h 70"/>
                  <a:gd name="T24" fmla="*/ 108 w 374"/>
                  <a:gd name="T25" fmla="*/ 40 h 70"/>
                  <a:gd name="T26" fmla="*/ 91 w 374"/>
                  <a:gd name="T27" fmla="*/ 68 h 70"/>
                  <a:gd name="T28" fmla="*/ 104 w 374"/>
                  <a:gd name="T29" fmla="*/ 25 h 70"/>
                  <a:gd name="T30" fmla="*/ 121 w 374"/>
                  <a:gd name="T31" fmla="*/ 1 h 70"/>
                  <a:gd name="T32" fmla="*/ 144 w 374"/>
                  <a:gd name="T33" fmla="*/ 68 h 70"/>
                  <a:gd name="T34" fmla="*/ 138 w 374"/>
                  <a:gd name="T35" fmla="*/ 68 h 70"/>
                  <a:gd name="T36" fmla="*/ 150 w 374"/>
                  <a:gd name="T37" fmla="*/ 1 h 70"/>
                  <a:gd name="T38" fmla="*/ 139 w 374"/>
                  <a:gd name="T39" fmla="*/ 44 h 70"/>
                  <a:gd name="T40" fmla="*/ 190 w 374"/>
                  <a:gd name="T41" fmla="*/ 68 h 70"/>
                  <a:gd name="T42" fmla="*/ 172 w 374"/>
                  <a:gd name="T43" fmla="*/ 68 h 70"/>
                  <a:gd name="T44" fmla="*/ 172 w 374"/>
                  <a:gd name="T45" fmla="*/ 1 h 70"/>
                  <a:gd name="T46" fmla="*/ 190 w 374"/>
                  <a:gd name="T47" fmla="*/ 1 h 70"/>
                  <a:gd name="T48" fmla="*/ 234 w 374"/>
                  <a:gd name="T49" fmla="*/ 19 h 70"/>
                  <a:gd name="T50" fmla="*/ 230 w 374"/>
                  <a:gd name="T51" fmla="*/ 13 h 70"/>
                  <a:gd name="T52" fmla="*/ 230 w 374"/>
                  <a:gd name="T53" fmla="*/ 57 h 70"/>
                  <a:gd name="T54" fmla="*/ 234 w 374"/>
                  <a:gd name="T55" fmla="*/ 50 h 70"/>
                  <a:gd name="T56" fmla="*/ 247 w 374"/>
                  <a:gd name="T57" fmla="*/ 44 h 70"/>
                  <a:gd name="T58" fmla="*/ 232 w 374"/>
                  <a:gd name="T59" fmla="*/ 70 h 70"/>
                  <a:gd name="T60" fmla="*/ 216 w 374"/>
                  <a:gd name="T61" fmla="*/ 45 h 70"/>
                  <a:gd name="T62" fmla="*/ 219 w 374"/>
                  <a:gd name="T63" fmla="*/ 7 h 70"/>
                  <a:gd name="T64" fmla="*/ 241 w 374"/>
                  <a:gd name="T65" fmla="*/ 3 h 70"/>
                  <a:gd name="T66" fmla="*/ 247 w 374"/>
                  <a:gd name="T67" fmla="*/ 31 h 70"/>
                  <a:gd name="T68" fmla="*/ 270 w 374"/>
                  <a:gd name="T69" fmla="*/ 68 h 70"/>
                  <a:gd name="T70" fmla="*/ 266 w 374"/>
                  <a:gd name="T71" fmla="*/ 68 h 70"/>
                  <a:gd name="T72" fmla="*/ 266 w 374"/>
                  <a:gd name="T73" fmla="*/ 1 h 70"/>
                  <a:gd name="T74" fmla="*/ 270 w 374"/>
                  <a:gd name="T75" fmla="*/ 1 h 70"/>
                  <a:gd name="T76" fmla="*/ 302 w 374"/>
                  <a:gd name="T77" fmla="*/ 68 h 70"/>
                  <a:gd name="T78" fmla="*/ 302 w 374"/>
                  <a:gd name="T79" fmla="*/ 1 h 70"/>
                  <a:gd name="T80" fmla="*/ 326 w 374"/>
                  <a:gd name="T81" fmla="*/ 68 h 70"/>
                  <a:gd name="T82" fmla="*/ 308 w 374"/>
                  <a:gd name="T83" fmla="*/ 68 h 70"/>
                  <a:gd name="T84" fmla="*/ 326 w 374"/>
                  <a:gd name="T85" fmla="*/ 32 h 70"/>
                  <a:gd name="T86" fmla="*/ 366 w 374"/>
                  <a:gd name="T87" fmla="*/ 1 h 70"/>
                  <a:gd name="T88" fmla="*/ 360 w 374"/>
                  <a:gd name="T89" fmla="*/ 56 h 70"/>
                  <a:gd name="T90" fmla="*/ 340 w 374"/>
                  <a:gd name="T91" fmla="*/ 68 h 70"/>
                  <a:gd name="T92" fmla="*/ 359 w 374"/>
                  <a:gd name="T93" fmla="*/ 44 h 70"/>
                  <a:gd name="T94" fmla="*/ 359 w 374"/>
                  <a:gd name="T95"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4" h="70">
                    <a:moveTo>
                      <a:pt x="52" y="1"/>
                    </a:moveTo>
                    <a:cubicBezTo>
                      <a:pt x="46" y="68"/>
                      <a:pt x="46" y="68"/>
                      <a:pt x="46" y="68"/>
                    </a:cubicBezTo>
                    <a:cubicBezTo>
                      <a:pt x="30" y="68"/>
                      <a:pt x="30" y="68"/>
                      <a:pt x="30" y="68"/>
                    </a:cubicBezTo>
                    <a:cubicBezTo>
                      <a:pt x="28" y="58"/>
                      <a:pt x="27" y="46"/>
                      <a:pt x="26" y="33"/>
                    </a:cubicBezTo>
                    <a:cubicBezTo>
                      <a:pt x="25" y="39"/>
                      <a:pt x="24" y="51"/>
                      <a:pt x="22" y="68"/>
                    </a:cubicBezTo>
                    <a:cubicBezTo>
                      <a:pt x="6" y="68"/>
                      <a:pt x="6" y="68"/>
                      <a:pt x="6" y="68"/>
                    </a:cubicBezTo>
                    <a:cubicBezTo>
                      <a:pt x="0" y="1"/>
                      <a:pt x="0" y="1"/>
                      <a:pt x="0" y="1"/>
                    </a:cubicBezTo>
                    <a:cubicBezTo>
                      <a:pt x="12" y="1"/>
                      <a:pt x="12" y="1"/>
                      <a:pt x="12" y="1"/>
                    </a:cubicBezTo>
                    <a:cubicBezTo>
                      <a:pt x="14" y="25"/>
                      <a:pt x="14" y="25"/>
                      <a:pt x="14" y="25"/>
                    </a:cubicBezTo>
                    <a:cubicBezTo>
                      <a:pt x="15" y="47"/>
                      <a:pt x="15" y="47"/>
                      <a:pt x="15" y="47"/>
                    </a:cubicBezTo>
                    <a:cubicBezTo>
                      <a:pt x="16" y="36"/>
                      <a:pt x="17" y="20"/>
                      <a:pt x="19" y="1"/>
                    </a:cubicBezTo>
                    <a:cubicBezTo>
                      <a:pt x="33" y="1"/>
                      <a:pt x="33" y="1"/>
                      <a:pt x="33" y="1"/>
                    </a:cubicBezTo>
                    <a:cubicBezTo>
                      <a:pt x="33" y="3"/>
                      <a:pt x="33" y="11"/>
                      <a:pt x="34" y="24"/>
                    </a:cubicBezTo>
                    <a:cubicBezTo>
                      <a:pt x="35" y="49"/>
                      <a:pt x="35" y="49"/>
                      <a:pt x="35" y="49"/>
                    </a:cubicBezTo>
                    <a:cubicBezTo>
                      <a:pt x="36" y="33"/>
                      <a:pt x="37" y="17"/>
                      <a:pt x="39" y="1"/>
                    </a:cubicBezTo>
                    <a:cubicBezTo>
                      <a:pt x="52" y="1"/>
                      <a:pt x="52" y="1"/>
                      <a:pt x="52" y="1"/>
                    </a:cubicBezTo>
                    <a:close/>
                    <a:moveTo>
                      <a:pt x="85" y="1"/>
                    </a:moveTo>
                    <a:cubicBezTo>
                      <a:pt x="85" y="46"/>
                      <a:pt x="85" y="46"/>
                      <a:pt x="85" y="46"/>
                    </a:cubicBezTo>
                    <a:cubicBezTo>
                      <a:pt x="85" y="51"/>
                      <a:pt x="85" y="55"/>
                      <a:pt x="85" y="57"/>
                    </a:cubicBezTo>
                    <a:cubicBezTo>
                      <a:pt x="85" y="59"/>
                      <a:pt x="84" y="61"/>
                      <a:pt x="83" y="63"/>
                    </a:cubicBezTo>
                    <a:cubicBezTo>
                      <a:pt x="81" y="65"/>
                      <a:pt x="80" y="67"/>
                      <a:pt x="78" y="68"/>
                    </a:cubicBezTo>
                    <a:cubicBezTo>
                      <a:pt x="76" y="69"/>
                      <a:pt x="73" y="70"/>
                      <a:pt x="71" y="70"/>
                    </a:cubicBezTo>
                    <a:cubicBezTo>
                      <a:pt x="68" y="70"/>
                      <a:pt x="65" y="69"/>
                      <a:pt x="63" y="68"/>
                    </a:cubicBezTo>
                    <a:cubicBezTo>
                      <a:pt x="60" y="66"/>
                      <a:pt x="59" y="65"/>
                      <a:pt x="57" y="63"/>
                    </a:cubicBezTo>
                    <a:cubicBezTo>
                      <a:pt x="56" y="60"/>
                      <a:pt x="56" y="58"/>
                      <a:pt x="55" y="56"/>
                    </a:cubicBezTo>
                    <a:cubicBezTo>
                      <a:pt x="55" y="54"/>
                      <a:pt x="55" y="49"/>
                      <a:pt x="55" y="41"/>
                    </a:cubicBezTo>
                    <a:cubicBezTo>
                      <a:pt x="55" y="1"/>
                      <a:pt x="55" y="1"/>
                      <a:pt x="55" y="1"/>
                    </a:cubicBezTo>
                    <a:cubicBezTo>
                      <a:pt x="68" y="1"/>
                      <a:pt x="68" y="1"/>
                      <a:pt x="68" y="1"/>
                    </a:cubicBezTo>
                    <a:cubicBezTo>
                      <a:pt x="68" y="52"/>
                      <a:pt x="68" y="52"/>
                      <a:pt x="68" y="52"/>
                    </a:cubicBezTo>
                    <a:cubicBezTo>
                      <a:pt x="68" y="54"/>
                      <a:pt x="68" y="56"/>
                      <a:pt x="69" y="57"/>
                    </a:cubicBezTo>
                    <a:cubicBezTo>
                      <a:pt x="69" y="58"/>
                      <a:pt x="69" y="58"/>
                      <a:pt x="70" y="58"/>
                    </a:cubicBezTo>
                    <a:cubicBezTo>
                      <a:pt x="71" y="58"/>
                      <a:pt x="71" y="58"/>
                      <a:pt x="72" y="57"/>
                    </a:cubicBezTo>
                    <a:cubicBezTo>
                      <a:pt x="72" y="56"/>
                      <a:pt x="72" y="54"/>
                      <a:pt x="72" y="51"/>
                    </a:cubicBezTo>
                    <a:cubicBezTo>
                      <a:pt x="72" y="1"/>
                      <a:pt x="72" y="1"/>
                      <a:pt x="72" y="1"/>
                    </a:cubicBezTo>
                    <a:cubicBezTo>
                      <a:pt x="85" y="1"/>
                      <a:pt x="85" y="1"/>
                      <a:pt x="85" y="1"/>
                    </a:cubicBezTo>
                    <a:close/>
                    <a:moveTo>
                      <a:pt x="121" y="1"/>
                    </a:moveTo>
                    <a:cubicBezTo>
                      <a:pt x="121" y="68"/>
                      <a:pt x="121" y="68"/>
                      <a:pt x="121" y="68"/>
                    </a:cubicBezTo>
                    <a:cubicBezTo>
                      <a:pt x="108" y="68"/>
                      <a:pt x="108" y="68"/>
                      <a:pt x="108" y="68"/>
                    </a:cubicBezTo>
                    <a:cubicBezTo>
                      <a:pt x="108" y="40"/>
                      <a:pt x="108" y="40"/>
                      <a:pt x="108" y="40"/>
                    </a:cubicBezTo>
                    <a:cubicBezTo>
                      <a:pt x="104" y="40"/>
                      <a:pt x="104" y="40"/>
                      <a:pt x="104" y="40"/>
                    </a:cubicBezTo>
                    <a:cubicBezTo>
                      <a:pt x="104" y="68"/>
                      <a:pt x="104" y="68"/>
                      <a:pt x="104" y="68"/>
                    </a:cubicBezTo>
                    <a:cubicBezTo>
                      <a:pt x="91" y="68"/>
                      <a:pt x="91" y="68"/>
                      <a:pt x="91" y="68"/>
                    </a:cubicBezTo>
                    <a:cubicBezTo>
                      <a:pt x="91" y="1"/>
                      <a:pt x="91" y="1"/>
                      <a:pt x="91" y="1"/>
                    </a:cubicBezTo>
                    <a:cubicBezTo>
                      <a:pt x="104" y="1"/>
                      <a:pt x="104" y="1"/>
                      <a:pt x="104" y="1"/>
                    </a:cubicBezTo>
                    <a:cubicBezTo>
                      <a:pt x="104" y="25"/>
                      <a:pt x="104" y="25"/>
                      <a:pt x="104" y="25"/>
                    </a:cubicBezTo>
                    <a:cubicBezTo>
                      <a:pt x="108" y="25"/>
                      <a:pt x="108" y="25"/>
                      <a:pt x="108" y="25"/>
                    </a:cubicBezTo>
                    <a:cubicBezTo>
                      <a:pt x="108" y="1"/>
                      <a:pt x="108" y="1"/>
                      <a:pt x="108" y="1"/>
                    </a:cubicBezTo>
                    <a:cubicBezTo>
                      <a:pt x="121" y="1"/>
                      <a:pt x="121" y="1"/>
                      <a:pt x="121" y="1"/>
                    </a:cubicBezTo>
                    <a:close/>
                    <a:moveTo>
                      <a:pt x="150" y="1"/>
                    </a:moveTo>
                    <a:cubicBezTo>
                      <a:pt x="158" y="68"/>
                      <a:pt x="158" y="68"/>
                      <a:pt x="158" y="68"/>
                    </a:cubicBezTo>
                    <a:cubicBezTo>
                      <a:pt x="144" y="68"/>
                      <a:pt x="144" y="68"/>
                      <a:pt x="144" y="68"/>
                    </a:cubicBezTo>
                    <a:cubicBezTo>
                      <a:pt x="143" y="56"/>
                      <a:pt x="143" y="56"/>
                      <a:pt x="143" y="56"/>
                    </a:cubicBezTo>
                    <a:cubicBezTo>
                      <a:pt x="139" y="56"/>
                      <a:pt x="139" y="56"/>
                      <a:pt x="139" y="56"/>
                    </a:cubicBezTo>
                    <a:cubicBezTo>
                      <a:pt x="138" y="68"/>
                      <a:pt x="138" y="68"/>
                      <a:pt x="138" y="68"/>
                    </a:cubicBezTo>
                    <a:cubicBezTo>
                      <a:pt x="124" y="68"/>
                      <a:pt x="124" y="68"/>
                      <a:pt x="124" y="68"/>
                    </a:cubicBezTo>
                    <a:cubicBezTo>
                      <a:pt x="131" y="1"/>
                      <a:pt x="131" y="1"/>
                      <a:pt x="131" y="1"/>
                    </a:cubicBezTo>
                    <a:cubicBezTo>
                      <a:pt x="150" y="1"/>
                      <a:pt x="150" y="1"/>
                      <a:pt x="150" y="1"/>
                    </a:cubicBezTo>
                    <a:close/>
                    <a:moveTo>
                      <a:pt x="143" y="44"/>
                    </a:moveTo>
                    <a:cubicBezTo>
                      <a:pt x="142" y="37"/>
                      <a:pt x="142" y="28"/>
                      <a:pt x="141" y="16"/>
                    </a:cubicBezTo>
                    <a:cubicBezTo>
                      <a:pt x="140" y="29"/>
                      <a:pt x="139" y="39"/>
                      <a:pt x="139" y="44"/>
                    </a:cubicBezTo>
                    <a:cubicBezTo>
                      <a:pt x="143" y="44"/>
                      <a:pt x="143" y="44"/>
                      <a:pt x="143" y="44"/>
                    </a:cubicBezTo>
                    <a:close/>
                    <a:moveTo>
                      <a:pt x="190" y="1"/>
                    </a:moveTo>
                    <a:cubicBezTo>
                      <a:pt x="190" y="68"/>
                      <a:pt x="190" y="68"/>
                      <a:pt x="190" y="68"/>
                    </a:cubicBezTo>
                    <a:cubicBezTo>
                      <a:pt x="178" y="68"/>
                      <a:pt x="178" y="68"/>
                      <a:pt x="178" y="68"/>
                    </a:cubicBezTo>
                    <a:cubicBezTo>
                      <a:pt x="172" y="38"/>
                      <a:pt x="172" y="38"/>
                      <a:pt x="172" y="38"/>
                    </a:cubicBezTo>
                    <a:cubicBezTo>
                      <a:pt x="172" y="68"/>
                      <a:pt x="172" y="68"/>
                      <a:pt x="172" y="68"/>
                    </a:cubicBezTo>
                    <a:cubicBezTo>
                      <a:pt x="161" y="68"/>
                      <a:pt x="161" y="68"/>
                      <a:pt x="161" y="68"/>
                    </a:cubicBezTo>
                    <a:cubicBezTo>
                      <a:pt x="161" y="1"/>
                      <a:pt x="161" y="1"/>
                      <a:pt x="161" y="1"/>
                    </a:cubicBezTo>
                    <a:cubicBezTo>
                      <a:pt x="172" y="1"/>
                      <a:pt x="172" y="1"/>
                      <a:pt x="172" y="1"/>
                    </a:cubicBezTo>
                    <a:cubicBezTo>
                      <a:pt x="179" y="32"/>
                      <a:pt x="179" y="32"/>
                      <a:pt x="179" y="32"/>
                    </a:cubicBezTo>
                    <a:cubicBezTo>
                      <a:pt x="179" y="1"/>
                      <a:pt x="179" y="1"/>
                      <a:pt x="179" y="1"/>
                    </a:cubicBezTo>
                    <a:cubicBezTo>
                      <a:pt x="190" y="1"/>
                      <a:pt x="190" y="1"/>
                      <a:pt x="190" y="1"/>
                    </a:cubicBezTo>
                    <a:close/>
                    <a:moveTo>
                      <a:pt x="247" y="31"/>
                    </a:moveTo>
                    <a:cubicBezTo>
                      <a:pt x="234" y="31"/>
                      <a:pt x="234" y="31"/>
                      <a:pt x="234" y="31"/>
                    </a:cubicBezTo>
                    <a:cubicBezTo>
                      <a:pt x="234" y="19"/>
                      <a:pt x="234" y="19"/>
                      <a:pt x="234" y="19"/>
                    </a:cubicBezTo>
                    <a:cubicBezTo>
                      <a:pt x="234" y="16"/>
                      <a:pt x="234" y="13"/>
                      <a:pt x="234" y="13"/>
                    </a:cubicBezTo>
                    <a:cubicBezTo>
                      <a:pt x="233" y="12"/>
                      <a:pt x="233" y="11"/>
                      <a:pt x="232" y="11"/>
                    </a:cubicBezTo>
                    <a:cubicBezTo>
                      <a:pt x="231" y="11"/>
                      <a:pt x="230" y="12"/>
                      <a:pt x="230" y="13"/>
                    </a:cubicBezTo>
                    <a:cubicBezTo>
                      <a:pt x="229" y="14"/>
                      <a:pt x="229" y="16"/>
                      <a:pt x="229" y="20"/>
                    </a:cubicBezTo>
                    <a:cubicBezTo>
                      <a:pt x="229" y="51"/>
                      <a:pt x="229" y="51"/>
                      <a:pt x="229" y="51"/>
                    </a:cubicBezTo>
                    <a:cubicBezTo>
                      <a:pt x="229" y="54"/>
                      <a:pt x="229" y="56"/>
                      <a:pt x="230" y="57"/>
                    </a:cubicBezTo>
                    <a:cubicBezTo>
                      <a:pt x="230" y="58"/>
                      <a:pt x="231" y="58"/>
                      <a:pt x="232" y="58"/>
                    </a:cubicBezTo>
                    <a:cubicBezTo>
                      <a:pt x="233" y="58"/>
                      <a:pt x="233" y="58"/>
                      <a:pt x="234" y="57"/>
                    </a:cubicBezTo>
                    <a:cubicBezTo>
                      <a:pt x="234" y="56"/>
                      <a:pt x="234" y="54"/>
                      <a:pt x="234" y="50"/>
                    </a:cubicBezTo>
                    <a:cubicBezTo>
                      <a:pt x="234" y="42"/>
                      <a:pt x="234" y="42"/>
                      <a:pt x="234" y="42"/>
                    </a:cubicBezTo>
                    <a:cubicBezTo>
                      <a:pt x="247" y="42"/>
                      <a:pt x="247" y="42"/>
                      <a:pt x="247" y="42"/>
                    </a:cubicBezTo>
                    <a:cubicBezTo>
                      <a:pt x="247" y="44"/>
                      <a:pt x="247" y="44"/>
                      <a:pt x="247" y="44"/>
                    </a:cubicBezTo>
                    <a:cubicBezTo>
                      <a:pt x="247" y="51"/>
                      <a:pt x="247" y="56"/>
                      <a:pt x="246" y="59"/>
                    </a:cubicBezTo>
                    <a:cubicBezTo>
                      <a:pt x="245" y="62"/>
                      <a:pt x="244" y="64"/>
                      <a:pt x="241" y="66"/>
                    </a:cubicBezTo>
                    <a:cubicBezTo>
                      <a:pt x="239" y="69"/>
                      <a:pt x="235" y="70"/>
                      <a:pt x="232" y="70"/>
                    </a:cubicBezTo>
                    <a:cubicBezTo>
                      <a:pt x="228" y="70"/>
                      <a:pt x="225" y="69"/>
                      <a:pt x="222" y="67"/>
                    </a:cubicBezTo>
                    <a:cubicBezTo>
                      <a:pt x="220" y="65"/>
                      <a:pt x="218" y="63"/>
                      <a:pt x="217" y="59"/>
                    </a:cubicBezTo>
                    <a:cubicBezTo>
                      <a:pt x="216" y="56"/>
                      <a:pt x="216" y="51"/>
                      <a:pt x="216" y="45"/>
                    </a:cubicBezTo>
                    <a:cubicBezTo>
                      <a:pt x="216" y="25"/>
                      <a:pt x="216" y="25"/>
                      <a:pt x="216" y="25"/>
                    </a:cubicBezTo>
                    <a:cubicBezTo>
                      <a:pt x="216" y="20"/>
                      <a:pt x="216" y="17"/>
                      <a:pt x="216" y="14"/>
                    </a:cubicBezTo>
                    <a:cubicBezTo>
                      <a:pt x="217" y="12"/>
                      <a:pt x="217" y="9"/>
                      <a:pt x="219" y="7"/>
                    </a:cubicBezTo>
                    <a:cubicBezTo>
                      <a:pt x="220" y="5"/>
                      <a:pt x="222" y="3"/>
                      <a:pt x="224" y="2"/>
                    </a:cubicBezTo>
                    <a:cubicBezTo>
                      <a:pt x="226" y="1"/>
                      <a:pt x="229" y="0"/>
                      <a:pt x="231" y="0"/>
                    </a:cubicBezTo>
                    <a:cubicBezTo>
                      <a:pt x="235" y="0"/>
                      <a:pt x="238" y="1"/>
                      <a:pt x="241" y="3"/>
                    </a:cubicBezTo>
                    <a:cubicBezTo>
                      <a:pt x="244" y="5"/>
                      <a:pt x="245" y="7"/>
                      <a:pt x="246" y="10"/>
                    </a:cubicBezTo>
                    <a:cubicBezTo>
                      <a:pt x="247" y="13"/>
                      <a:pt x="247" y="18"/>
                      <a:pt x="247" y="24"/>
                    </a:cubicBezTo>
                    <a:cubicBezTo>
                      <a:pt x="247" y="31"/>
                      <a:pt x="247" y="31"/>
                      <a:pt x="247" y="31"/>
                    </a:cubicBezTo>
                    <a:close/>
                    <a:moveTo>
                      <a:pt x="283" y="1"/>
                    </a:moveTo>
                    <a:cubicBezTo>
                      <a:pt x="283" y="68"/>
                      <a:pt x="283" y="68"/>
                      <a:pt x="283" y="68"/>
                    </a:cubicBezTo>
                    <a:cubicBezTo>
                      <a:pt x="270" y="68"/>
                      <a:pt x="270" y="68"/>
                      <a:pt x="270" y="68"/>
                    </a:cubicBezTo>
                    <a:cubicBezTo>
                      <a:pt x="270" y="40"/>
                      <a:pt x="270" y="40"/>
                      <a:pt x="270" y="40"/>
                    </a:cubicBezTo>
                    <a:cubicBezTo>
                      <a:pt x="266" y="40"/>
                      <a:pt x="266" y="40"/>
                      <a:pt x="266" y="40"/>
                    </a:cubicBezTo>
                    <a:cubicBezTo>
                      <a:pt x="266" y="68"/>
                      <a:pt x="266" y="68"/>
                      <a:pt x="266" y="68"/>
                    </a:cubicBezTo>
                    <a:cubicBezTo>
                      <a:pt x="253" y="68"/>
                      <a:pt x="253" y="68"/>
                      <a:pt x="253" y="68"/>
                    </a:cubicBezTo>
                    <a:cubicBezTo>
                      <a:pt x="253" y="1"/>
                      <a:pt x="253" y="1"/>
                      <a:pt x="253" y="1"/>
                    </a:cubicBezTo>
                    <a:cubicBezTo>
                      <a:pt x="266" y="1"/>
                      <a:pt x="266" y="1"/>
                      <a:pt x="266" y="1"/>
                    </a:cubicBezTo>
                    <a:cubicBezTo>
                      <a:pt x="266" y="25"/>
                      <a:pt x="266" y="25"/>
                      <a:pt x="266" y="25"/>
                    </a:cubicBezTo>
                    <a:cubicBezTo>
                      <a:pt x="270" y="25"/>
                      <a:pt x="270" y="25"/>
                      <a:pt x="270" y="25"/>
                    </a:cubicBezTo>
                    <a:cubicBezTo>
                      <a:pt x="270" y="1"/>
                      <a:pt x="270" y="1"/>
                      <a:pt x="270" y="1"/>
                    </a:cubicBezTo>
                    <a:cubicBezTo>
                      <a:pt x="283" y="1"/>
                      <a:pt x="283" y="1"/>
                      <a:pt x="283" y="1"/>
                    </a:cubicBezTo>
                    <a:close/>
                    <a:moveTo>
                      <a:pt x="302" y="1"/>
                    </a:moveTo>
                    <a:cubicBezTo>
                      <a:pt x="302" y="68"/>
                      <a:pt x="302" y="68"/>
                      <a:pt x="302" y="68"/>
                    </a:cubicBezTo>
                    <a:cubicBezTo>
                      <a:pt x="289" y="68"/>
                      <a:pt x="289" y="68"/>
                      <a:pt x="289" y="68"/>
                    </a:cubicBezTo>
                    <a:cubicBezTo>
                      <a:pt x="289" y="1"/>
                      <a:pt x="289" y="1"/>
                      <a:pt x="289" y="1"/>
                    </a:cubicBezTo>
                    <a:cubicBezTo>
                      <a:pt x="302" y="1"/>
                      <a:pt x="302" y="1"/>
                      <a:pt x="302" y="1"/>
                    </a:cubicBezTo>
                    <a:close/>
                    <a:moveTo>
                      <a:pt x="337" y="1"/>
                    </a:moveTo>
                    <a:cubicBezTo>
                      <a:pt x="337" y="68"/>
                      <a:pt x="337" y="68"/>
                      <a:pt x="337" y="68"/>
                    </a:cubicBezTo>
                    <a:cubicBezTo>
                      <a:pt x="326" y="68"/>
                      <a:pt x="326" y="68"/>
                      <a:pt x="326" y="68"/>
                    </a:cubicBezTo>
                    <a:cubicBezTo>
                      <a:pt x="319" y="38"/>
                      <a:pt x="319" y="38"/>
                      <a:pt x="319" y="38"/>
                    </a:cubicBezTo>
                    <a:cubicBezTo>
                      <a:pt x="319" y="68"/>
                      <a:pt x="319" y="68"/>
                      <a:pt x="319" y="68"/>
                    </a:cubicBezTo>
                    <a:cubicBezTo>
                      <a:pt x="308" y="68"/>
                      <a:pt x="308" y="68"/>
                      <a:pt x="308" y="68"/>
                    </a:cubicBezTo>
                    <a:cubicBezTo>
                      <a:pt x="308" y="1"/>
                      <a:pt x="308" y="1"/>
                      <a:pt x="308" y="1"/>
                    </a:cubicBezTo>
                    <a:cubicBezTo>
                      <a:pt x="319" y="1"/>
                      <a:pt x="319" y="1"/>
                      <a:pt x="319" y="1"/>
                    </a:cubicBezTo>
                    <a:cubicBezTo>
                      <a:pt x="326" y="32"/>
                      <a:pt x="326" y="32"/>
                      <a:pt x="326" y="32"/>
                    </a:cubicBezTo>
                    <a:cubicBezTo>
                      <a:pt x="326" y="1"/>
                      <a:pt x="326" y="1"/>
                      <a:pt x="326" y="1"/>
                    </a:cubicBezTo>
                    <a:cubicBezTo>
                      <a:pt x="337" y="1"/>
                      <a:pt x="337" y="1"/>
                      <a:pt x="337" y="1"/>
                    </a:cubicBezTo>
                    <a:close/>
                    <a:moveTo>
                      <a:pt x="366" y="1"/>
                    </a:moveTo>
                    <a:cubicBezTo>
                      <a:pt x="374" y="68"/>
                      <a:pt x="374" y="68"/>
                      <a:pt x="374" y="68"/>
                    </a:cubicBezTo>
                    <a:cubicBezTo>
                      <a:pt x="360" y="68"/>
                      <a:pt x="360" y="68"/>
                      <a:pt x="360" y="68"/>
                    </a:cubicBezTo>
                    <a:cubicBezTo>
                      <a:pt x="360" y="56"/>
                      <a:pt x="360" y="56"/>
                      <a:pt x="360" y="56"/>
                    </a:cubicBezTo>
                    <a:cubicBezTo>
                      <a:pt x="355" y="56"/>
                      <a:pt x="355" y="56"/>
                      <a:pt x="355" y="56"/>
                    </a:cubicBezTo>
                    <a:cubicBezTo>
                      <a:pt x="354" y="68"/>
                      <a:pt x="354" y="68"/>
                      <a:pt x="354" y="68"/>
                    </a:cubicBezTo>
                    <a:cubicBezTo>
                      <a:pt x="340" y="68"/>
                      <a:pt x="340" y="68"/>
                      <a:pt x="340" y="68"/>
                    </a:cubicBezTo>
                    <a:cubicBezTo>
                      <a:pt x="347" y="1"/>
                      <a:pt x="347" y="1"/>
                      <a:pt x="347" y="1"/>
                    </a:cubicBezTo>
                    <a:cubicBezTo>
                      <a:pt x="366" y="1"/>
                      <a:pt x="366" y="1"/>
                      <a:pt x="366" y="1"/>
                    </a:cubicBezTo>
                    <a:close/>
                    <a:moveTo>
                      <a:pt x="359" y="44"/>
                    </a:moveTo>
                    <a:cubicBezTo>
                      <a:pt x="359" y="37"/>
                      <a:pt x="358" y="28"/>
                      <a:pt x="357" y="16"/>
                    </a:cubicBezTo>
                    <a:cubicBezTo>
                      <a:pt x="356" y="29"/>
                      <a:pt x="355" y="39"/>
                      <a:pt x="355" y="44"/>
                    </a:cubicBezTo>
                    <a:lnTo>
                      <a:pt x="359" y="44"/>
                    </a:lnTo>
                    <a:close/>
                  </a:path>
                </a:pathLst>
              </a:custGeom>
              <a:grpFill/>
              <a:ln>
                <a:noFill/>
              </a:ln>
            </p:spPr>
            <p:txBody>
              <a:bodyPr anchor="ctr"/>
              <a:lstStyle/>
              <a:p>
                <a:pPr algn="ctr"/>
                <a:endParaRPr/>
              </a:p>
            </p:txBody>
          </p:sp>
          <p:sp>
            <p:nvSpPr>
              <p:cNvPr id="103" name="任意多边形: 形状 75"/>
              <p:cNvSpPr/>
              <p:nvPr/>
            </p:nvSpPr>
            <p:spPr bwMode="auto">
              <a:xfrm>
                <a:off x="2601913" y="3629026"/>
                <a:ext cx="976313" cy="134938"/>
              </a:xfrm>
              <a:custGeom>
                <a:avLst/>
                <a:gdLst>
                  <a:gd name="T0" fmla="*/ 1245 w 1245"/>
                  <a:gd name="T1" fmla="*/ 0 h 173"/>
                  <a:gd name="T2" fmla="*/ 1149 w 1245"/>
                  <a:gd name="T3" fmla="*/ 173 h 173"/>
                  <a:gd name="T4" fmla="*/ 96 w 1245"/>
                  <a:gd name="T5" fmla="*/ 173 h 173"/>
                  <a:gd name="T6" fmla="*/ 0 w 1245"/>
                  <a:gd name="T7" fmla="*/ 0 h 173"/>
                  <a:gd name="T8" fmla="*/ 1245 w 1245"/>
                  <a:gd name="T9" fmla="*/ 0 h 173"/>
                </a:gdLst>
                <a:ahLst/>
                <a:cxnLst>
                  <a:cxn ang="0">
                    <a:pos x="T0" y="T1"/>
                  </a:cxn>
                  <a:cxn ang="0">
                    <a:pos x="T2" y="T3"/>
                  </a:cxn>
                  <a:cxn ang="0">
                    <a:pos x="T4" y="T5"/>
                  </a:cxn>
                  <a:cxn ang="0">
                    <a:pos x="T6" y="T7"/>
                  </a:cxn>
                  <a:cxn ang="0">
                    <a:pos x="T8" y="T9"/>
                  </a:cxn>
                </a:cxnLst>
                <a:rect l="0" t="0" r="r" b="b"/>
                <a:pathLst>
                  <a:path w="1245" h="173">
                    <a:moveTo>
                      <a:pt x="1245" y="0"/>
                    </a:moveTo>
                    <a:cubicBezTo>
                      <a:pt x="1221" y="63"/>
                      <a:pt x="1189" y="121"/>
                      <a:pt x="1149" y="173"/>
                    </a:cubicBezTo>
                    <a:cubicBezTo>
                      <a:pt x="96" y="173"/>
                      <a:pt x="96" y="173"/>
                      <a:pt x="96" y="173"/>
                    </a:cubicBezTo>
                    <a:cubicBezTo>
                      <a:pt x="57" y="121"/>
                      <a:pt x="24" y="63"/>
                      <a:pt x="0" y="0"/>
                    </a:cubicBezTo>
                    <a:lnTo>
                      <a:pt x="1245" y="0"/>
                    </a:lnTo>
                    <a:close/>
                  </a:path>
                </a:pathLst>
              </a:custGeom>
              <a:noFill/>
              <a:ln>
                <a:solidFill>
                  <a:schemeClr val="accent1"/>
                </a:solidFill>
              </a:ln>
            </p:spPr>
            <p:txBody>
              <a:bodyPr anchor="ctr"/>
              <a:lstStyle/>
              <a:p>
                <a:pPr algn="ctr"/>
                <a:endParaRPr/>
              </a:p>
            </p:txBody>
          </p:sp>
          <p:sp>
            <p:nvSpPr>
              <p:cNvPr id="104" name="任意多边形: 形状 76"/>
              <p:cNvSpPr/>
              <p:nvPr/>
            </p:nvSpPr>
            <p:spPr bwMode="auto">
              <a:xfrm>
                <a:off x="2709863" y="3643313"/>
                <a:ext cx="493713" cy="95250"/>
              </a:xfrm>
              <a:custGeom>
                <a:avLst/>
                <a:gdLst>
                  <a:gd name="T0" fmla="*/ 11 w 630"/>
                  <a:gd name="T1" fmla="*/ 33 h 121"/>
                  <a:gd name="T2" fmla="*/ 35 w 630"/>
                  <a:gd name="T3" fmla="*/ 100 h 121"/>
                  <a:gd name="T4" fmla="*/ 72 w 630"/>
                  <a:gd name="T5" fmla="*/ 56 h 121"/>
                  <a:gd name="T6" fmla="*/ 62 w 630"/>
                  <a:gd name="T7" fmla="*/ 38 h 121"/>
                  <a:gd name="T8" fmla="*/ 58 w 630"/>
                  <a:gd name="T9" fmla="*/ 98 h 121"/>
                  <a:gd name="T10" fmla="*/ 75 w 630"/>
                  <a:gd name="T11" fmla="*/ 18 h 121"/>
                  <a:gd name="T12" fmla="*/ 31 w 630"/>
                  <a:gd name="T13" fmla="*/ 52 h 121"/>
                  <a:gd name="T14" fmla="*/ 34 w 630"/>
                  <a:gd name="T15" fmla="*/ 67 h 121"/>
                  <a:gd name="T16" fmla="*/ 171 w 630"/>
                  <a:gd name="T17" fmla="*/ 39 h 121"/>
                  <a:gd name="T18" fmla="*/ 186 w 630"/>
                  <a:gd name="T19" fmla="*/ 68 h 121"/>
                  <a:gd name="T20" fmla="*/ 191 w 630"/>
                  <a:gd name="T21" fmla="*/ 41 h 121"/>
                  <a:gd name="T22" fmla="*/ 194 w 630"/>
                  <a:gd name="T23" fmla="*/ 24 h 121"/>
                  <a:gd name="T24" fmla="*/ 151 w 630"/>
                  <a:gd name="T25" fmla="*/ 30 h 121"/>
                  <a:gd name="T26" fmla="*/ 131 w 630"/>
                  <a:gd name="T27" fmla="*/ 64 h 121"/>
                  <a:gd name="T28" fmla="*/ 140 w 630"/>
                  <a:gd name="T29" fmla="*/ 64 h 121"/>
                  <a:gd name="T30" fmla="*/ 134 w 630"/>
                  <a:gd name="T31" fmla="*/ 113 h 121"/>
                  <a:gd name="T32" fmla="*/ 187 w 630"/>
                  <a:gd name="T33" fmla="*/ 61 h 121"/>
                  <a:gd name="T34" fmla="*/ 174 w 630"/>
                  <a:gd name="T35" fmla="*/ 53 h 121"/>
                  <a:gd name="T36" fmla="*/ 170 w 630"/>
                  <a:gd name="T37" fmla="*/ 62 h 121"/>
                  <a:gd name="T38" fmla="*/ 166 w 630"/>
                  <a:gd name="T39" fmla="*/ 77 h 121"/>
                  <a:gd name="T40" fmla="*/ 179 w 630"/>
                  <a:gd name="T41" fmla="*/ 113 h 121"/>
                  <a:gd name="T42" fmla="*/ 223 w 630"/>
                  <a:gd name="T43" fmla="*/ 91 h 121"/>
                  <a:gd name="T44" fmla="*/ 186 w 630"/>
                  <a:gd name="T45" fmla="*/ 88 h 121"/>
                  <a:gd name="T46" fmla="*/ 173 w 630"/>
                  <a:gd name="T47" fmla="*/ 86 h 121"/>
                  <a:gd name="T48" fmla="*/ 271 w 630"/>
                  <a:gd name="T49" fmla="*/ 25 h 121"/>
                  <a:gd name="T50" fmla="*/ 251 w 630"/>
                  <a:gd name="T51" fmla="*/ 92 h 121"/>
                  <a:gd name="T52" fmla="*/ 306 w 630"/>
                  <a:gd name="T53" fmla="*/ 49 h 121"/>
                  <a:gd name="T54" fmla="*/ 297 w 630"/>
                  <a:gd name="T55" fmla="*/ 23 h 121"/>
                  <a:gd name="T56" fmla="*/ 317 w 630"/>
                  <a:gd name="T57" fmla="*/ 7 h 121"/>
                  <a:gd name="T58" fmla="*/ 279 w 630"/>
                  <a:gd name="T59" fmla="*/ 8 h 121"/>
                  <a:gd name="T60" fmla="*/ 287 w 630"/>
                  <a:gd name="T61" fmla="*/ 34 h 121"/>
                  <a:gd name="T62" fmla="*/ 293 w 630"/>
                  <a:gd name="T63" fmla="*/ 40 h 121"/>
                  <a:gd name="T64" fmla="*/ 316 w 630"/>
                  <a:gd name="T65" fmla="*/ 58 h 121"/>
                  <a:gd name="T66" fmla="*/ 332 w 630"/>
                  <a:gd name="T67" fmla="*/ 76 h 121"/>
                  <a:gd name="T68" fmla="*/ 308 w 630"/>
                  <a:gd name="T69" fmla="*/ 109 h 121"/>
                  <a:gd name="T70" fmla="*/ 296 w 630"/>
                  <a:gd name="T71" fmla="*/ 107 h 121"/>
                  <a:gd name="T72" fmla="*/ 263 w 630"/>
                  <a:gd name="T73" fmla="*/ 86 h 121"/>
                  <a:gd name="T74" fmla="*/ 305 w 630"/>
                  <a:gd name="T75" fmla="*/ 65 h 121"/>
                  <a:gd name="T76" fmla="*/ 377 w 630"/>
                  <a:gd name="T77" fmla="*/ 46 h 121"/>
                  <a:gd name="T78" fmla="*/ 419 w 630"/>
                  <a:gd name="T79" fmla="*/ 47 h 121"/>
                  <a:gd name="T80" fmla="*/ 418 w 630"/>
                  <a:gd name="T81" fmla="*/ 56 h 121"/>
                  <a:gd name="T82" fmla="*/ 370 w 630"/>
                  <a:gd name="T83" fmla="*/ 84 h 121"/>
                  <a:gd name="T84" fmla="*/ 388 w 630"/>
                  <a:gd name="T85" fmla="*/ 105 h 121"/>
                  <a:gd name="T86" fmla="*/ 415 w 630"/>
                  <a:gd name="T87" fmla="*/ 108 h 121"/>
                  <a:gd name="T88" fmla="*/ 438 w 630"/>
                  <a:gd name="T89" fmla="*/ 69 h 121"/>
                  <a:gd name="T90" fmla="*/ 449 w 630"/>
                  <a:gd name="T91" fmla="*/ 56 h 121"/>
                  <a:gd name="T92" fmla="*/ 423 w 630"/>
                  <a:gd name="T93" fmla="*/ 29 h 121"/>
                  <a:gd name="T94" fmla="*/ 408 w 630"/>
                  <a:gd name="T95" fmla="*/ 22 h 121"/>
                  <a:gd name="T96" fmla="*/ 408 w 630"/>
                  <a:gd name="T97" fmla="*/ 22 h 121"/>
                  <a:gd name="T98" fmla="*/ 373 w 630"/>
                  <a:gd name="T99" fmla="*/ 63 h 121"/>
                  <a:gd name="T100" fmla="*/ 541 w 630"/>
                  <a:gd name="T101" fmla="*/ 44 h 121"/>
                  <a:gd name="T102" fmla="*/ 566 w 630"/>
                  <a:gd name="T103" fmla="*/ 83 h 121"/>
                  <a:gd name="T104" fmla="*/ 576 w 630"/>
                  <a:gd name="T105" fmla="*/ 102 h 121"/>
                  <a:gd name="T106" fmla="*/ 630 w 630"/>
                  <a:gd name="T107" fmla="*/ 101 h 121"/>
                  <a:gd name="T108" fmla="*/ 604 w 630"/>
                  <a:gd name="T109" fmla="*/ 55 h 121"/>
                  <a:gd name="T110" fmla="*/ 585 w 630"/>
                  <a:gd name="T111" fmla="*/ 45 h 121"/>
                  <a:gd name="T112" fmla="*/ 577 w 630"/>
                  <a:gd name="T113" fmla="*/ 15 h 121"/>
                  <a:gd name="T114" fmla="*/ 594 w 630"/>
                  <a:gd name="T115" fmla="*/ 29 h 121"/>
                  <a:gd name="T116" fmla="*/ 542 w 630"/>
                  <a:gd name="T117" fmla="*/ 72 h 121"/>
                  <a:gd name="T118" fmla="*/ 542 w 630"/>
                  <a:gd name="T119" fmla="*/ 72 h 121"/>
                  <a:gd name="T120" fmla="*/ 526 w 630"/>
                  <a:gd name="T121" fmla="*/ 9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0" h="121">
                    <a:moveTo>
                      <a:pt x="43" y="91"/>
                    </a:moveTo>
                    <a:cubicBezTo>
                      <a:pt x="44" y="89"/>
                      <a:pt x="44" y="84"/>
                      <a:pt x="43" y="77"/>
                    </a:cubicBezTo>
                    <a:cubicBezTo>
                      <a:pt x="42" y="64"/>
                      <a:pt x="42" y="53"/>
                      <a:pt x="43" y="44"/>
                    </a:cubicBezTo>
                    <a:cubicBezTo>
                      <a:pt x="43" y="37"/>
                      <a:pt x="45" y="32"/>
                      <a:pt x="48" y="28"/>
                    </a:cubicBezTo>
                    <a:cubicBezTo>
                      <a:pt x="49" y="26"/>
                      <a:pt x="47" y="24"/>
                      <a:pt x="43" y="23"/>
                    </a:cubicBezTo>
                    <a:cubicBezTo>
                      <a:pt x="38" y="22"/>
                      <a:pt x="33" y="23"/>
                      <a:pt x="30" y="24"/>
                    </a:cubicBezTo>
                    <a:cubicBezTo>
                      <a:pt x="25" y="27"/>
                      <a:pt x="20" y="28"/>
                      <a:pt x="15" y="29"/>
                    </a:cubicBezTo>
                    <a:cubicBezTo>
                      <a:pt x="13" y="30"/>
                      <a:pt x="11" y="31"/>
                      <a:pt x="11" y="33"/>
                    </a:cubicBezTo>
                    <a:cubicBezTo>
                      <a:pt x="12" y="35"/>
                      <a:pt x="12" y="43"/>
                      <a:pt x="11" y="59"/>
                    </a:cubicBezTo>
                    <a:cubicBezTo>
                      <a:pt x="11" y="65"/>
                      <a:pt x="11" y="68"/>
                      <a:pt x="11" y="70"/>
                    </a:cubicBezTo>
                    <a:cubicBezTo>
                      <a:pt x="11" y="75"/>
                      <a:pt x="7" y="79"/>
                      <a:pt x="0" y="84"/>
                    </a:cubicBezTo>
                    <a:cubicBezTo>
                      <a:pt x="1" y="87"/>
                      <a:pt x="3" y="90"/>
                      <a:pt x="8" y="91"/>
                    </a:cubicBezTo>
                    <a:cubicBezTo>
                      <a:pt x="11" y="86"/>
                      <a:pt x="15" y="82"/>
                      <a:pt x="22" y="77"/>
                    </a:cubicBezTo>
                    <a:cubicBezTo>
                      <a:pt x="25" y="81"/>
                      <a:pt x="30" y="86"/>
                      <a:pt x="37" y="90"/>
                    </a:cubicBezTo>
                    <a:cubicBezTo>
                      <a:pt x="40" y="91"/>
                      <a:pt x="41" y="92"/>
                      <a:pt x="42" y="93"/>
                    </a:cubicBezTo>
                    <a:cubicBezTo>
                      <a:pt x="40" y="95"/>
                      <a:pt x="38" y="97"/>
                      <a:pt x="35" y="100"/>
                    </a:cubicBezTo>
                    <a:cubicBezTo>
                      <a:pt x="32" y="103"/>
                      <a:pt x="30" y="105"/>
                      <a:pt x="29" y="107"/>
                    </a:cubicBezTo>
                    <a:cubicBezTo>
                      <a:pt x="30" y="108"/>
                      <a:pt x="33" y="107"/>
                      <a:pt x="40" y="104"/>
                    </a:cubicBezTo>
                    <a:cubicBezTo>
                      <a:pt x="44" y="102"/>
                      <a:pt x="46" y="100"/>
                      <a:pt x="46" y="99"/>
                    </a:cubicBezTo>
                    <a:cubicBezTo>
                      <a:pt x="46" y="96"/>
                      <a:pt x="47" y="92"/>
                      <a:pt x="50" y="88"/>
                    </a:cubicBezTo>
                    <a:cubicBezTo>
                      <a:pt x="53" y="84"/>
                      <a:pt x="55" y="79"/>
                      <a:pt x="57" y="74"/>
                    </a:cubicBezTo>
                    <a:cubicBezTo>
                      <a:pt x="59" y="69"/>
                      <a:pt x="64" y="66"/>
                      <a:pt x="73" y="64"/>
                    </a:cubicBezTo>
                    <a:cubicBezTo>
                      <a:pt x="73" y="64"/>
                      <a:pt x="73" y="62"/>
                      <a:pt x="73" y="60"/>
                    </a:cubicBezTo>
                    <a:cubicBezTo>
                      <a:pt x="73" y="57"/>
                      <a:pt x="73" y="56"/>
                      <a:pt x="72" y="56"/>
                    </a:cubicBezTo>
                    <a:cubicBezTo>
                      <a:pt x="70" y="56"/>
                      <a:pt x="68" y="56"/>
                      <a:pt x="66" y="57"/>
                    </a:cubicBezTo>
                    <a:cubicBezTo>
                      <a:pt x="64" y="57"/>
                      <a:pt x="61" y="57"/>
                      <a:pt x="60" y="58"/>
                    </a:cubicBezTo>
                    <a:cubicBezTo>
                      <a:pt x="60" y="53"/>
                      <a:pt x="61" y="50"/>
                      <a:pt x="62" y="48"/>
                    </a:cubicBezTo>
                    <a:cubicBezTo>
                      <a:pt x="63" y="47"/>
                      <a:pt x="66" y="45"/>
                      <a:pt x="70" y="42"/>
                    </a:cubicBezTo>
                    <a:cubicBezTo>
                      <a:pt x="71" y="41"/>
                      <a:pt x="71" y="41"/>
                      <a:pt x="72" y="41"/>
                    </a:cubicBezTo>
                    <a:cubicBezTo>
                      <a:pt x="73" y="40"/>
                      <a:pt x="73" y="39"/>
                      <a:pt x="72" y="37"/>
                    </a:cubicBezTo>
                    <a:cubicBezTo>
                      <a:pt x="71" y="36"/>
                      <a:pt x="69" y="36"/>
                      <a:pt x="68" y="36"/>
                    </a:cubicBezTo>
                    <a:cubicBezTo>
                      <a:pt x="67" y="36"/>
                      <a:pt x="66" y="37"/>
                      <a:pt x="62" y="38"/>
                    </a:cubicBezTo>
                    <a:cubicBezTo>
                      <a:pt x="63" y="37"/>
                      <a:pt x="63" y="34"/>
                      <a:pt x="62" y="30"/>
                    </a:cubicBezTo>
                    <a:cubicBezTo>
                      <a:pt x="62" y="26"/>
                      <a:pt x="65" y="24"/>
                      <a:pt x="72" y="24"/>
                    </a:cubicBezTo>
                    <a:cubicBezTo>
                      <a:pt x="75" y="24"/>
                      <a:pt x="77" y="27"/>
                      <a:pt x="77" y="32"/>
                    </a:cubicBezTo>
                    <a:cubicBezTo>
                      <a:pt x="77" y="47"/>
                      <a:pt x="78" y="61"/>
                      <a:pt x="78" y="74"/>
                    </a:cubicBezTo>
                    <a:cubicBezTo>
                      <a:pt x="78" y="86"/>
                      <a:pt x="78" y="93"/>
                      <a:pt x="78" y="98"/>
                    </a:cubicBezTo>
                    <a:cubicBezTo>
                      <a:pt x="78" y="99"/>
                      <a:pt x="76" y="100"/>
                      <a:pt x="74" y="100"/>
                    </a:cubicBezTo>
                    <a:cubicBezTo>
                      <a:pt x="71" y="100"/>
                      <a:pt x="67" y="99"/>
                      <a:pt x="62" y="99"/>
                    </a:cubicBezTo>
                    <a:cubicBezTo>
                      <a:pt x="59" y="98"/>
                      <a:pt x="58" y="98"/>
                      <a:pt x="58" y="98"/>
                    </a:cubicBezTo>
                    <a:cubicBezTo>
                      <a:pt x="68" y="107"/>
                      <a:pt x="79" y="112"/>
                      <a:pt x="90" y="113"/>
                    </a:cubicBezTo>
                    <a:cubicBezTo>
                      <a:pt x="88" y="109"/>
                      <a:pt x="88" y="96"/>
                      <a:pt x="88" y="75"/>
                    </a:cubicBezTo>
                    <a:cubicBezTo>
                      <a:pt x="88" y="69"/>
                      <a:pt x="88" y="65"/>
                      <a:pt x="88" y="62"/>
                    </a:cubicBezTo>
                    <a:cubicBezTo>
                      <a:pt x="88" y="62"/>
                      <a:pt x="88" y="60"/>
                      <a:pt x="88" y="56"/>
                    </a:cubicBezTo>
                    <a:cubicBezTo>
                      <a:pt x="87" y="49"/>
                      <a:pt x="87" y="43"/>
                      <a:pt x="87" y="40"/>
                    </a:cubicBezTo>
                    <a:cubicBezTo>
                      <a:pt x="87" y="33"/>
                      <a:pt x="88" y="28"/>
                      <a:pt x="91" y="23"/>
                    </a:cubicBezTo>
                    <a:cubicBezTo>
                      <a:pt x="92" y="21"/>
                      <a:pt x="91" y="19"/>
                      <a:pt x="87" y="18"/>
                    </a:cubicBezTo>
                    <a:cubicBezTo>
                      <a:pt x="83" y="16"/>
                      <a:pt x="79" y="16"/>
                      <a:pt x="75" y="18"/>
                    </a:cubicBezTo>
                    <a:cubicBezTo>
                      <a:pt x="70" y="20"/>
                      <a:pt x="64" y="21"/>
                      <a:pt x="56" y="22"/>
                    </a:cubicBezTo>
                    <a:cubicBezTo>
                      <a:pt x="54" y="22"/>
                      <a:pt x="54" y="23"/>
                      <a:pt x="54" y="24"/>
                    </a:cubicBezTo>
                    <a:cubicBezTo>
                      <a:pt x="54" y="54"/>
                      <a:pt x="50" y="76"/>
                      <a:pt x="43" y="91"/>
                    </a:cubicBezTo>
                    <a:close/>
                    <a:moveTo>
                      <a:pt x="32" y="60"/>
                    </a:moveTo>
                    <a:cubicBezTo>
                      <a:pt x="27" y="64"/>
                      <a:pt x="23" y="66"/>
                      <a:pt x="20" y="68"/>
                    </a:cubicBezTo>
                    <a:cubicBezTo>
                      <a:pt x="20" y="64"/>
                      <a:pt x="20" y="61"/>
                      <a:pt x="21" y="60"/>
                    </a:cubicBezTo>
                    <a:cubicBezTo>
                      <a:pt x="21" y="58"/>
                      <a:pt x="23" y="57"/>
                      <a:pt x="27" y="56"/>
                    </a:cubicBezTo>
                    <a:cubicBezTo>
                      <a:pt x="29" y="55"/>
                      <a:pt x="31" y="53"/>
                      <a:pt x="31" y="52"/>
                    </a:cubicBezTo>
                    <a:cubicBezTo>
                      <a:pt x="32" y="49"/>
                      <a:pt x="29" y="46"/>
                      <a:pt x="23" y="43"/>
                    </a:cubicBezTo>
                    <a:cubicBezTo>
                      <a:pt x="23" y="41"/>
                      <a:pt x="23" y="38"/>
                      <a:pt x="24" y="35"/>
                    </a:cubicBezTo>
                    <a:cubicBezTo>
                      <a:pt x="25" y="32"/>
                      <a:pt x="28" y="31"/>
                      <a:pt x="32" y="32"/>
                    </a:cubicBezTo>
                    <a:cubicBezTo>
                      <a:pt x="34" y="32"/>
                      <a:pt x="34" y="36"/>
                      <a:pt x="34" y="43"/>
                    </a:cubicBezTo>
                    <a:cubicBezTo>
                      <a:pt x="34" y="44"/>
                      <a:pt x="34" y="46"/>
                      <a:pt x="34" y="48"/>
                    </a:cubicBezTo>
                    <a:cubicBezTo>
                      <a:pt x="35" y="56"/>
                      <a:pt x="34" y="60"/>
                      <a:pt x="32" y="60"/>
                    </a:cubicBezTo>
                    <a:close/>
                    <a:moveTo>
                      <a:pt x="23" y="77"/>
                    </a:moveTo>
                    <a:cubicBezTo>
                      <a:pt x="28" y="73"/>
                      <a:pt x="32" y="69"/>
                      <a:pt x="34" y="67"/>
                    </a:cubicBezTo>
                    <a:cubicBezTo>
                      <a:pt x="34" y="72"/>
                      <a:pt x="34" y="76"/>
                      <a:pt x="34" y="79"/>
                    </a:cubicBezTo>
                    <a:cubicBezTo>
                      <a:pt x="34" y="80"/>
                      <a:pt x="32" y="80"/>
                      <a:pt x="30" y="79"/>
                    </a:cubicBezTo>
                    <a:cubicBezTo>
                      <a:pt x="27" y="79"/>
                      <a:pt x="25" y="78"/>
                      <a:pt x="23" y="77"/>
                    </a:cubicBezTo>
                    <a:close/>
                    <a:moveTo>
                      <a:pt x="172" y="29"/>
                    </a:moveTo>
                    <a:cubicBezTo>
                      <a:pt x="171" y="29"/>
                      <a:pt x="169" y="30"/>
                      <a:pt x="165" y="31"/>
                    </a:cubicBezTo>
                    <a:cubicBezTo>
                      <a:pt x="159" y="33"/>
                      <a:pt x="155" y="34"/>
                      <a:pt x="153" y="35"/>
                    </a:cubicBezTo>
                    <a:cubicBezTo>
                      <a:pt x="154" y="38"/>
                      <a:pt x="155" y="41"/>
                      <a:pt x="158" y="44"/>
                    </a:cubicBezTo>
                    <a:cubicBezTo>
                      <a:pt x="162" y="41"/>
                      <a:pt x="167" y="39"/>
                      <a:pt x="171" y="39"/>
                    </a:cubicBezTo>
                    <a:cubicBezTo>
                      <a:pt x="171" y="42"/>
                      <a:pt x="171" y="43"/>
                      <a:pt x="171" y="44"/>
                    </a:cubicBezTo>
                    <a:cubicBezTo>
                      <a:pt x="170" y="45"/>
                      <a:pt x="165" y="47"/>
                      <a:pt x="156" y="50"/>
                    </a:cubicBezTo>
                    <a:cubicBezTo>
                      <a:pt x="154" y="51"/>
                      <a:pt x="153" y="52"/>
                      <a:pt x="153" y="53"/>
                    </a:cubicBezTo>
                    <a:cubicBezTo>
                      <a:pt x="153" y="54"/>
                      <a:pt x="154" y="57"/>
                      <a:pt x="155" y="61"/>
                    </a:cubicBezTo>
                    <a:cubicBezTo>
                      <a:pt x="157" y="64"/>
                      <a:pt x="159" y="67"/>
                      <a:pt x="162" y="71"/>
                    </a:cubicBezTo>
                    <a:cubicBezTo>
                      <a:pt x="163" y="72"/>
                      <a:pt x="164" y="72"/>
                      <a:pt x="164" y="73"/>
                    </a:cubicBezTo>
                    <a:cubicBezTo>
                      <a:pt x="165" y="74"/>
                      <a:pt x="166" y="74"/>
                      <a:pt x="167" y="74"/>
                    </a:cubicBezTo>
                    <a:cubicBezTo>
                      <a:pt x="175" y="69"/>
                      <a:pt x="181" y="67"/>
                      <a:pt x="186" y="68"/>
                    </a:cubicBezTo>
                    <a:cubicBezTo>
                      <a:pt x="187" y="68"/>
                      <a:pt x="188" y="69"/>
                      <a:pt x="189" y="71"/>
                    </a:cubicBezTo>
                    <a:cubicBezTo>
                      <a:pt x="190" y="72"/>
                      <a:pt x="191" y="72"/>
                      <a:pt x="192" y="73"/>
                    </a:cubicBezTo>
                    <a:cubicBezTo>
                      <a:pt x="193" y="73"/>
                      <a:pt x="195" y="72"/>
                      <a:pt x="196" y="71"/>
                    </a:cubicBezTo>
                    <a:cubicBezTo>
                      <a:pt x="199" y="67"/>
                      <a:pt x="201" y="64"/>
                      <a:pt x="202" y="62"/>
                    </a:cubicBezTo>
                    <a:cubicBezTo>
                      <a:pt x="202" y="61"/>
                      <a:pt x="202" y="60"/>
                      <a:pt x="203" y="60"/>
                    </a:cubicBezTo>
                    <a:cubicBezTo>
                      <a:pt x="203" y="59"/>
                      <a:pt x="204" y="58"/>
                      <a:pt x="205" y="56"/>
                    </a:cubicBezTo>
                    <a:cubicBezTo>
                      <a:pt x="208" y="51"/>
                      <a:pt x="209" y="48"/>
                      <a:pt x="209" y="47"/>
                    </a:cubicBezTo>
                    <a:cubicBezTo>
                      <a:pt x="208" y="44"/>
                      <a:pt x="202" y="42"/>
                      <a:pt x="191" y="41"/>
                    </a:cubicBezTo>
                    <a:cubicBezTo>
                      <a:pt x="190" y="41"/>
                      <a:pt x="189" y="41"/>
                      <a:pt x="187" y="41"/>
                    </a:cubicBezTo>
                    <a:cubicBezTo>
                      <a:pt x="185" y="41"/>
                      <a:pt x="182" y="42"/>
                      <a:pt x="180" y="42"/>
                    </a:cubicBezTo>
                    <a:cubicBezTo>
                      <a:pt x="179" y="42"/>
                      <a:pt x="179" y="42"/>
                      <a:pt x="179" y="41"/>
                    </a:cubicBezTo>
                    <a:cubicBezTo>
                      <a:pt x="179" y="39"/>
                      <a:pt x="179" y="38"/>
                      <a:pt x="179" y="38"/>
                    </a:cubicBezTo>
                    <a:cubicBezTo>
                      <a:pt x="183" y="35"/>
                      <a:pt x="191" y="34"/>
                      <a:pt x="201" y="35"/>
                    </a:cubicBezTo>
                    <a:cubicBezTo>
                      <a:pt x="201" y="35"/>
                      <a:pt x="202" y="34"/>
                      <a:pt x="202" y="32"/>
                    </a:cubicBezTo>
                    <a:cubicBezTo>
                      <a:pt x="201" y="28"/>
                      <a:pt x="199" y="25"/>
                      <a:pt x="198" y="23"/>
                    </a:cubicBezTo>
                    <a:cubicBezTo>
                      <a:pt x="197" y="23"/>
                      <a:pt x="196" y="23"/>
                      <a:pt x="194" y="24"/>
                    </a:cubicBezTo>
                    <a:cubicBezTo>
                      <a:pt x="190" y="26"/>
                      <a:pt x="185" y="27"/>
                      <a:pt x="181" y="28"/>
                    </a:cubicBezTo>
                    <a:cubicBezTo>
                      <a:pt x="181" y="27"/>
                      <a:pt x="181" y="26"/>
                      <a:pt x="182" y="24"/>
                    </a:cubicBezTo>
                    <a:cubicBezTo>
                      <a:pt x="182" y="23"/>
                      <a:pt x="182" y="22"/>
                      <a:pt x="182" y="21"/>
                    </a:cubicBezTo>
                    <a:cubicBezTo>
                      <a:pt x="182" y="16"/>
                      <a:pt x="184" y="13"/>
                      <a:pt x="187" y="11"/>
                    </a:cubicBezTo>
                    <a:cubicBezTo>
                      <a:pt x="187" y="11"/>
                      <a:pt x="187" y="10"/>
                      <a:pt x="187" y="10"/>
                    </a:cubicBezTo>
                    <a:cubicBezTo>
                      <a:pt x="184" y="7"/>
                      <a:pt x="180" y="6"/>
                      <a:pt x="175" y="7"/>
                    </a:cubicBezTo>
                    <a:cubicBezTo>
                      <a:pt x="172" y="29"/>
                      <a:pt x="172" y="29"/>
                      <a:pt x="172" y="29"/>
                    </a:cubicBezTo>
                    <a:close/>
                    <a:moveTo>
                      <a:pt x="151" y="30"/>
                    </a:moveTo>
                    <a:cubicBezTo>
                      <a:pt x="151" y="26"/>
                      <a:pt x="148" y="22"/>
                      <a:pt x="143" y="19"/>
                    </a:cubicBezTo>
                    <a:cubicBezTo>
                      <a:pt x="137" y="31"/>
                      <a:pt x="133" y="39"/>
                      <a:pt x="131" y="44"/>
                    </a:cubicBezTo>
                    <a:cubicBezTo>
                      <a:pt x="130" y="46"/>
                      <a:pt x="130" y="47"/>
                      <a:pt x="131" y="48"/>
                    </a:cubicBezTo>
                    <a:cubicBezTo>
                      <a:pt x="132" y="48"/>
                      <a:pt x="133" y="47"/>
                      <a:pt x="136" y="46"/>
                    </a:cubicBezTo>
                    <a:cubicBezTo>
                      <a:pt x="140" y="43"/>
                      <a:pt x="145" y="37"/>
                      <a:pt x="151" y="30"/>
                    </a:cubicBezTo>
                    <a:close/>
                    <a:moveTo>
                      <a:pt x="116" y="87"/>
                    </a:moveTo>
                    <a:cubicBezTo>
                      <a:pt x="117" y="85"/>
                      <a:pt x="118" y="84"/>
                      <a:pt x="117" y="85"/>
                    </a:cubicBezTo>
                    <a:cubicBezTo>
                      <a:pt x="124" y="76"/>
                      <a:pt x="128" y="69"/>
                      <a:pt x="131" y="64"/>
                    </a:cubicBezTo>
                    <a:cubicBezTo>
                      <a:pt x="134" y="59"/>
                      <a:pt x="137" y="54"/>
                      <a:pt x="140" y="49"/>
                    </a:cubicBezTo>
                    <a:cubicBezTo>
                      <a:pt x="140" y="49"/>
                      <a:pt x="140" y="49"/>
                      <a:pt x="140" y="48"/>
                    </a:cubicBezTo>
                    <a:cubicBezTo>
                      <a:pt x="142" y="44"/>
                      <a:pt x="144" y="42"/>
                      <a:pt x="146" y="42"/>
                    </a:cubicBezTo>
                    <a:cubicBezTo>
                      <a:pt x="149" y="43"/>
                      <a:pt x="150" y="45"/>
                      <a:pt x="151" y="49"/>
                    </a:cubicBezTo>
                    <a:cubicBezTo>
                      <a:pt x="151" y="50"/>
                      <a:pt x="150" y="50"/>
                      <a:pt x="149" y="51"/>
                    </a:cubicBezTo>
                    <a:cubicBezTo>
                      <a:pt x="149" y="52"/>
                      <a:pt x="149" y="53"/>
                      <a:pt x="148" y="53"/>
                    </a:cubicBezTo>
                    <a:cubicBezTo>
                      <a:pt x="143" y="59"/>
                      <a:pt x="141" y="62"/>
                      <a:pt x="140" y="64"/>
                    </a:cubicBezTo>
                    <a:cubicBezTo>
                      <a:pt x="140" y="64"/>
                      <a:pt x="140" y="64"/>
                      <a:pt x="140" y="64"/>
                    </a:cubicBezTo>
                    <a:cubicBezTo>
                      <a:pt x="138" y="66"/>
                      <a:pt x="137" y="68"/>
                      <a:pt x="138" y="70"/>
                    </a:cubicBezTo>
                    <a:cubicBezTo>
                      <a:pt x="138" y="71"/>
                      <a:pt x="139" y="71"/>
                      <a:pt x="142" y="72"/>
                    </a:cubicBezTo>
                    <a:cubicBezTo>
                      <a:pt x="144" y="72"/>
                      <a:pt x="145" y="73"/>
                      <a:pt x="145" y="75"/>
                    </a:cubicBezTo>
                    <a:cubicBezTo>
                      <a:pt x="146" y="76"/>
                      <a:pt x="145" y="78"/>
                      <a:pt x="144" y="81"/>
                    </a:cubicBezTo>
                    <a:cubicBezTo>
                      <a:pt x="142" y="87"/>
                      <a:pt x="141" y="95"/>
                      <a:pt x="141" y="104"/>
                    </a:cubicBezTo>
                    <a:cubicBezTo>
                      <a:pt x="141" y="104"/>
                      <a:pt x="141" y="105"/>
                      <a:pt x="141" y="106"/>
                    </a:cubicBezTo>
                    <a:cubicBezTo>
                      <a:pt x="142" y="111"/>
                      <a:pt x="142" y="114"/>
                      <a:pt x="141" y="115"/>
                    </a:cubicBezTo>
                    <a:cubicBezTo>
                      <a:pt x="138" y="116"/>
                      <a:pt x="135" y="115"/>
                      <a:pt x="134" y="113"/>
                    </a:cubicBezTo>
                    <a:cubicBezTo>
                      <a:pt x="135" y="107"/>
                      <a:pt x="135" y="98"/>
                      <a:pt x="134" y="85"/>
                    </a:cubicBezTo>
                    <a:cubicBezTo>
                      <a:pt x="134" y="83"/>
                      <a:pt x="133" y="81"/>
                      <a:pt x="132" y="81"/>
                    </a:cubicBezTo>
                    <a:cubicBezTo>
                      <a:pt x="132" y="82"/>
                      <a:pt x="131" y="82"/>
                      <a:pt x="129" y="84"/>
                    </a:cubicBezTo>
                    <a:cubicBezTo>
                      <a:pt x="124" y="88"/>
                      <a:pt x="120" y="91"/>
                      <a:pt x="117" y="91"/>
                    </a:cubicBezTo>
                    <a:cubicBezTo>
                      <a:pt x="116" y="92"/>
                      <a:pt x="115" y="91"/>
                      <a:pt x="115" y="90"/>
                    </a:cubicBezTo>
                    <a:cubicBezTo>
                      <a:pt x="115" y="89"/>
                      <a:pt x="115" y="88"/>
                      <a:pt x="116" y="87"/>
                    </a:cubicBezTo>
                    <a:close/>
                    <a:moveTo>
                      <a:pt x="190" y="61"/>
                    </a:moveTo>
                    <a:cubicBezTo>
                      <a:pt x="189" y="61"/>
                      <a:pt x="188" y="61"/>
                      <a:pt x="187" y="61"/>
                    </a:cubicBezTo>
                    <a:cubicBezTo>
                      <a:pt x="188" y="61"/>
                      <a:pt x="187" y="61"/>
                      <a:pt x="186" y="60"/>
                    </a:cubicBezTo>
                    <a:cubicBezTo>
                      <a:pt x="186" y="58"/>
                      <a:pt x="187" y="54"/>
                      <a:pt x="188" y="49"/>
                    </a:cubicBezTo>
                    <a:cubicBezTo>
                      <a:pt x="189" y="48"/>
                      <a:pt x="190" y="48"/>
                      <a:pt x="191" y="48"/>
                    </a:cubicBezTo>
                    <a:cubicBezTo>
                      <a:pt x="192" y="47"/>
                      <a:pt x="193" y="48"/>
                      <a:pt x="193" y="49"/>
                    </a:cubicBezTo>
                    <a:cubicBezTo>
                      <a:pt x="194" y="50"/>
                      <a:pt x="194" y="51"/>
                      <a:pt x="194" y="54"/>
                    </a:cubicBezTo>
                    <a:cubicBezTo>
                      <a:pt x="193" y="60"/>
                      <a:pt x="191" y="62"/>
                      <a:pt x="190" y="61"/>
                    </a:cubicBezTo>
                    <a:close/>
                    <a:moveTo>
                      <a:pt x="176" y="62"/>
                    </a:moveTo>
                    <a:cubicBezTo>
                      <a:pt x="175" y="61"/>
                      <a:pt x="175" y="58"/>
                      <a:pt x="174" y="53"/>
                    </a:cubicBezTo>
                    <a:cubicBezTo>
                      <a:pt x="174" y="51"/>
                      <a:pt x="175" y="50"/>
                      <a:pt x="178" y="50"/>
                    </a:cubicBezTo>
                    <a:cubicBezTo>
                      <a:pt x="179" y="50"/>
                      <a:pt x="179" y="51"/>
                      <a:pt x="179" y="54"/>
                    </a:cubicBezTo>
                    <a:cubicBezTo>
                      <a:pt x="179" y="59"/>
                      <a:pt x="178" y="62"/>
                      <a:pt x="176" y="62"/>
                    </a:cubicBezTo>
                    <a:close/>
                    <a:moveTo>
                      <a:pt x="165" y="64"/>
                    </a:moveTo>
                    <a:cubicBezTo>
                      <a:pt x="164" y="63"/>
                      <a:pt x="163" y="61"/>
                      <a:pt x="162" y="59"/>
                    </a:cubicBezTo>
                    <a:cubicBezTo>
                      <a:pt x="161" y="57"/>
                      <a:pt x="162" y="56"/>
                      <a:pt x="165" y="55"/>
                    </a:cubicBezTo>
                    <a:cubicBezTo>
                      <a:pt x="166" y="54"/>
                      <a:pt x="167" y="55"/>
                      <a:pt x="168" y="57"/>
                    </a:cubicBezTo>
                    <a:cubicBezTo>
                      <a:pt x="170" y="58"/>
                      <a:pt x="170" y="60"/>
                      <a:pt x="170" y="62"/>
                    </a:cubicBezTo>
                    <a:cubicBezTo>
                      <a:pt x="169" y="64"/>
                      <a:pt x="167" y="64"/>
                      <a:pt x="165" y="64"/>
                    </a:cubicBezTo>
                    <a:close/>
                    <a:moveTo>
                      <a:pt x="145" y="103"/>
                    </a:moveTo>
                    <a:cubicBezTo>
                      <a:pt x="147" y="100"/>
                      <a:pt x="151" y="94"/>
                      <a:pt x="157" y="87"/>
                    </a:cubicBezTo>
                    <a:cubicBezTo>
                      <a:pt x="157" y="88"/>
                      <a:pt x="157" y="87"/>
                      <a:pt x="158" y="86"/>
                    </a:cubicBezTo>
                    <a:cubicBezTo>
                      <a:pt x="158" y="85"/>
                      <a:pt x="158" y="84"/>
                      <a:pt x="157" y="83"/>
                    </a:cubicBezTo>
                    <a:cubicBezTo>
                      <a:pt x="156" y="82"/>
                      <a:pt x="156" y="81"/>
                      <a:pt x="156" y="80"/>
                    </a:cubicBezTo>
                    <a:cubicBezTo>
                      <a:pt x="156" y="79"/>
                      <a:pt x="156" y="78"/>
                      <a:pt x="157" y="78"/>
                    </a:cubicBezTo>
                    <a:cubicBezTo>
                      <a:pt x="158" y="78"/>
                      <a:pt x="161" y="78"/>
                      <a:pt x="166" y="77"/>
                    </a:cubicBezTo>
                    <a:cubicBezTo>
                      <a:pt x="178" y="74"/>
                      <a:pt x="185" y="73"/>
                      <a:pt x="188" y="73"/>
                    </a:cubicBezTo>
                    <a:cubicBezTo>
                      <a:pt x="190" y="74"/>
                      <a:pt x="191" y="76"/>
                      <a:pt x="193" y="79"/>
                    </a:cubicBezTo>
                    <a:cubicBezTo>
                      <a:pt x="193" y="80"/>
                      <a:pt x="191" y="81"/>
                      <a:pt x="189" y="81"/>
                    </a:cubicBezTo>
                    <a:cubicBezTo>
                      <a:pt x="188" y="81"/>
                      <a:pt x="188" y="82"/>
                      <a:pt x="187" y="82"/>
                    </a:cubicBezTo>
                    <a:cubicBezTo>
                      <a:pt x="193" y="86"/>
                      <a:pt x="199" y="92"/>
                      <a:pt x="204" y="101"/>
                    </a:cubicBezTo>
                    <a:cubicBezTo>
                      <a:pt x="208" y="107"/>
                      <a:pt x="209" y="111"/>
                      <a:pt x="209" y="113"/>
                    </a:cubicBezTo>
                    <a:cubicBezTo>
                      <a:pt x="209" y="115"/>
                      <a:pt x="207" y="116"/>
                      <a:pt x="203" y="116"/>
                    </a:cubicBezTo>
                    <a:cubicBezTo>
                      <a:pt x="200" y="116"/>
                      <a:pt x="192" y="115"/>
                      <a:pt x="179" y="113"/>
                    </a:cubicBezTo>
                    <a:cubicBezTo>
                      <a:pt x="175" y="112"/>
                      <a:pt x="171" y="112"/>
                      <a:pt x="169" y="112"/>
                    </a:cubicBezTo>
                    <a:cubicBezTo>
                      <a:pt x="168" y="112"/>
                      <a:pt x="166" y="109"/>
                      <a:pt x="165" y="105"/>
                    </a:cubicBezTo>
                    <a:cubicBezTo>
                      <a:pt x="165" y="104"/>
                      <a:pt x="165" y="102"/>
                      <a:pt x="165" y="99"/>
                    </a:cubicBezTo>
                    <a:cubicBezTo>
                      <a:pt x="164" y="94"/>
                      <a:pt x="163" y="91"/>
                      <a:pt x="163" y="89"/>
                    </a:cubicBezTo>
                    <a:cubicBezTo>
                      <a:pt x="160" y="92"/>
                      <a:pt x="157" y="99"/>
                      <a:pt x="155" y="108"/>
                    </a:cubicBezTo>
                    <a:cubicBezTo>
                      <a:pt x="149" y="107"/>
                      <a:pt x="145" y="105"/>
                      <a:pt x="145" y="103"/>
                    </a:cubicBezTo>
                    <a:close/>
                    <a:moveTo>
                      <a:pt x="222" y="98"/>
                    </a:moveTo>
                    <a:cubicBezTo>
                      <a:pt x="223" y="98"/>
                      <a:pt x="223" y="95"/>
                      <a:pt x="223" y="91"/>
                    </a:cubicBezTo>
                    <a:cubicBezTo>
                      <a:pt x="223" y="86"/>
                      <a:pt x="222" y="84"/>
                      <a:pt x="220" y="84"/>
                    </a:cubicBezTo>
                    <a:cubicBezTo>
                      <a:pt x="212" y="82"/>
                      <a:pt x="205" y="81"/>
                      <a:pt x="200" y="81"/>
                    </a:cubicBezTo>
                    <a:cubicBezTo>
                      <a:pt x="198" y="81"/>
                      <a:pt x="197" y="81"/>
                      <a:pt x="197" y="82"/>
                    </a:cubicBezTo>
                    <a:cubicBezTo>
                      <a:pt x="197" y="82"/>
                      <a:pt x="198" y="83"/>
                      <a:pt x="200" y="85"/>
                    </a:cubicBezTo>
                    <a:cubicBezTo>
                      <a:pt x="201" y="85"/>
                      <a:pt x="202" y="85"/>
                      <a:pt x="203" y="86"/>
                    </a:cubicBezTo>
                    <a:cubicBezTo>
                      <a:pt x="212" y="93"/>
                      <a:pt x="218" y="97"/>
                      <a:pt x="222" y="98"/>
                    </a:cubicBezTo>
                    <a:close/>
                    <a:moveTo>
                      <a:pt x="182" y="88"/>
                    </a:moveTo>
                    <a:cubicBezTo>
                      <a:pt x="183" y="88"/>
                      <a:pt x="184" y="88"/>
                      <a:pt x="186" y="88"/>
                    </a:cubicBezTo>
                    <a:cubicBezTo>
                      <a:pt x="187" y="88"/>
                      <a:pt x="189" y="88"/>
                      <a:pt x="189" y="87"/>
                    </a:cubicBezTo>
                    <a:cubicBezTo>
                      <a:pt x="187" y="84"/>
                      <a:pt x="185" y="82"/>
                      <a:pt x="182" y="82"/>
                    </a:cubicBezTo>
                    <a:cubicBezTo>
                      <a:pt x="180" y="82"/>
                      <a:pt x="178" y="83"/>
                      <a:pt x="176" y="85"/>
                    </a:cubicBezTo>
                    <a:cubicBezTo>
                      <a:pt x="176" y="88"/>
                      <a:pt x="178" y="89"/>
                      <a:pt x="182" y="88"/>
                    </a:cubicBezTo>
                    <a:close/>
                    <a:moveTo>
                      <a:pt x="191" y="91"/>
                    </a:moveTo>
                    <a:cubicBezTo>
                      <a:pt x="188" y="93"/>
                      <a:pt x="185" y="95"/>
                      <a:pt x="183" y="98"/>
                    </a:cubicBezTo>
                    <a:cubicBezTo>
                      <a:pt x="181" y="100"/>
                      <a:pt x="179" y="100"/>
                      <a:pt x="177" y="98"/>
                    </a:cubicBezTo>
                    <a:cubicBezTo>
                      <a:pt x="175" y="94"/>
                      <a:pt x="174" y="90"/>
                      <a:pt x="173" y="86"/>
                    </a:cubicBezTo>
                    <a:cubicBezTo>
                      <a:pt x="171" y="85"/>
                      <a:pt x="170" y="85"/>
                      <a:pt x="168" y="88"/>
                    </a:cubicBezTo>
                    <a:cubicBezTo>
                      <a:pt x="168" y="89"/>
                      <a:pt x="168" y="91"/>
                      <a:pt x="168" y="92"/>
                    </a:cubicBezTo>
                    <a:cubicBezTo>
                      <a:pt x="168" y="99"/>
                      <a:pt x="170" y="104"/>
                      <a:pt x="174" y="105"/>
                    </a:cubicBezTo>
                    <a:cubicBezTo>
                      <a:pt x="179" y="106"/>
                      <a:pt x="184" y="107"/>
                      <a:pt x="189" y="107"/>
                    </a:cubicBezTo>
                    <a:cubicBezTo>
                      <a:pt x="193" y="107"/>
                      <a:pt x="196" y="105"/>
                      <a:pt x="195" y="101"/>
                    </a:cubicBezTo>
                    <a:cubicBezTo>
                      <a:pt x="195" y="97"/>
                      <a:pt x="193" y="94"/>
                      <a:pt x="191" y="91"/>
                    </a:cubicBezTo>
                    <a:close/>
                    <a:moveTo>
                      <a:pt x="272" y="7"/>
                    </a:moveTo>
                    <a:cubicBezTo>
                      <a:pt x="272" y="13"/>
                      <a:pt x="272" y="19"/>
                      <a:pt x="271" y="25"/>
                    </a:cubicBezTo>
                    <a:cubicBezTo>
                      <a:pt x="269" y="38"/>
                      <a:pt x="264" y="54"/>
                      <a:pt x="256" y="72"/>
                    </a:cubicBezTo>
                    <a:cubicBezTo>
                      <a:pt x="255" y="73"/>
                      <a:pt x="254" y="75"/>
                      <a:pt x="254" y="76"/>
                    </a:cubicBezTo>
                    <a:cubicBezTo>
                      <a:pt x="252" y="80"/>
                      <a:pt x="249" y="84"/>
                      <a:pt x="245" y="88"/>
                    </a:cubicBezTo>
                    <a:cubicBezTo>
                      <a:pt x="241" y="92"/>
                      <a:pt x="238" y="96"/>
                      <a:pt x="235" y="101"/>
                    </a:cubicBezTo>
                    <a:cubicBezTo>
                      <a:pt x="234" y="102"/>
                      <a:pt x="234" y="103"/>
                      <a:pt x="234" y="103"/>
                    </a:cubicBezTo>
                    <a:cubicBezTo>
                      <a:pt x="235" y="104"/>
                      <a:pt x="236" y="103"/>
                      <a:pt x="238" y="102"/>
                    </a:cubicBezTo>
                    <a:cubicBezTo>
                      <a:pt x="239" y="102"/>
                      <a:pt x="239" y="101"/>
                      <a:pt x="239" y="102"/>
                    </a:cubicBezTo>
                    <a:cubicBezTo>
                      <a:pt x="247" y="96"/>
                      <a:pt x="251" y="93"/>
                      <a:pt x="251" y="92"/>
                    </a:cubicBezTo>
                    <a:cubicBezTo>
                      <a:pt x="253" y="87"/>
                      <a:pt x="255" y="82"/>
                      <a:pt x="257" y="79"/>
                    </a:cubicBezTo>
                    <a:cubicBezTo>
                      <a:pt x="261" y="72"/>
                      <a:pt x="268" y="58"/>
                      <a:pt x="276" y="37"/>
                    </a:cubicBezTo>
                    <a:cubicBezTo>
                      <a:pt x="276" y="41"/>
                      <a:pt x="277" y="44"/>
                      <a:pt x="279" y="48"/>
                    </a:cubicBezTo>
                    <a:cubicBezTo>
                      <a:pt x="280" y="49"/>
                      <a:pt x="280" y="49"/>
                      <a:pt x="280" y="49"/>
                    </a:cubicBezTo>
                    <a:cubicBezTo>
                      <a:pt x="280" y="50"/>
                      <a:pt x="281" y="50"/>
                      <a:pt x="281" y="51"/>
                    </a:cubicBezTo>
                    <a:cubicBezTo>
                      <a:pt x="283" y="54"/>
                      <a:pt x="284" y="56"/>
                      <a:pt x="286" y="56"/>
                    </a:cubicBezTo>
                    <a:cubicBezTo>
                      <a:pt x="286" y="56"/>
                      <a:pt x="286" y="55"/>
                      <a:pt x="287" y="55"/>
                    </a:cubicBezTo>
                    <a:cubicBezTo>
                      <a:pt x="292" y="52"/>
                      <a:pt x="299" y="50"/>
                      <a:pt x="306" y="49"/>
                    </a:cubicBezTo>
                    <a:cubicBezTo>
                      <a:pt x="308" y="50"/>
                      <a:pt x="310" y="51"/>
                      <a:pt x="313" y="52"/>
                    </a:cubicBezTo>
                    <a:cubicBezTo>
                      <a:pt x="314" y="53"/>
                      <a:pt x="316" y="53"/>
                      <a:pt x="317" y="53"/>
                    </a:cubicBezTo>
                    <a:cubicBezTo>
                      <a:pt x="317" y="53"/>
                      <a:pt x="319" y="50"/>
                      <a:pt x="321" y="43"/>
                    </a:cubicBezTo>
                    <a:cubicBezTo>
                      <a:pt x="322" y="38"/>
                      <a:pt x="322" y="35"/>
                      <a:pt x="323" y="34"/>
                    </a:cubicBezTo>
                    <a:cubicBezTo>
                      <a:pt x="324" y="32"/>
                      <a:pt x="325" y="29"/>
                      <a:pt x="327" y="26"/>
                    </a:cubicBezTo>
                    <a:cubicBezTo>
                      <a:pt x="323" y="23"/>
                      <a:pt x="319" y="21"/>
                      <a:pt x="313" y="19"/>
                    </a:cubicBezTo>
                    <a:cubicBezTo>
                      <a:pt x="311" y="19"/>
                      <a:pt x="307" y="20"/>
                      <a:pt x="301" y="22"/>
                    </a:cubicBezTo>
                    <a:cubicBezTo>
                      <a:pt x="299" y="23"/>
                      <a:pt x="297" y="23"/>
                      <a:pt x="297" y="23"/>
                    </a:cubicBezTo>
                    <a:cubicBezTo>
                      <a:pt x="291" y="24"/>
                      <a:pt x="286" y="26"/>
                      <a:pt x="281" y="27"/>
                    </a:cubicBezTo>
                    <a:cubicBezTo>
                      <a:pt x="280" y="27"/>
                      <a:pt x="280" y="28"/>
                      <a:pt x="279" y="28"/>
                    </a:cubicBezTo>
                    <a:cubicBezTo>
                      <a:pt x="281" y="19"/>
                      <a:pt x="284" y="16"/>
                      <a:pt x="288" y="17"/>
                    </a:cubicBezTo>
                    <a:cubicBezTo>
                      <a:pt x="293" y="17"/>
                      <a:pt x="299" y="16"/>
                      <a:pt x="305" y="14"/>
                    </a:cubicBezTo>
                    <a:cubicBezTo>
                      <a:pt x="308" y="13"/>
                      <a:pt x="309" y="13"/>
                      <a:pt x="310" y="13"/>
                    </a:cubicBezTo>
                    <a:cubicBezTo>
                      <a:pt x="313" y="12"/>
                      <a:pt x="315" y="12"/>
                      <a:pt x="317" y="12"/>
                    </a:cubicBezTo>
                    <a:cubicBezTo>
                      <a:pt x="318" y="12"/>
                      <a:pt x="319" y="12"/>
                      <a:pt x="319" y="12"/>
                    </a:cubicBezTo>
                    <a:cubicBezTo>
                      <a:pt x="320" y="11"/>
                      <a:pt x="319" y="10"/>
                      <a:pt x="317" y="7"/>
                    </a:cubicBezTo>
                    <a:cubicBezTo>
                      <a:pt x="317" y="7"/>
                      <a:pt x="317" y="6"/>
                      <a:pt x="317" y="6"/>
                    </a:cubicBezTo>
                    <a:cubicBezTo>
                      <a:pt x="317" y="6"/>
                      <a:pt x="316" y="5"/>
                      <a:pt x="316" y="5"/>
                    </a:cubicBezTo>
                    <a:cubicBezTo>
                      <a:pt x="315" y="2"/>
                      <a:pt x="314" y="0"/>
                      <a:pt x="312" y="1"/>
                    </a:cubicBezTo>
                    <a:cubicBezTo>
                      <a:pt x="312" y="1"/>
                      <a:pt x="311" y="1"/>
                      <a:pt x="311" y="1"/>
                    </a:cubicBezTo>
                    <a:cubicBezTo>
                      <a:pt x="307" y="3"/>
                      <a:pt x="303" y="4"/>
                      <a:pt x="299" y="5"/>
                    </a:cubicBezTo>
                    <a:cubicBezTo>
                      <a:pt x="294" y="5"/>
                      <a:pt x="290" y="6"/>
                      <a:pt x="285" y="7"/>
                    </a:cubicBezTo>
                    <a:cubicBezTo>
                      <a:pt x="284" y="8"/>
                      <a:pt x="283" y="8"/>
                      <a:pt x="282" y="8"/>
                    </a:cubicBezTo>
                    <a:cubicBezTo>
                      <a:pt x="281" y="8"/>
                      <a:pt x="280" y="8"/>
                      <a:pt x="279" y="8"/>
                    </a:cubicBezTo>
                    <a:cubicBezTo>
                      <a:pt x="278" y="7"/>
                      <a:pt x="276" y="6"/>
                      <a:pt x="275" y="5"/>
                    </a:cubicBezTo>
                    <a:cubicBezTo>
                      <a:pt x="273" y="5"/>
                      <a:pt x="272" y="6"/>
                      <a:pt x="272" y="7"/>
                    </a:cubicBezTo>
                    <a:close/>
                    <a:moveTo>
                      <a:pt x="309" y="46"/>
                    </a:moveTo>
                    <a:cubicBezTo>
                      <a:pt x="308" y="43"/>
                      <a:pt x="307" y="42"/>
                      <a:pt x="306" y="43"/>
                    </a:cubicBezTo>
                    <a:cubicBezTo>
                      <a:pt x="305" y="43"/>
                      <a:pt x="304" y="43"/>
                      <a:pt x="303" y="44"/>
                    </a:cubicBezTo>
                    <a:cubicBezTo>
                      <a:pt x="295" y="46"/>
                      <a:pt x="291" y="47"/>
                      <a:pt x="290" y="46"/>
                    </a:cubicBezTo>
                    <a:cubicBezTo>
                      <a:pt x="288" y="46"/>
                      <a:pt x="288" y="44"/>
                      <a:pt x="287" y="42"/>
                    </a:cubicBezTo>
                    <a:cubicBezTo>
                      <a:pt x="287" y="39"/>
                      <a:pt x="287" y="36"/>
                      <a:pt x="287" y="34"/>
                    </a:cubicBezTo>
                    <a:cubicBezTo>
                      <a:pt x="288" y="32"/>
                      <a:pt x="291" y="31"/>
                      <a:pt x="295" y="30"/>
                    </a:cubicBezTo>
                    <a:cubicBezTo>
                      <a:pt x="301" y="27"/>
                      <a:pt x="307" y="25"/>
                      <a:pt x="310" y="25"/>
                    </a:cubicBezTo>
                    <a:cubicBezTo>
                      <a:pt x="312" y="25"/>
                      <a:pt x="313" y="27"/>
                      <a:pt x="313" y="30"/>
                    </a:cubicBezTo>
                    <a:cubicBezTo>
                      <a:pt x="313" y="37"/>
                      <a:pt x="311" y="43"/>
                      <a:pt x="309" y="46"/>
                    </a:cubicBezTo>
                    <a:close/>
                    <a:moveTo>
                      <a:pt x="305" y="32"/>
                    </a:moveTo>
                    <a:cubicBezTo>
                      <a:pt x="307" y="34"/>
                      <a:pt x="306" y="36"/>
                      <a:pt x="302" y="38"/>
                    </a:cubicBezTo>
                    <a:cubicBezTo>
                      <a:pt x="300" y="39"/>
                      <a:pt x="298" y="39"/>
                      <a:pt x="296" y="39"/>
                    </a:cubicBezTo>
                    <a:cubicBezTo>
                      <a:pt x="294" y="40"/>
                      <a:pt x="293" y="40"/>
                      <a:pt x="293" y="40"/>
                    </a:cubicBezTo>
                    <a:cubicBezTo>
                      <a:pt x="291" y="40"/>
                      <a:pt x="291" y="40"/>
                      <a:pt x="290" y="38"/>
                    </a:cubicBezTo>
                    <a:cubicBezTo>
                      <a:pt x="290" y="37"/>
                      <a:pt x="290" y="36"/>
                      <a:pt x="291" y="35"/>
                    </a:cubicBezTo>
                    <a:cubicBezTo>
                      <a:pt x="298" y="32"/>
                      <a:pt x="303" y="31"/>
                      <a:pt x="305" y="32"/>
                    </a:cubicBezTo>
                    <a:close/>
                    <a:moveTo>
                      <a:pt x="272" y="64"/>
                    </a:moveTo>
                    <a:cubicBezTo>
                      <a:pt x="273" y="64"/>
                      <a:pt x="275" y="64"/>
                      <a:pt x="277" y="63"/>
                    </a:cubicBezTo>
                    <a:cubicBezTo>
                      <a:pt x="278" y="63"/>
                      <a:pt x="288" y="60"/>
                      <a:pt x="304" y="55"/>
                    </a:cubicBezTo>
                    <a:cubicBezTo>
                      <a:pt x="306" y="54"/>
                      <a:pt x="308" y="54"/>
                      <a:pt x="310" y="55"/>
                    </a:cubicBezTo>
                    <a:cubicBezTo>
                      <a:pt x="311" y="56"/>
                      <a:pt x="314" y="57"/>
                      <a:pt x="316" y="58"/>
                    </a:cubicBezTo>
                    <a:cubicBezTo>
                      <a:pt x="318" y="58"/>
                      <a:pt x="319" y="59"/>
                      <a:pt x="320" y="60"/>
                    </a:cubicBezTo>
                    <a:cubicBezTo>
                      <a:pt x="322" y="61"/>
                      <a:pt x="323" y="62"/>
                      <a:pt x="322" y="63"/>
                    </a:cubicBezTo>
                    <a:cubicBezTo>
                      <a:pt x="322" y="64"/>
                      <a:pt x="321" y="64"/>
                      <a:pt x="319" y="65"/>
                    </a:cubicBezTo>
                    <a:cubicBezTo>
                      <a:pt x="314" y="67"/>
                      <a:pt x="310" y="69"/>
                      <a:pt x="308" y="71"/>
                    </a:cubicBezTo>
                    <a:cubicBezTo>
                      <a:pt x="309" y="72"/>
                      <a:pt x="309" y="73"/>
                      <a:pt x="309" y="74"/>
                    </a:cubicBezTo>
                    <a:cubicBezTo>
                      <a:pt x="309" y="75"/>
                      <a:pt x="310" y="75"/>
                      <a:pt x="312" y="75"/>
                    </a:cubicBezTo>
                    <a:cubicBezTo>
                      <a:pt x="315" y="75"/>
                      <a:pt x="319" y="75"/>
                      <a:pt x="325" y="76"/>
                    </a:cubicBezTo>
                    <a:cubicBezTo>
                      <a:pt x="329" y="76"/>
                      <a:pt x="331" y="76"/>
                      <a:pt x="332" y="76"/>
                    </a:cubicBezTo>
                    <a:cubicBezTo>
                      <a:pt x="334" y="76"/>
                      <a:pt x="336" y="77"/>
                      <a:pt x="338" y="80"/>
                    </a:cubicBezTo>
                    <a:cubicBezTo>
                      <a:pt x="338" y="80"/>
                      <a:pt x="338" y="81"/>
                      <a:pt x="338" y="81"/>
                    </a:cubicBezTo>
                    <a:cubicBezTo>
                      <a:pt x="341" y="86"/>
                      <a:pt x="342" y="89"/>
                      <a:pt x="340" y="88"/>
                    </a:cubicBezTo>
                    <a:cubicBezTo>
                      <a:pt x="339" y="88"/>
                      <a:pt x="338" y="88"/>
                      <a:pt x="337" y="87"/>
                    </a:cubicBezTo>
                    <a:cubicBezTo>
                      <a:pt x="332" y="85"/>
                      <a:pt x="326" y="84"/>
                      <a:pt x="322" y="84"/>
                    </a:cubicBezTo>
                    <a:cubicBezTo>
                      <a:pt x="316" y="83"/>
                      <a:pt x="312" y="83"/>
                      <a:pt x="311" y="84"/>
                    </a:cubicBezTo>
                    <a:cubicBezTo>
                      <a:pt x="310" y="84"/>
                      <a:pt x="310" y="85"/>
                      <a:pt x="309" y="88"/>
                    </a:cubicBezTo>
                    <a:cubicBezTo>
                      <a:pt x="310" y="93"/>
                      <a:pt x="309" y="100"/>
                      <a:pt x="308" y="109"/>
                    </a:cubicBezTo>
                    <a:cubicBezTo>
                      <a:pt x="307" y="114"/>
                      <a:pt x="307" y="117"/>
                      <a:pt x="306" y="119"/>
                    </a:cubicBezTo>
                    <a:cubicBezTo>
                      <a:pt x="306" y="120"/>
                      <a:pt x="305" y="120"/>
                      <a:pt x="303" y="120"/>
                    </a:cubicBezTo>
                    <a:cubicBezTo>
                      <a:pt x="302" y="119"/>
                      <a:pt x="301" y="119"/>
                      <a:pt x="300" y="119"/>
                    </a:cubicBezTo>
                    <a:cubicBezTo>
                      <a:pt x="298" y="118"/>
                      <a:pt x="295" y="117"/>
                      <a:pt x="292" y="116"/>
                    </a:cubicBezTo>
                    <a:cubicBezTo>
                      <a:pt x="284" y="113"/>
                      <a:pt x="278" y="110"/>
                      <a:pt x="276" y="106"/>
                    </a:cubicBezTo>
                    <a:cubicBezTo>
                      <a:pt x="275" y="104"/>
                      <a:pt x="275" y="104"/>
                      <a:pt x="275" y="103"/>
                    </a:cubicBezTo>
                    <a:cubicBezTo>
                      <a:pt x="275" y="103"/>
                      <a:pt x="276" y="103"/>
                      <a:pt x="277" y="104"/>
                    </a:cubicBezTo>
                    <a:cubicBezTo>
                      <a:pt x="284" y="107"/>
                      <a:pt x="290" y="108"/>
                      <a:pt x="296" y="107"/>
                    </a:cubicBezTo>
                    <a:cubicBezTo>
                      <a:pt x="296" y="107"/>
                      <a:pt x="296" y="107"/>
                      <a:pt x="296" y="107"/>
                    </a:cubicBezTo>
                    <a:cubicBezTo>
                      <a:pt x="298" y="107"/>
                      <a:pt x="299" y="100"/>
                      <a:pt x="299" y="87"/>
                    </a:cubicBezTo>
                    <a:cubicBezTo>
                      <a:pt x="299" y="86"/>
                      <a:pt x="298" y="85"/>
                      <a:pt x="297" y="86"/>
                    </a:cubicBezTo>
                    <a:cubicBezTo>
                      <a:pt x="296" y="87"/>
                      <a:pt x="293" y="87"/>
                      <a:pt x="290" y="88"/>
                    </a:cubicBezTo>
                    <a:cubicBezTo>
                      <a:pt x="283" y="89"/>
                      <a:pt x="276" y="90"/>
                      <a:pt x="270" y="93"/>
                    </a:cubicBezTo>
                    <a:cubicBezTo>
                      <a:pt x="270" y="93"/>
                      <a:pt x="269" y="93"/>
                      <a:pt x="269" y="94"/>
                    </a:cubicBezTo>
                    <a:cubicBezTo>
                      <a:pt x="267" y="95"/>
                      <a:pt x="266" y="95"/>
                      <a:pt x="265" y="94"/>
                    </a:cubicBezTo>
                    <a:cubicBezTo>
                      <a:pt x="264" y="92"/>
                      <a:pt x="263" y="89"/>
                      <a:pt x="263" y="86"/>
                    </a:cubicBezTo>
                    <a:cubicBezTo>
                      <a:pt x="263" y="86"/>
                      <a:pt x="263" y="86"/>
                      <a:pt x="263" y="86"/>
                    </a:cubicBezTo>
                    <a:cubicBezTo>
                      <a:pt x="266" y="86"/>
                      <a:pt x="268" y="86"/>
                      <a:pt x="272" y="85"/>
                    </a:cubicBezTo>
                    <a:cubicBezTo>
                      <a:pt x="273" y="84"/>
                      <a:pt x="276" y="84"/>
                      <a:pt x="281" y="83"/>
                    </a:cubicBezTo>
                    <a:cubicBezTo>
                      <a:pt x="283" y="83"/>
                      <a:pt x="285" y="82"/>
                      <a:pt x="285" y="82"/>
                    </a:cubicBezTo>
                    <a:cubicBezTo>
                      <a:pt x="289" y="81"/>
                      <a:pt x="293" y="80"/>
                      <a:pt x="297" y="78"/>
                    </a:cubicBezTo>
                    <a:cubicBezTo>
                      <a:pt x="298" y="77"/>
                      <a:pt x="298" y="75"/>
                      <a:pt x="297" y="73"/>
                    </a:cubicBezTo>
                    <a:cubicBezTo>
                      <a:pt x="295" y="71"/>
                      <a:pt x="294" y="70"/>
                      <a:pt x="296" y="68"/>
                    </a:cubicBezTo>
                    <a:cubicBezTo>
                      <a:pt x="299" y="67"/>
                      <a:pt x="302" y="66"/>
                      <a:pt x="305" y="65"/>
                    </a:cubicBezTo>
                    <a:cubicBezTo>
                      <a:pt x="307" y="64"/>
                      <a:pt x="308" y="62"/>
                      <a:pt x="307" y="61"/>
                    </a:cubicBezTo>
                    <a:cubicBezTo>
                      <a:pt x="306" y="59"/>
                      <a:pt x="305" y="59"/>
                      <a:pt x="303" y="60"/>
                    </a:cubicBezTo>
                    <a:cubicBezTo>
                      <a:pt x="295" y="62"/>
                      <a:pt x="287" y="66"/>
                      <a:pt x="280" y="72"/>
                    </a:cubicBezTo>
                    <a:cubicBezTo>
                      <a:pt x="279" y="73"/>
                      <a:pt x="278" y="74"/>
                      <a:pt x="277" y="74"/>
                    </a:cubicBezTo>
                    <a:cubicBezTo>
                      <a:pt x="275" y="74"/>
                      <a:pt x="273" y="70"/>
                      <a:pt x="272" y="64"/>
                    </a:cubicBezTo>
                    <a:close/>
                    <a:moveTo>
                      <a:pt x="388" y="41"/>
                    </a:moveTo>
                    <a:cubicBezTo>
                      <a:pt x="384" y="42"/>
                      <a:pt x="380" y="43"/>
                      <a:pt x="378" y="43"/>
                    </a:cubicBezTo>
                    <a:cubicBezTo>
                      <a:pt x="377" y="43"/>
                      <a:pt x="377" y="44"/>
                      <a:pt x="377" y="46"/>
                    </a:cubicBezTo>
                    <a:cubicBezTo>
                      <a:pt x="378" y="49"/>
                      <a:pt x="379" y="50"/>
                      <a:pt x="380" y="49"/>
                    </a:cubicBezTo>
                    <a:cubicBezTo>
                      <a:pt x="383" y="47"/>
                      <a:pt x="387" y="46"/>
                      <a:pt x="390" y="46"/>
                    </a:cubicBezTo>
                    <a:cubicBezTo>
                      <a:pt x="397" y="45"/>
                      <a:pt x="407" y="42"/>
                      <a:pt x="419" y="38"/>
                    </a:cubicBezTo>
                    <a:cubicBezTo>
                      <a:pt x="424" y="37"/>
                      <a:pt x="427" y="37"/>
                      <a:pt x="431" y="37"/>
                    </a:cubicBezTo>
                    <a:cubicBezTo>
                      <a:pt x="438" y="37"/>
                      <a:pt x="442" y="39"/>
                      <a:pt x="442" y="44"/>
                    </a:cubicBezTo>
                    <a:cubicBezTo>
                      <a:pt x="442" y="46"/>
                      <a:pt x="439" y="49"/>
                      <a:pt x="434" y="52"/>
                    </a:cubicBezTo>
                    <a:cubicBezTo>
                      <a:pt x="434" y="52"/>
                      <a:pt x="433" y="52"/>
                      <a:pt x="433" y="52"/>
                    </a:cubicBezTo>
                    <a:cubicBezTo>
                      <a:pt x="427" y="48"/>
                      <a:pt x="423" y="46"/>
                      <a:pt x="419" y="47"/>
                    </a:cubicBezTo>
                    <a:cubicBezTo>
                      <a:pt x="411" y="48"/>
                      <a:pt x="400" y="51"/>
                      <a:pt x="387" y="56"/>
                    </a:cubicBezTo>
                    <a:cubicBezTo>
                      <a:pt x="385" y="56"/>
                      <a:pt x="385" y="57"/>
                      <a:pt x="386" y="59"/>
                    </a:cubicBezTo>
                    <a:cubicBezTo>
                      <a:pt x="387" y="64"/>
                      <a:pt x="389" y="66"/>
                      <a:pt x="391" y="66"/>
                    </a:cubicBezTo>
                    <a:cubicBezTo>
                      <a:pt x="392" y="66"/>
                      <a:pt x="394" y="65"/>
                      <a:pt x="395" y="63"/>
                    </a:cubicBezTo>
                    <a:cubicBezTo>
                      <a:pt x="398" y="60"/>
                      <a:pt x="401" y="58"/>
                      <a:pt x="406" y="58"/>
                    </a:cubicBezTo>
                    <a:cubicBezTo>
                      <a:pt x="410" y="57"/>
                      <a:pt x="412" y="56"/>
                      <a:pt x="413" y="53"/>
                    </a:cubicBezTo>
                    <a:cubicBezTo>
                      <a:pt x="414" y="53"/>
                      <a:pt x="415" y="52"/>
                      <a:pt x="417" y="51"/>
                    </a:cubicBezTo>
                    <a:cubicBezTo>
                      <a:pt x="419" y="52"/>
                      <a:pt x="420" y="54"/>
                      <a:pt x="418" y="56"/>
                    </a:cubicBezTo>
                    <a:cubicBezTo>
                      <a:pt x="417" y="58"/>
                      <a:pt x="413" y="60"/>
                      <a:pt x="407" y="63"/>
                    </a:cubicBezTo>
                    <a:cubicBezTo>
                      <a:pt x="405" y="64"/>
                      <a:pt x="405" y="65"/>
                      <a:pt x="407" y="66"/>
                    </a:cubicBezTo>
                    <a:cubicBezTo>
                      <a:pt x="408" y="68"/>
                      <a:pt x="409" y="71"/>
                      <a:pt x="408" y="73"/>
                    </a:cubicBezTo>
                    <a:cubicBezTo>
                      <a:pt x="404" y="73"/>
                      <a:pt x="399" y="74"/>
                      <a:pt x="392" y="76"/>
                    </a:cubicBezTo>
                    <a:cubicBezTo>
                      <a:pt x="389" y="77"/>
                      <a:pt x="386" y="78"/>
                      <a:pt x="382" y="79"/>
                    </a:cubicBezTo>
                    <a:cubicBezTo>
                      <a:pt x="376" y="80"/>
                      <a:pt x="373" y="81"/>
                      <a:pt x="371" y="81"/>
                    </a:cubicBezTo>
                    <a:cubicBezTo>
                      <a:pt x="370" y="82"/>
                      <a:pt x="369" y="82"/>
                      <a:pt x="369" y="83"/>
                    </a:cubicBezTo>
                    <a:cubicBezTo>
                      <a:pt x="370" y="84"/>
                      <a:pt x="370" y="84"/>
                      <a:pt x="370" y="84"/>
                    </a:cubicBezTo>
                    <a:cubicBezTo>
                      <a:pt x="371" y="86"/>
                      <a:pt x="371" y="88"/>
                      <a:pt x="372" y="90"/>
                    </a:cubicBezTo>
                    <a:cubicBezTo>
                      <a:pt x="373" y="91"/>
                      <a:pt x="374" y="91"/>
                      <a:pt x="376" y="90"/>
                    </a:cubicBezTo>
                    <a:cubicBezTo>
                      <a:pt x="379" y="88"/>
                      <a:pt x="384" y="86"/>
                      <a:pt x="391" y="85"/>
                    </a:cubicBezTo>
                    <a:cubicBezTo>
                      <a:pt x="394" y="84"/>
                      <a:pt x="399" y="83"/>
                      <a:pt x="404" y="83"/>
                    </a:cubicBezTo>
                    <a:cubicBezTo>
                      <a:pt x="405" y="83"/>
                      <a:pt x="406" y="82"/>
                      <a:pt x="407" y="82"/>
                    </a:cubicBezTo>
                    <a:cubicBezTo>
                      <a:pt x="408" y="82"/>
                      <a:pt x="409" y="82"/>
                      <a:pt x="409" y="84"/>
                    </a:cubicBezTo>
                    <a:cubicBezTo>
                      <a:pt x="409" y="100"/>
                      <a:pt x="405" y="108"/>
                      <a:pt x="399" y="108"/>
                    </a:cubicBezTo>
                    <a:cubicBezTo>
                      <a:pt x="398" y="108"/>
                      <a:pt x="394" y="107"/>
                      <a:pt x="388" y="105"/>
                    </a:cubicBezTo>
                    <a:cubicBezTo>
                      <a:pt x="387" y="105"/>
                      <a:pt x="386" y="105"/>
                      <a:pt x="386" y="105"/>
                    </a:cubicBezTo>
                    <a:cubicBezTo>
                      <a:pt x="385" y="104"/>
                      <a:pt x="384" y="104"/>
                      <a:pt x="384" y="105"/>
                    </a:cubicBezTo>
                    <a:cubicBezTo>
                      <a:pt x="384" y="105"/>
                      <a:pt x="384" y="106"/>
                      <a:pt x="385" y="106"/>
                    </a:cubicBezTo>
                    <a:cubicBezTo>
                      <a:pt x="391" y="112"/>
                      <a:pt x="398" y="116"/>
                      <a:pt x="406" y="119"/>
                    </a:cubicBezTo>
                    <a:cubicBezTo>
                      <a:pt x="408" y="119"/>
                      <a:pt x="410" y="119"/>
                      <a:pt x="412" y="120"/>
                    </a:cubicBezTo>
                    <a:cubicBezTo>
                      <a:pt x="412" y="120"/>
                      <a:pt x="412" y="120"/>
                      <a:pt x="412" y="120"/>
                    </a:cubicBezTo>
                    <a:cubicBezTo>
                      <a:pt x="413" y="119"/>
                      <a:pt x="414" y="116"/>
                      <a:pt x="415" y="109"/>
                    </a:cubicBezTo>
                    <a:cubicBezTo>
                      <a:pt x="416" y="107"/>
                      <a:pt x="416" y="106"/>
                      <a:pt x="415" y="108"/>
                    </a:cubicBezTo>
                    <a:cubicBezTo>
                      <a:pt x="416" y="105"/>
                      <a:pt x="417" y="102"/>
                      <a:pt x="417" y="101"/>
                    </a:cubicBezTo>
                    <a:cubicBezTo>
                      <a:pt x="418" y="96"/>
                      <a:pt x="418" y="93"/>
                      <a:pt x="418" y="89"/>
                    </a:cubicBezTo>
                    <a:cubicBezTo>
                      <a:pt x="418" y="84"/>
                      <a:pt x="419" y="81"/>
                      <a:pt x="420" y="81"/>
                    </a:cubicBezTo>
                    <a:cubicBezTo>
                      <a:pt x="423" y="80"/>
                      <a:pt x="428" y="80"/>
                      <a:pt x="434" y="80"/>
                    </a:cubicBezTo>
                    <a:cubicBezTo>
                      <a:pt x="439" y="81"/>
                      <a:pt x="442" y="82"/>
                      <a:pt x="444" y="83"/>
                    </a:cubicBezTo>
                    <a:cubicBezTo>
                      <a:pt x="448" y="84"/>
                      <a:pt x="449" y="84"/>
                      <a:pt x="450" y="83"/>
                    </a:cubicBezTo>
                    <a:cubicBezTo>
                      <a:pt x="449" y="78"/>
                      <a:pt x="448" y="73"/>
                      <a:pt x="446" y="68"/>
                    </a:cubicBezTo>
                    <a:cubicBezTo>
                      <a:pt x="444" y="69"/>
                      <a:pt x="441" y="69"/>
                      <a:pt x="438" y="69"/>
                    </a:cubicBezTo>
                    <a:cubicBezTo>
                      <a:pt x="435" y="69"/>
                      <a:pt x="429" y="69"/>
                      <a:pt x="419" y="70"/>
                    </a:cubicBezTo>
                    <a:cubicBezTo>
                      <a:pt x="419" y="70"/>
                      <a:pt x="418" y="70"/>
                      <a:pt x="418" y="70"/>
                    </a:cubicBezTo>
                    <a:cubicBezTo>
                      <a:pt x="419" y="67"/>
                      <a:pt x="419" y="66"/>
                      <a:pt x="418" y="65"/>
                    </a:cubicBezTo>
                    <a:cubicBezTo>
                      <a:pt x="417" y="64"/>
                      <a:pt x="418" y="63"/>
                      <a:pt x="422" y="62"/>
                    </a:cubicBezTo>
                    <a:cubicBezTo>
                      <a:pt x="427" y="61"/>
                      <a:pt x="431" y="58"/>
                      <a:pt x="434" y="56"/>
                    </a:cubicBezTo>
                    <a:cubicBezTo>
                      <a:pt x="434" y="55"/>
                      <a:pt x="435" y="55"/>
                      <a:pt x="437" y="56"/>
                    </a:cubicBezTo>
                    <a:cubicBezTo>
                      <a:pt x="439" y="56"/>
                      <a:pt x="440" y="56"/>
                      <a:pt x="440" y="56"/>
                    </a:cubicBezTo>
                    <a:cubicBezTo>
                      <a:pt x="443" y="57"/>
                      <a:pt x="446" y="57"/>
                      <a:pt x="449" y="56"/>
                    </a:cubicBezTo>
                    <a:cubicBezTo>
                      <a:pt x="451" y="55"/>
                      <a:pt x="453" y="55"/>
                      <a:pt x="456" y="55"/>
                    </a:cubicBezTo>
                    <a:cubicBezTo>
                      <a:pt x="458" y="55"/>
                      <a:pt x="458" y="53"/>
                      <a:pt x="457" y="50"/>
                    </a:cubicBezTo>
                    <a:cubicBezTo>
                      <a:pt x="455" y="46"/>
                      <a:pt x="453" y="43"/>
                      <a:pt x="450" y="42"/>
                    </a:cubicBezTo>
                    <a:cubicBezTo>
                      <a:pt x="450" y="42"/>
                      <a:pt x="449" y="41"/>
                      <a:pt x="447" y="39"/>
                    </a:cubicBezTo>
                    <a:cubicBezTo>
                      <a:pt x="445" y="37"/>
                      <a:pt x="444" y="36"/>
                      <a:pt x="443" y="35"/>
                    </a:cubicBezTo>
                    <a:cubicBezTo>
                      <a:pt x="440" y="32"/>
                      <a:pt x="434" y="31"/>
                      <a:pt x="424" y="31"/>
                    </a:cubicBezTo>
                    <a:cubicBezTo>
                      <a:pt x="423" y="31"/>
                      <a:pt x="423" y="31"/>
                      <a:pt x="422" y="30"/>
                    </a:cubicBezTo>
                    <a:cubicBezTo>
                      <a:pt x="422" y="30"/>
                      <a:pt x="422" y="29"/>
                      <a:pt x="423" y="29"/>
                    </a:cubicBezTo>
                    <a:cubicBezTo>
                      <a:pt x="430" y="21"/>
                      <a:pt x="436" y="15"/>
                      <a:pt x="440" y="13"/>
                    </a:cubicBezTo>
                    <a:cubicBezTo>
                      <a:pt x="441" y="13"/>
                      <a:pt x="440" y="11"/>
                      <a:pt x="437" y="7"/>
                    </a:cubicBezTo>
                    <a:cubicBezTo>
                      <a:pt x="434" y="4"/>
                      <a:pt x="433" y="3"/>
                      <a:pt x="432" y="3"/>
                    </a:cubicBezTo>
                    <a:cubicBezTo>
                      <a:pt x="430" y="5"/>
                      <a:pt x="426" y="11"/>
                      <a:pt x="420" y="20"/>
                    </a:cubicBezTo>
                    <a:cubicBezTo>
                      <a:pt x="416" y="27"/>
                      <a:pt x="413" y="30"/>
                      <a:pt x="412" y="31"/>
                    </a:cubicBezTo>
                    <a:cubicBezTo>
                      <a:pt x="411" y="31"/>
                      <a:pt x="408" y="33"/>
                      <a:pt x="403" y="34"/>
                    </a:cubicBezTo>
                    <a:cubicBezTo>
                      <a:pt x="394" y="37"/>
                      <a:pt x="389" y="39"/>
                      <a:pt x="388" y="41"/>
                    </a:cubicBezTo>
                    <a:close/>
                    <a:moveTo>
                      <a:pt x="408" y="22"/>
                    </a:moveTo>
                    <a:cubicBezTo>
                      <a:pt x="406" y="22"/>
                      <a:pt x="404" y="21"/>
                      <a:pt x="401" y="19"/>
                    </a:cubicBezTo>
                    <a:cubicBezTo>
                      <a:pt x="398" y="14"/>
                      <a:pt x="397" y="12"/>
                      <a:pt x="399" y="10"/>
                    </a:cubicBezTo>
                    <a:cubicBezTo>
                      <a:pt x="401" y="10"/>
                      <a:pt x="402" y="9"/>
                      <a:pt x="404" y="9"/>
                    </a:cubicBezTo>
                    <a:cubicBezTo>
                      <a:pt x="405" y="9"/>
                      <a:pt x="406" y="8"/>
                      <a:pt x="407" y="8"/>
                    </a:cubicBezTo>
                    <a:cubicBezTo>
                      <a:pt x="408" y="7"/>
                      <a:pt x="410" y="7"/>
                      <a:pt x="413" y="6"/>
                    </a:cubicBezTo>
                    <a:cubicBezTo>
                      <a:pt x="416" y="6"/>
                      <a:pt x="417" y="7"/>
                      <a:pt x="416" y="7"/>
                    </a:cubicBezTo>
                    <a:cubicBezTo>
                      <a:pt x="413" y="12"/>
                      <a:pt x="411" y="16"/>
                      <a:pt x="410" y="19"/>
                    </a:cubicBezTo>
                    <a:cubicBezTo>
                      <a:pt x="410" y="22"/>
                      <a:pt x="409" y="23"/>
                      <a:pt x="408" y="22"/>
                    </a:cubicBezTo>
                    <a:close/>
                    <a:moveTo>
                      <a:pt x="395" y="31"/>
                    </a:moveTo>
                    <a:cubicBezTo>
                      <a:pt x="391" y="31"/>
                      <a:pt x="387" y="31"/>
                      <a:pt x="383" y="30"/>
                    </a:cubicBezTo>
                    <a:cubicBezTo>
                      <a:pt x="381" y="29"/>
                      <a:pt x="381" y="25"/>
                      <a:pt x="381" y="18"/>
                    </a:cubicBezTo>
                    <a:cubicBezTo>
                      <a:pt x="381" y="17"/>
                      <a:pt x="382" y="16"/>
                      <a:pt x="384" y="15"/>
                    </a:cubicBezTo>
                    <a:cubicBezTo>
                      <a:pt x="385" y="14"/>
                      <a:pt x="386" y="15"/>
                      <a:pt x="387" y="16"/>
                    </a:cubicBezTo>
                    <a:cubicBezTo>
                      <a:pt x="388" y="17"/>
                      <a:pt x="391" y="21"/>
                      <a:pt x="396" y="25"/>
                    </a:cubicBezTo>
                    <a:cubicBezTo>
                      <a:pt x="398" y="29"/>
                      <a:pt x="398" y="31"/>
                      <a:pt x="395" y="31"/>
                    </a:cubicBezTo>
                    <a:close/>
                    <a:moveTo>
                      <a:pt x="373" y="63"/>
                    </a:moveTo>
                    <a:cubicBezTo>
                      <a:pt x="373" y="65"/>
                      <a:pt x="372" y="66"/>
                      <a:pt x="370" y="65"/>
                    </a:cubicBezTo>
                    <a:cubicBezTo>
                      <a:pt x="363" y="64"/>
                      <a:pt x="359" y="62"/>
                      <a:pt x="358" y="59"/>
                    </a:cubicBezTo>
                    <a:cubicBezTo>
                      <a:pt x="361" y="54"/>
                      <a:pt x="365" y="50"/>
                      <a:pt x="371" y="48"/>
                    </a:cubicBezTo>
                    <a:cubicBezTo>
                      <a:pt x="372" y="47"/>
                      <a:pt x="373" y="47"/>
                      <a:pt x="373" y="48"/>
                    </a:cubicBezTo>
                    <a:cubicBezTo>
                      <a:pt x="374" y="48"/>
                      <a:pt x="374" y="49"/>
                      <a:pt x="373" y="50"/>
                    </a:cubicBezTo>
                    <a:cubicBezTo>
                      <a:pt x="372" y="52"/>
                      <a:pt x="372" y="57"/>
                      <a:pt x="373" y="63"/>
                    </a:cubicBezTo>
                    <a:close/>
                    <a:moveTo>
                      <a:pt x="564" y="39"/>
                    </a:moveTo>
                    <a:cubicBezTo>
                      <a:pt x="557" y="41"/>
                      <a:pt x="550" y="43"/>
                      <a:pt x="541" y="44"/>
                    </a:cubicBezTo>
                    <a:cubicBezTo>
                      <a:pt x="539" y="44"/>
                      <a:pt x="538" y="44"/>
                      <a:pt x="538" y="44"/>
                    </a:cubicBezTo>
                    <a:cubicBezTo>
                      <a:pt x="537" y="45"/>
                      <a:pt x="538" y="47"/>
                      <a:pt x="539" y="50"/>
                    </a:cubicBezTo>
                    <a:cubicBezTo>
                      <a:pt x="540" y="53"/>
                      <a:pt x="541" y="55"/>
                      <a:pt x="542" y="56"/>
                    </a:cubicBezTo>
                    <a:cubicBezTo>
                      <a:pt x="543" y="56"/>
                      <a:pt x="544" y="56"/>
                      <a:pt x="547" y="55"/>
                    </a:cubicBezTo>
                    <a:cubicBezTo>
                      <a:pt x="553" y="52"/>
                      <a:pt x="558" y="51"/>
                      <a:pt x="562" y="51"/>
                    </a:cubicBezTo>
                    <a:cubicBezTo>
                      <a:pt x="564" y="51"/>
                      <a:pt x="565" y="52"/>
                      <a:pt x="565" y="53"/>
                    </a:cubicBezTo>
                    <a:cubicBezTo>
                      <a:pt x="565" y="56"/>
                      <a:pt x="565" y="60"/>
                      <a:pt x="565" y="64"/>
                    </a:cubicBezTo>
                    <a:cubicBezTo>
                      <a:pt x="565" y="69"/>
                      <a:pt x="566" y="75"/>
                      <a:pt x="566" y="83"/>
                    </a:cubicBezTo>
                    <a:cubicBezTo>
                      <a:pt x="567" y="97"/>
                      <a:pt x="567" y="104"/>
                      <a:pt x="565" y="104"/>
                    </a:cubicBezTo>
                    <a:cubicBezTo>
                      <a:pt x="564" y="105"/>
                      <a:pt x="560" y="105"/>
                      <a:pt x="553" y="103"/>
                    </a:cubicBezTo>
                    <a:cubicBezTo>
                      <a:pt x="549" y="101"/>
                      <a:pt x="546" y="101"/>
                      <a:pt x="546" y="102"/>
                    </a:cubicBezTo>
                    <a:cubicBezTo>
                      <a:pt x="547" y="104"/>
                      <a:pt x="551" y="108"/>
                      <a:pt x="558" y="111"/>
                    </a:cubicBezTo>
                    <a:cubicBezTo>
                      <a:pt x="559" y="112"/>
                      <a:pt x="561" y="113"/>
                      <a:pt x="564" y="115"/>
                    </a:cubicBezTo>
                    <a:cubicBezTo>
                      <a:pt x="571" y="119"/>
                      <a:pt x="575" y="121"/>
                      <a:pt x="576" y="120"/>
                    </a:cubicBezTo>
                    <a:cubicBezTo>
                      <a:pt x="577" y="120"/>
                      <a:pt x="577" y="117"/>
                      <a:pt x="577" y="111"/>
                    </a:cubicBezTo>
                    <a:cubicBezTo>
                      <a:pt x="576" y="107"/>
                      <a:pt x="576" y="104"/>
                      <a:pt x="576" y="102"/>
                    </a:cubicBezTo>
                    <a:cubicBezTo>
                      <a:pt x="575" y="85"/>
                      <a:pt x="576" y="77"/>
                      <a:pt x="577" y="78"/>
                    </a:cubicBezTo>
                    <a:cubicBezTo>
                      <a:pt x="584" y="82"/>
                      <a:pt x="590" y="87"/>
                      <a:pt x="595" y="94"/>
                    </a:cubicBezTo>
                    <a:cubicBezTo>
                      <a:pt x="596" y="95"/>
                      <a:pt x="596" y="96"/>
                      <a:pt x="597" y="97"/>
                    </a:cubicBezTo>
                    <a:cubicBezTo>
                      <a:pt x="598" y="100"/>
                      <a:pt x="599" y="102"/>
                      <a:pt x="600" y="103"/>
                    </a:cubicBezTo>
                    <a:cubicBezTo>
                      <a:pt x="603" y="103"/>
                      <a:pt x="609" y="103"/>
                      <a:pt x="617" y="103"/>
                    </a:cubicBezTo>
                    <a:cubicBezTo>
                      <a:pt x="618" y="103"/>
                      <a:pt x="620" y="103"/>
                      <a:pt x="623" y="103"/>
                    </a:cubicBezTo>
                    <a:cubicBezTo>
                      <a:pt x="625" y="103"/>
                      <a:pt x="626" y="103"/>
                      <a:pt x="627" y="103"/>
                    </a:cubicBezTo>
                    <a:cubicBezTo>
                      <a:pt x="629" y="103"/>
                      <a:pt x="630" y="102"/>
                      <a:pt x="630" y="101"/>
                    </a:cubicBezTo>
                    <a:cubicBezTo>
                      <a:pt x="630" y="98"/>
                      <a:pt x="622" y="95"/>
                      <a:pt x="607" y="90"/>
                    </a:cubicBezTo>
                    <a:cubicBezTo>
                      <a:pt x="601" y="88"/>
                      <a:pt x="596" y="84"/>
                      <a:pt x="590" y="77"/>
                    </a:cubicBezTo>
                    <a:cubicBezTo>
                      <a:pt x="590" y="77"/>
                      <a:pt x="588" y="75"/>
                      <a:pt x="586" y="73"/>
                    </a:cubicBezTo>
                    <a:cubicBezTo>
                      <a:pt x="584" y="70"/>
                      <a:pt x="583" y="69"/>
                      <a:pt x="583" y="68"/>
                    </a:cubicBezTo>
                    <a:cubicBezTo>
                      <a:pt x="584" y="67"/>
                      <a:pt x="586" y="66"/>
                      <a:pt x="588" y="65"/>
                    </a:cubicBezTo>
                    <a:cubicBezTo>
                      <a:pt x="590" y="64"/>
                      <a:pt x="591" y="63"/>
                      <a:pt x="591" y="62"/>
                    </a:cubicBezTo>
                    <a:cubicBezTo>
                      <a:pt x="592" y="62"/>
                      <a:pt x="594" y="61"/>
                      <a:pt x="596" y="60"/>
                    </a:cubicBezTo>
                    <a:cubicBezTo>
                      <a:pt x="601" y="57"/>
                      <a:pt x="604" y="55"/>
                      <a:pt x="604" y="55"/>
                    </a:cubicBezTo>
                    <a:cubicBezTo>
                      <a:pt x="602" y="50"/>
                      <a:pt x="600" y="47"/>
                      <a:pt x="598" y="47"/>
                    </a:cubicBezTo>
                    <a:cubicBezTo>
                      <a:pt x="596" y="47"/>
                      <a:pt x="594" y="50"/>
                      <a:pt x="591" y="53"/>
                    </a:cubicBezTo>
                    <a:cubicBezTo>
                      <a:pt x="590" y="55"/>
                      <a:pt x="589" y="56"/>
                      <a:pt x="588" y="57"/>
                    </a:cubicBezTo>
                    <a:cubicBezTo>
                      <a:pt x="584" y="61"/>
                      <a:pt x="580" y="64"/>
                      <a:pt x="578" y="64"/>
                    </a:cubicBezTo>
                    <a:cubicBezTo>
                      <a:pt x="577" y="64"/>
                      <a:pt x="576" y="63"/>
                      <a:pt x="576" y="61"/>
                    </a:cubicBezTo>
                    <a:cubicBezTo>
                      <a:pt x="575" y="60"/>
                      <a:pt x="575" y="60"/>
                      <a:pt x="575" y="60"/>
                    </a:cubicBezTo>
                    <a:cubicBezTo>
                      <a:pt x="574" y="55"/>
                      <a:pt x="575" y="52"/>
                      <a:pt x="576" y="49"/>
                    </a:cubicBezTo>
                    <a:cubicBezTo>
                      <a:pt x="578" y="47"/>
                      <a:pt x="581" y="45"/>
                      <a:pt x="585" y="45"/>
                    </a:cubicBezTo>
                    <a:cubicBezTo>
                      <a:pt x="585" y="45"/>
                      <a:pt x="586" y="45"/>
                      <a:pt x="587" y="45"/>
                    </a:cubicBezTo>
                    <a:cubicBezTo>
                      <a:pt x="591" y="45"/>
                      <a:pt x="593" y="44"/>
                      <a:pt x="593" y="44"/>
                    </a:cubicBezTo>
                    <a:cubicBezTo>
                      <a:pt x="593" y="40"/>
                      <a:pt x="591" y="36"/>
                      <a:pt x="587" y="32"/>
                    </a:cubicBezTo>
                    <a:cubicBezTo>
                      <a:pt x="587" y="32"/>
                      <a:pt x="586" y="32"/>
                      <a:pt x="585" y="33"/>
                    </a:cubicBezTo>
                    <a:cubicBezTo>
                      <a:pt x="584" y="33"/>
                      <a:pt x="583" y="34"/>
                      <a:pt x="582" y="34"/>
                    </a:cubicBezTo>
                    <a:cubicBezTo>
                      <a:pt x="580" y="35"/>
                      <a:pt x="578" y="35"/>
                      <a:pt x="576" y="35"/>
                    </a:cubicBezTo>
                    <a:cubicBezTo>
                      <a:pt x="575" y="35"/>
                      <a:pt x="575" y="32"/>
                      <a:pt x="576" y="27"/>
                    </a:cubicBezTo>
                    <a:cubicBezTo>
                      <a:pt x="576" y="22"/>
                      <a:pt x="576" y="18"/>
                      <a:pt x="577" y="15"/>
                    </a:cubicBezTo>
                    <a:cubicBezTo>
                      <a:pt x="577" y="13"/>
                      <a:pt x="578" y="10"/>
                      <a:pt x="579" y="7"/>
                    </a:cubicBezTo>
                    <a:cubicBezTo>
                      <a:pt x="580" y="6"/>
                      <a:pt x="580" y="5"/>
                      <a:pt x="580" y="5"/>
                    </a:cubicBezTo>
                    <a:cubicBezTo>
                      <a:pt x="578" y="3"/>
                      <a:pt x="575" y="2"/>
                      <a:pt x="571" y="2"/>
                    </a:cubicBezTo>
                    <a:cubicBezTo>
                      <a:pt x="570" y="2"/>
                      <a:pt x="569" y="3"/>
                      <a:pt x="569" y="4"/>
                    </a:cubicBezTo>
                    <a:cubicBezTo>
                      <a:pt x="569" y="6"/>
                      <a:pt x="569" y="9"/>
                      <a:pt x="568" y="14"/>
                    </a:cubicBezTo>
                    <a:cubicBezTo>
                      <a:pt x="568" y="22"/>
                      <a:pt x="568" y="29"/>
                      <a:pt x="567" y="33"/>
                    </a:cubicBezTo>
                    <a:cubicBezTo>
                      <a:pt x="567" y="37"/>
                      <a:pt x="566" y="39"/>
                      <a:pt x="564" y="39"/>
                    </a:cubicBezTo>
                    <a:close/>
                    <a:moveTo>
                      <a:pt x="594" y="29"/>
                    </a:moveTo>
                    <a:cubicBezTo>
                      <a:pt x="593" y="27"/>
                      <a:pt x="593" y="25"/>
                      <a:pt x="593" y="21"/>
                    </a:cubicBezTo>
                    <a:cubicBezTo>
                      <a:pt x="594" y="17"/>
                      <a:pt x="595" y="14"/>
                      <a:pt x="596" y="14"/>
                    </a:cubicBezTo>
                    <a:cubicBezTo>
                      <a:pt x="597" y="14"/>
                      <a:pt x="598" y="14"/>
                      <a:pt x="599" y="16"/>
                    </a:cubicBezTo>
                    <a:cubicBezTo>
                      <a:pt x="600" y="17"/>
                      <a:pt x="602" y="19"/>
                      <a:pt x="603" y="20"/>
                    </a:cubicBezTo>
                    <a:cubicBezTo>
                      <a:pt x="608" y="24"/>
                      <a:pt x="611" y="27"/>
                      <a:pt x="610" y="31"/>
                    </a:cubicBezTo>
                    <a:cubicBezTo>
                      <a:pt x="609" y="32"/>
                      <a:pt x="606" y="32"/>
                      <a:pt x="601" y="32"/>
                    </a:cubicBezTo>
                    <a:cubicBezTo>
                      <a:pt x="597" y="31"/>
                      <a:pt x="595" y="30"/>
                      <a:pt x="594" y="29"/>
                    </a:cubicBezTo>
                    <a:close/>
                    <a:moveTo>
                      <a:pt x="542" y="72"/>
                    </a:moveTo>
                    <a:cubicBezTo>
                      <a:pt x="541" y="71"/>
                      <a:pt x="540" y="68"/>
                      <a:pt x="541" y="64"/>
                    </a:cubicBezTo>
                    <a:cubicBezTo>
                      <a:pt x="542" y="61"/>
                      <a:pt x="543" y="59"/>
                      <a:pt x="544" y="59"/>
                    </a:cubicBezTo>
                    <a:cubicBezTo>
                      <a:pt x="544" y="59"/>
                      <a:pt x="545" y="59"/>
                      <a:pt x="545" y="60"/>
                    </a:cubicBezTo>
                    <a:cubicBezTo>
                      <a:pt x="546" y="61"/>
                      <a:pt x="548" y="62"/>
                      <a:pt x="549" y="63"/>
                    </a:cubicBezTo>
                    <a:cubicBezTo>
                      <a:pt x="553" y="65"/>
                      <a:pt x="556" y="67"/>
                      <a:pt x="557" y="68"/>
                    </a:cubicBezTo>
                    <a:cubicBezTo>
                      <a:pt x="558" y="69"/>
                      <a:pt x="558" y="71"/>
                      <a:pt x="558" y="72"/>
                    </a:cubicBezTo>
                    <a:cubicBezTo>
                      <a:pt x="557" y="74"/>
                      <a:pt x="554" y="74"/>
                      <a:pt x="549" y="74"/>
                    </a:cubicBezTo>
                    <a:cubicBezTo>
                      <a:pt x="546" y="74"/>
                      <a:pt x="543" y="74"/>
                      <a:pt x="542" y="72"/>
                    </a:cubicBezTo>
                    <a:close/>
                    <a:moveTo>
                      <a:pt x="544" y="87"/>
                    </a:moveTo>
                    <a:cubicBezTo>
                      <a:pt x="546" y="85"/>
                      <a:pt x="550" y="82"/>
                      <a:pt x="557" y="77"/>
                    </a:cubicBezTo>
                    <a:cubicBezTo>
                      <a:pt x="561" y="75"/>
                      <a:pt x="563" y="73"/>
                      <a:pt x="563" y="73"/>
                    </a:cubicBezTo>
                    <a:cubicBezTo>
                      <a:pt x="563" y="74"/>
                      <a:pt x="563" y="76"/>
                      <a:pt x="561" y="79"/>
                    </a:cubicBezTo>
                    <a:cubicBezTo>
                      <a:pt x="550" y="90"/>
                      <a:pt x="543" y="97"/>
                      <a:pt x="539" y="102"/>
                    </a:cubicBezTo>
                    <a:cubicBezTo>
                      <a:pt x="539" y="103"/>
                      <a:pt x="538" y="103"/>
                      <a:pt x="538" y="104"/>
                    </a:cubicBezTo>
                    <a:cubicBezTo>
                      <a:pt x="536" y="106"/>
                      <a:pt x="535" y="108"/>
                      <a:pt x="534" y="108"/>
                    </a:cubicBezTo>
                    <a:cubicBezTo>
                      <a:pt x="531" y="106"/>
                      <a:pt x="528" y="102"/>
                      <a:pt x="526" y="96"/>
                    </a:cubicBezTo>
                    <a:cubicBezTo>
                      <a:pt x="526" y="96"/>
                      <a:pt x="528" y="95"/>
                      <a:pt x="532" y="93"/>
                    </a:cubicBezTo>
                    <a:cubicBezTo>
                      <a:pt x="537" y="90"/>
                      <a:pt x="541" y="88"/>
                      <a:pt x="544" y="87"/>
                    </a:cubicBezTo>
                    <a:close/>
                  </a:path>
                </a:pathLst>
              </a:custGeom>
              <a:grpFill/>
              <a:ln>
                <a:noFill/>
              </a:ln>
            </p:spPr>
            <p:txBody>
              <a:bodyPr anchor="ctr"/>
              <a:lstStyle/>
              <a:p>
                <a:pPr algn="ctr"/>
                <a:endParaRPr/>
              </a:p>
            </p:txBody>
          </p:sp>
          <p:sp>
            <p:nvSpPr>
              <p:cNvPr id="105" name="任意多边形: 形状 77"/>
              <p:cNvSpPr/>
              <p:nvPr/>
            </p:nvSpPr>
            <p:spPr bwMode="auto">
              <a:xfrm>
                <a:off x="3214688" y="3644901"/>
                <a:ext cx="268288" cy="95250"/>
              </a:xfrm>
              <a:custGeom>
                <a:avLst/>
                <a:gdLst>
                  <a:gd name="T0" fmla="*/ 49 w 342"/>
                  <a:gd name="T1" fmla="*/ 45 h 121"/>
                  <a:gd name="T2" fmla="*/ 2 w 342"/>
                  <a:gd name="T3" fmla="*/ 66 h 121"/>
                  <a:gd name="T4" fmla="*/ 5 w 342"/>
                  <a:gd name="T5" fmla="*/ 97 h 121"/>
                  <a:gd name="T6" fmla="*/ 31 w 342"/>
                  <a:gd name="T7" fmla="*/ 85 h 121"/>
                  <a:gd name="T8" fmla="*/ 69 w 342"/>
                  <a:gd name="T9" fmla="*/ 107 h 121"/>
                  <a:gd name="T10" fmla="*/ 80 w 342"/>
                  <a:gd name="T11" fmla="*/ 101 h 121"/>
                  <a:gd name="T12" fmla="*/ 65 w 342"/>
                  <a:gd name="T13" fmla="*/ 75 h 121"/>
                  <a:gd name="T14" fmla="*/ 56 w 342"/>
                  <a:gd name="T15" fmla="*/ 68 h 121"/>
                  <a:gd name="T16" fmla="*/ 88 w 342"/>
                  <a:gd name="T17" fmla="*/ 62 h 121"/>
                  <a:gd name="T18" fmla="*/ 73 w 342"/>
                  <a:gd name="T19" fmla="*/ 12 h 121"/>
                  <a:gd name="T20" fmla="*/ 32 w 342"/>
                  <a:gd name="T21" fmla="*/ 14 h 121"/>
                  <a:gd name="T22" fmla="*/ 44 w 342"/>
                  <a:gd name="T23" fmla="*/ 39 h 121"/>
                  <a:gd name="T24" fmla="*/ 52 w 342"/>
                  <a:gd name="T25" fmla="*/ 22 h 121"/>
                  <a:gd name="T26" fmla="*/ 52 w 342"/>
                  <a:gd name="T27" fmla="*/ 14 h 121"/>
                  <a:gd name="T28" fmla="*/ 46 w 342"/>
                  <a:gd name="T29" fmla="*/ 77 h 121"/>
                  <a:gd name="T30" fmla="*/ 44 w 342"/>
                  <a:gd name="T31" fmla="*/ 65 h 121"/>
                  <a:gd name="T32" fmla="*/ 182 w 342"/>
                  <a:gd name="T33" fmla="*/ 95 h 121"/>
                  <a:gd name="T34" fmla="*/ 200 w 342"/>
                  <a:gd name="T35" fmla="*/ 109 h 121"/>
                  <a:gd name="T36" fmla="*/ 202 w 342"/>
                  <a:gd name="T37" fmla="*/ 11 h 121"/>
                  <a:gd name="T38" fmla="*/ 137 w 342"/>
                  <a:gd name="T39" fmla="*/ 61 h 121"/>
                  <a:gd name="T40" fmla="*/ 157 w 342"/>
                  <a:gd name="T41" fmla="*/ 35 h 121"/>
                  <a:gd name="T42" fmla="*/ 174 w 342"/>
                  <a:gd name="T43" fmla="*/ 30 h 121"/>
                  <a:gd name="T44" fmla="*/ 160 w 342"/>
                  <a:gd name="T45" fmla="*/ 18 h 121"/>
                  <a:gd name="T46" fmla="*/ 132 w 342"/>
                  <a:gd name="T47" fmla="*/ 52 h 121"/>
                  <a:gd name="T48" fmla="*/ 180 w 342"/>
                  <a:gd name="T49" fmla="*/ 39 h 121"/>
                  <a:gd name="T50" fmla="*/ 181 w 342"/>
                  <a:gd name="T51" fmla="*/ 70 h 121"/>
                  <a:gd name="T52" fmla="*/ 168 w 342"/>
                  <a:gd name="T53" fmla="*/ 51 h 121"/>
                  <a:gd name="T54" fmla="*/ 147 w 342"/>
                  <a:gd name="T55" fmla="*/ 74 h 121"/>
                  <a:gd name="T56" fmla="*/ 153 w 342"/>
                  <a:gd name="T57" fmla="*/ 92 h 121"/>
                  <a:gd name="T58" fmla="*/ 172 w 342"/>
                  <a:gd name="T59" fmla="*/ 101 h 121"/>
                  <a:gd name="T60" fmla="*/ 140 w 342"/>
                  <a:gd name="T61" fmla="*/ 63 h 121"/>
                  <a:gd name="T62" fmla="*/ 147 w 342"/>
                  <a:gd name="T63" fmla="*/ 57 h 121"/>
                  <a:gd name="T64" fmla="*/ 283 w 342"/>
                  <a:gd name="T65" fmla="*/ 11 h 121"/>
                  <a:gd name="T66" fmla="*/ 282 w 342"/>
                  <a:gd name="T67" fmla="*/ 20 h 121"/>
                  <a:gd name="T68" fmla="*/ 287 w 342"/>
                  <a:gd name="T69" fmla="*/ 34 h 121"/>
                  <a:gd name="T70" fmla="*/ 292 w 342"/>
                  <a:gd name="T71" fmla="*/ 28 h 121"/>
                  <a:gd name="T72" fmla="*/ 257 w 342"/>
                  <a:gd name="T73" fmla="*/ 40 h 121"/>
                  <a:gd name="T74" fmla="*/ 261 w 342"/>
                  <a:gd name="T75" fmla="*/ 50 h 121"/>
                  <a:gd name="T76" fmla="*/ 277 w 342"/>
                  <a:gd name="T77" fmla="*/ 36 h 121"/>
                  <a:gd name="T78" fmla="*/ 253 w 342"/>
                  <a:gd name="T79" fmla="*/ 57 h 121"/>
                  <a:gd name="T80" fmla="*/ 268 w 342"/>
                  <a:gd name="T81" fmla="*/ 62 h 121"/>
                  <a:gd name="T82" fmla="*/ 241 w 342"/>
                  <a:gd name="T83" fmla="*/ 75 h 121"/>
                  <a:gd name="T84" fmla="*/ 257 w 342"/>
                  <a:gd name="T85" fmla="*/ 77 h 121"/>
                  <a:gd name="T86" fmla="*/ 252 w 342"/>
                  <a:gd name="T87" fmla="*/ 101 h 121"/>
                  <a:gd name="T88" fmla="*/ 277 w 342"/>
                  <a:gd name="T89" fmla="*/ 105 h 121"/>
                  <a:gd name="T90" fmla="*/ 280 w 342"/>
                  <a:gd name="T91" fmla="*/ 76 h 121"/>
                  <a:gd name="T92" fmla="*/ 292 w 342"/>
                  <a:gd name="T93" fmla="*/ 67 h 121"/>
                  <a:gd name="T94" fmla="*/ 281 w 342"/>
                  <a:gd name="T95" fmla="*/ 58 h 121"/>
                  <a:gd name="T96" fmla="*/ 282 w 342"/>
                  <a:gd name="T97" fmla="*/ 48 h 121"/>
                  <a:gd name="T98" fmla="*/ 298 w 342"/>
                  <a:gd name="T99" fmla="*/ 78 h 121"/>
                  <a:gd name="T100" fmla="*/ 283 w 342"/>
                  <a:gd name="T101" fmla="*/ 93 h 121"/>
                  <a:gd name="T102" fmla="*/ 316 w 342"/>
                  <a:gd name="T103" fmla="*/ 29 h 121"/>
                  <a:gd name="T104" fmla="*/ 312 w 342"/>
                  <a:gd name="T105" fmla="*/ 40 h 121"/>
                  <a:gd name="T106" fmla="*/ 337 w 342"/>
                  <a:gd name="T107" fmla="*/ 46 h 121"/>
                  <a:gd name="T108" fmla="*/ 327 w 342"/>
                  <a:gd name="T109" fmla="*/ 60 h 121"/>
                  <a:gd name="T110" fmla="*/ 320 w 342"/>
                  <a:gd name="T111" fmla="*/ 107 h 121"/>
                  <a:gd name="T112" fmla="*/ 313 w 342"/>
                  <a:gd name="T113" fmla="*/ 105 h 121"/>
                  <a:gd name="T114" fmla="*/ 261 w 342"/>
                  <a:gd name="T115" fmla="*/ 77 h 121"/>
                  <a:gd name="T116" fmla="*/ 263 w 342"/>
                  <a:gd name="T117" fmla="*/ 9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 h="121">
                    <a:moveTo>
                      <a:pt x="35" y="50"/>
                    </a:moveTo>
                    <a:cubicBezTo>
                      <a:pt x="36" y="51"/>
                      <a:pt x="37" y="51"/>
                      <a:pt x="39" y="50"/>
                    </a:cubicBezTo>
                    <a:cubicBezTo>
                      <a:pt x="40" y="49"/>
                      <a:pt x="40" y="49"/>
                      <a:pt x="41" y="49"/>
                    </a:cubicBezTo>
                    <a:cubicBezTo>
                      <a:pt x="41" y="49"/>
                      <a:pt x="42" y="49"/>
                      <a:pt x="42" y="48"/>
                    </a:cubicBezTo>
                    <a:cubicBezTo>
                      <a:pt x="46" y="46"/>
                      <a:pt x="48" y="45"/>
                      <a:pt x="49" y="45"/>
                    </a:cubicBezTo>
                    <a:cubicBezTo>
                      <a:pt x="50" y="45"/>
                      <a:pt x="53" y="47"/>
                      <a:pt x="56" y="50"/>
                    </a:cubicBezTo>
                    <a:cubicBezTo>
                      <a:pt x="57" y="51"/>
                      <a:pt x="58" y="52"/>
                      <a:pt x="58" y="52"/>
                    </a:cubicBezTo>
                    <a:cubicBezTo>
                      <a:pt x="31" y="58"/>
                      <a:pt x="13" y="62"/>
                      <a:pt x="6" y="65"/>
                    </a:cubicBezTo>
                    <a:cubicBezTo>
                      <a:pt x="6" y="65"/>
                      <a:pt x="5" y="65"/>
                      <a:pt x="5" y="65"/>
                    </a:cubicBezTo>
                    <a:cubicBezTo>
                      <a:pt x="3" y="65"/>
                      <a:pt x="3" y="65"/>
                      <a:pt x="2" y="66"/>
                    </a:cubicBezTo>
                    <a:cubicBezTo>
                      <a:pt x="3" y="69"/>
                      <a:pt x="4" y="72"/>
                      <a:pt x="7" y="74"/>
                    </a:cubicBezTo>
                    <a:cubicBezTo>
                      <a:pt x="7" y="74"/>
                      <a:pt x="8" y="74"/>
                      <a:pt x="9" y="73"/>
                    </a:cubicBezTo>
                    <a:cubicBezTo>
                      <a:pt x="11" y="72"/>
                      <a:pt x="13" y="70"/>
                      <a:pt x="14" y="70"/>
                    </a:cubicBezTo>
                    <a:cubicBezTo>
                      <a:pt x="18" y="69"/>
                      <a:pt x="24" y="68"/>
                      <a:pt x="31" y="67"/>
                    </a:cubicBezTo>
                    <a:cubicBezTo>
                      <a:pt x="29" y="80"/>
                      <a:pt x="21" y="90"/>
                      <a:pt x="5" y="97"/>
                    </a:cubicBezTo>
                    <a:cubicBezTo>
                      <a:pt x="2" y="98"/>
                      <a:pt x="0" y="100"/>
                      <a:pt x="0" y="100"/>
                    </a:cubicBezTo>
                    <a:cubicBezTo>
                      <a:pt x="1" y="101"/>
                      <a:pt x="3" y="102"/>
                      <a:pt x="7" y="101"/>
                    </a:cubicBezTo>
                    <a:cubicBezTo>
                      <a:pt x="15" y="100"/>
                      <a:pt x="21" y="98"/>
                      <a:pt x="24" y="96"/>
                    </a:cubicBezTo>
                    <a:cubicBezTo>
                      <a:pt x="24" y="96"/>
                      <a:pt x="24" y="95"/>
                      <a:pt x="24" y="94"/>
                    </a:cubicBezTo>
                    <a:cubicBezTo>
                      <a:pt x="25" y="88"/>
                      <a:pt x="27" y="86"/>
                      <a:pt x="31" y="85"/>
                    </a:cubicBezTo>
                    <a:cubicBezTo>
                      <a:pt x="32" y="85"/>
                      <a:pt x="33" y="86"/>
                      <a:pt x="35" y="87"/>
                    </a:cubicBezTo>
                    <a:cubicBezTo>
                      <a:pt x="36" y="87"/>
                      <a:pt x="36" y="87"/>
                      <a:pt x="36" y="87"/>
                    </a:cubicBezTo>
                    <a:cubicBezTo>
                      <a:pt x="40" y="90"/>
                      <a:pt x="44" y="92"/>
                      <a:pt x="49" y="94"/>
                    </a:cubicBezTo>
                    <a:cubicBezTo>
                      <a:pt x="55" y="96"/>
                      <a:pt x="58" y="97"/>
                      <a:pt x="58" y="97"/>
                    </a:cubicBezTo>
                    <a:cubicBezTo>
                      <a:pt x="65" y="100"/>
                      <a:pt x="69" y="103"/>
                      <a:pt x="69" y="107"/>
                    </a:cubicBezTo>
                    <a:cubicBezTo>
                      <a:pt x="69" y="111"/>
                      <a:pt x="71" y="113"/>
                      <a:pt x="75" y="114"/>
                    </a:cubicBezTo>
                    <a:cubicBezTo>
                      <a:pt x="87" y="116"/>
                      <a:pt x="98" y="116"/>
                      <a:pt x="105" y="114"/>
                    </a:cubicBezTo>
                    <a:cubicBezTo>
                      <a:pt x="108" y="113"/>
                      <a:pt x="110" y="113"/>
                      <a:pt x="109" y="112"/>
                    </a:cubicBezTo>
                    <a:cubicBezTo>
                      <a:pt x="109" y="111"/>
                      <a:pt x="108" y="110"/>
                      <a:pt x="104" y="108"/>
                    </a:cubicBezTo>
                    <a:cubicBezTo>
                      <a:pt x="99" y="106"/>
                      <a:pt x="91" y="104"/>
                      <a:pt x="80" y="101"/>
                    </a:cubicBezTo>
                    <a:cubicBezTo>
                      <a:pt x="76" y="100"/>
                      <a:pt x="73" y="99"/>
                      <a:pt x="72" y="99"/>
                    </a:cubicBezTo>
                    <a:cubicBezTo>
                      <a:pt x="72" y="98"/>
                      <a:pt x="69" y="97"/>
                      <a:pt x="64" y="94"/>
                    </a:cubicBezTo>
                    <a:cubicBezTo>
                      <a:pt x="59" y="91"/>
                      <a:pt x="56" y="89"/>
                      <a:pt x="54" y="88"/>
                    </a:cubicBezTo>
                    <a:cubicBezTo>
                      <a:pt x="54" y="84"/>
                      <a:pt x="55" y="81"/>
                      <a:pt x="57" y="79"/>
                    </a:cubicBezTo>
                    <a:cubicBezTo>
                      <a:pt x="60" y="77"/>
                      <a:pt x="62" y="76"/>
                      <a:pt x="65" y="75"/>
                    </a:cubicBezTo>
                    <a:cubicBezTo>
                      <a:pt x="66" y="75"/>
                      <a:pt x="67" y="75"/>
                      <a:pt x="69" y="76"/>
                    </a:cubicBezTo>
                    <a:cubicBezTo>
                      <a:pt x="70" y="76"/>
                      <a:pt x="70" y="76"/>
                      <a:pt x="71" y="76"/>
                    </a:cubicBezTo>
                    <a:cubicBezTo>
                      <a:pt x="71" y="75"/>
                      <a:pt x="71" y="74"/>
                      <a:pt x="71" y="73"/>
                    </a:cubicBezTo>
                    <a:cubicBezTo>
                      <a:pt x="70" y="70"/>
                      <a:pt x="69" y="68"/>
                      <a:pt x="69" y="68"/>
                    </a:cubicBezTo>
                    <a:cubicBezTo>
                      <a:pt x="67" y="67"/>
                      <a:pt x="63" y="67"/>
                      <a:pt x="56" y="68"/>
                    </a:cubicBezTo>
                    <a:cubicBezTo>
                      <a:pt x="56" y="66"/>
                      <a:pt x="56" y="65"/>
                      <a:pt x="56" y="63"/>
                    </a:cubicBezTo>
                    <a:cubicBezTo>
                      <a:pt x="56" y="63"/>
                      <a:pt x="57" y="63"/>
                      <a:pt x="57" y="63"/>
                    </a:cubicBezTo>
                    <a:cubicBezTo>
                      <a:pt x="67" y="61"/>
                      <a:pt x="73" y="60"/>
                      <a:pt x="77" y="61"/>
                    </a:cubicBezTo>
                    <a:cubicBezTo>
                      <a:pt x="78" y="61"/>
                      <a:pt x="80" y="61"/>
                      <a:pt x="82" y="62"/>
                    </a:cubicBezTo>
                    <a:cubicBezTo>
                      <a:pt x="85" y="63"/>
                      <a:pt x="88" y="63"/>
                      <a:pt x="88" y="62"/>
                    </a:cubicBezTo>
                    <a:cubicBezTo>
                      <a:pt x="89" y="62"/>
                      <a:pt x="89" y="59"/>
                      <a:pt x="88" y="56"/>
                    </a:cubicBezTo>
                    <a:cubicBezTo>
                      <a:pt x="86" y="51"/>
                      <a:pt x="85" y="49"/>
                      <a:pt x="83" y="49"/>
                    </a:cubicBezTo>
                    <a:cubicBezTo>
                      <a:pt x="83" y="49"/>
                      <a:pt x="81" y="49"/>
                      <a:pt x="77" y="49"/>
                    </a:cubicBezTo>
                    <a:cubicBezTo>
                      <a:pt x="74" y="50"/>
                      <a:pt x="71" y="51"/>
                      <a:pt x="68" y="51"/>
                    </a:cubicBezTo>
                    <a:cubicBezTo>
                      <a:pt x="70" y="31"/>
                      <a:pt x="71" y="18"/>
                      <a:pt x="73" y="12"/>
                    </a:cubicBezTo>
                    <a:cubicBezTo>
                      <a:pt x="73" y="12"/>
                      <a:pt x="74" y="11"/>
                      <a:pt x="74" y="11"/>
                    </a:cubicBezTo>
                    <a:cubicBezTo>
                      <a:pt x="73" y="10"/>
                      <a:pt x="71" y="9"/>
                      <a:pt x="68" y="8"/>
                    </a:cubicBezTo>
                    <a:cubicBezTo>
                      <a:pt x="63" y="7"/>
                      <a:pt x="56" y="8"/>
                      <a:pt x="49" y="10"/>
                    </a:cubicBezTo>
                    <a:cubicBezTo>
                      <a:pt x="42" y="12"/>
                      <a:pt x="37" y="13"/>
                      <a:pt x="33" y="13"/>
                    </a:cubicBezTo>
                    <a:cubicBezTo>
                      <a:pt x="32" y="13"/>
                      <a:pt x="32" y="13"/>
                      <a:pt x="32" y="14"/>
                    </a:cubicBezTo>
                    <a:cubicBezTo>
                      <a:pt x="31" y="31"/>
                      <a:pt x="32" y="43"/>
                      <a:pt x="35" y="50"/>
                    </a:cubicBezTo>
                    <a:close/>
                    <a:moveTo>
                      <a:pt x="57" y="44"/>
                    </a:moveTo>
                    <a:cubicBezTo>
                      <a:pt x="56" y="44"/>
                      <a:pt x="55" y="44"/>
                      <a:pt x="53" y="43"/>
                    </a:cubicBezTo>
                    <a:cubicBezTo>
                      <a:pt x="53" y="40"/>
                      <a:pt x="53" y="38"/>
                      <a:pt x="53" y="38"/>
                    </a:cubicBezTo>
                    <a:cubicBezTo>
                      <a:pt x="51" y="38"/>
                      <a:pt x="48" y="38"/>
                      <a:pt x="44" y="39"/>
                    </a:cubicBezTo>
                    <a:cubicBezTo>
                      <a:pt x="43" y="39"/>
                      <a:pt x="43" y="39"/>
                      <a:pt x="42" y="39"/>
                    </a:cubicBezTo>
                    <a:cubicBezTo>
                      <a:pt x="42" y="38"/>
                      <a:pt x="42" y="37"/>
                      <a:pt x="42" y="36"/>
                    </a:cubicBezTo>
                    <a:cubicBezTo>
                      <a:pt x="43" y="34"/>
                      <a:pt x="45" y="32"/>
                      <a:pt x="48" y="31"/>
                    </a:cubicBezTo>
                    <a:cubicBezTo>
                      <a:pt x="50" y="31"/>
                      <a:pt x="51" y="31"/>
                      <a:pt x="51" y="30"/>
                    </a:cubicBezTo>
                    <a:cubicBezTo>
                      <a:pt x="52" y="26"/>
                      <a:pt x="53" y="23"/>
                      <a:pt x="52" y="22"/>
                    </a:cubicBezTo>
                    <a:cubicBezTo>
                      <a:pt x="52" y="22"/>
                      <a:pt x="51" y="22"/>
                      <a:pt x="49" y="22"/>
                    </a:cubicBezTo>
                    <a:cubicBezTo>
                      <a:pt x="46" y="23"/>
                      <a:pt x="44" y="23"/>
                      <a:pt x="43" y="23"/>
                    </a:cubicBezTo>
                    <a:cubicBezTo>
                      <a:pt x="43" y="23"/>
                      <a:pt x="43" y="22"/>
                      <a:pt x="43" y="21"/>
                    </a:cubicBezTo>
                    <a:cubicBezTo>
                      <a:pt x="43" y="20"/>
                      <a:pt x="43" y="20"/>
                      <a:pt x="44" y="19"/>
                    </a:cubicBezTo>
                    <a:cubicBezTo>
                      <a:pt x="47" y="17"/>
                      <a:pt x="50" y="15"/>
                      <a:pt x="52" y="14"/>
                    </a:cubicBezTo>
                    <a:cubicBezTo>
                      <a:pt x="55" y="14"/>
                      <a:pt x="57" y="16"/>
                      <a:pt x="58" y="21"/>
                    </a:cubicBezTo>
                    <a:cubicBezTo>
                      <a:pt x="58" y="23"/>
                      <a:pt x="58" y="25"/>
                      <a:pt x="58" y="28"/>
                    </a:cubicBezTo>
                    <a:cubicBezTo>
                      <a:pt x="58" y="38"/>
                      <a:pt x="58" y="43"/>
                      <a:pt x="57" y="44"/>
                    </a:cubicBezTo>
                    <a:close/>
                    <a:moveTo>
                      <a:pt x="44" y="65"/>
                    </a:moveTo>
                    <a:cubicBezTo>
                      <a:pt x="47" y="67"/>
                      <a:pt x="47" y="71"/>
                      <a:pt x="46" y="77"/>
                    </a:cubicBezTo>
                    <a:cubicBezTo>
                      <a:pt x="46" y="79"/>
                      <a:pt x="46" y="80"/>
                      <a:pt x="46" y="82"/>
                    </a:cubicBezTo>
                    <a:cubicBezTo>
                      <a:pt x="43" y="80"/>
                      <a:pt x="40" y="78"/>
                      <a:pt x="37" y="75"/>
                    </a:cubicBezTo>
                    <a:cubicBezTo>
                      <a:pt x="37" y="74"/>
                      <a:pt x="37" y="74"/>
                      <a:pt x="37" y="73"/>
                    </a:cubicBezTo>
                    <a:cubicBezTo>
                      <a:pt x="38" y="69"/>
                      <a:pt x="39" y="66"/>
                      <a:pt x="40" y="65"/>
                    </a:cubicBezTo>
                    <a:cubicBezTo>
                      <a:pt x="44" y="65"/>
                      <a:pt x="44" y="65"/>
                      <a:pt x="44" y="65"/>
                    </a:cubicBezTo>
                    <a:close/>
                    <a:moveTo>
                      <a:pt x="198" y="13"/>
                    </a:moveTo>
                    <a:cubicBezTo>
                      <a:pt x="199" y="26"/>
                      <a:pt x="200" y="40"/>
                      <a:pt x="200" y="56"/>
                    </a:cubicBezTo>
                    <a:cubicBezTo>
                      <a:pt x="201" y="71"/>
                      <a:pt x="201" y="84"/>
                      <a:pt x="200" y="95"/>
                    </a:cubicBezTo>
                    <a:cubicBezTo>
                      <a:pt x="200" y="97"/>
                      <a:pt x="199" y="98"/>
                      <a:pt x="197" y="98"/>
                    </a:cubicBezTo>
                    <a:cubicBezTo>
                      <a:pt x="192" y="98"/>
                      <a:pt x="187" y="97"/>
                      <a:pt x="182" y="95"/>
                    </a:cubicBezTo>
                    <a:cubicBezTo>
                      <a:pt x="182" y="95"/>
                      <a:pt x="181" y="95"/>
                      <a:pt x="181" y="95"/>
                    </a:cubicBezTo>
                    <a:cubicBezTo>
                      <a:pt x="181" y="96"/>
                      <a:pt x="182" y="97"/>
                      <a:pt x="182" y="97"/>
                    </a:cubicBezTo>
                    <a:cubicBezTo>
                      <a:pt x="184" y="99"/>
                      <a:pt x="187" y="102"/>
                      <a:pt x="192" y="105"/>
                    </a:cubicBezTo>
                    <a:cubicBezTo>
                      <a:pt x="194" y="106"/>
                      <a:pt x="195" y="107"/>
                      <a:pt x="195" y="107"/>
                    </a:cubicBezTo>
                    <a:cubicBezTo>
                      <a:pt x="196" y="107"/>
                      <a:pt x="198" y="108"/>
                      <a:pt x="200" y="109"/>
                    </a:cubicBezTo>
                    <a:cubicBezTo>
                      <a:pt x="203" y="110"/>
                      <a:pt x="205" y="111"/>
                      <a:pt x="207" y="112"/>
                    </a:cubicBezTo>
                    <a:cubicBezTo>
                      <a:pt x="209" y="113"/>
                      <a:pt x="211" y="112"/>
                      <a:pt x="211" y="109"/>
                    </a:cubicBezTo>
                    <a:cubicBezTo>
                      <a:pt x="209" y="94"/>
                      <a:pt x="208" y="66"/>
                      <a:pt x="208" y="27"/>
                    </a:cubicBezTo>
                    <a:cubicBezTo>
                      <a:pt x="208" y="24"/>
                      <a:pt x="209" y="21"/>
                      <a:pt x="211" y="17"/>
                    </a:cubicBezTo>
                    <a:cubicBezTo>
                      <a:pt x="212" y="15"/>
                      <a:pt x="209" y="12"/>
                      <a:pt x="202" y="11"/>
                    </a:cubicBezTo>
                    <a:cubicBezTo>
                      <a:pt x="199" y="10"/>
                      <a:pt x="198" y="11"/>
                      <a:pt x="198" y="13"/>
                    </a:cubicBezTo>
                    <a:close/>
                    <a:moveTo>
                      <a:pt x="118" y="71"/>
                    </a:moveTo>
                    <a:cubicBezTo>
                      <a:pt x="117" y="72"/>
                      <a:pt x="117" y="73"/>
                      <a:pt x="117" y="73"/>
                    </a:cubicBezTo>
                    <a:cubicBezTo>
                      <a:pt x="117" y="74"/>
                      <a:pt x="118" y="74"/>
                      <a:pt x="119" y="73"/>
                    </a:cubicBezTo>
                    <a:cubicBezTo>
                      <a:pt x="125" y="72"/>
                      <a:pt x="131" y="68"/>
                      <a:pt x="137" y="61"/>
                    </a:cubicBezTo>
                    <a:cubicBezTo>
                      <a:pt x="138" y="61"/>
                      <a:pt x="138" y="59"/>
                      <a:pt x="137" y="56"/>
                    </a:cubicBezTo>
                    <a:cubicBezTo>
                      <a:pt x="136" y="55"/>
                      <a:pt x="138" y="52"/>
                      <a:pt x="143" y="45"/>
                    </a:cubicBezTo>
                    <a:cubicBezTo>
                      <a:pt x="147" y="38"/>
                      <a:pt x="151" y="34"/>
                      <a:pt x="153" y="33"/>
                    </a:cubicBezTo>
                    <a:cubicBezTo>
                      <a:pt x="154" y="32"/>
                      <a:pt x="155" y="33"/>
                      <a:pt x="157" y="34"/>
                    </a:cubicBezTo>
                    <a:cubicBezTo>
                      <a:pt x="157" y="35"/>
                      <a:pt x="158" y="35"/>
                      <a:pt x="157" y="35"/>
                    </a:cubicBezTo>
                    <a:cubicBezTo>
                      <a:pt x="160" y="38"/>
                      <a:pt x="162" y="39"/>
                      <a:pt x="164" y="39"/>
                    </a:cubicBezTo>
                    <a:cubicBezTo>
                      <a:pt x="166" y="39"/>
                      <a:pt x="167" y="38"/>
                      <a:pt x="169" y="36"/>
                    </a:cubicBezTo>
                    <a:cubicBezTo>
                      <a:pt x="169" y="36"/>
                      <a:pt x="169" y="35"/>
                      <a:pt x="169" y="35"/>
                    </a:cubicBezTo>
                    <a:cubicBezTo>
                      <a:pt x="170" y="35"/>
                      <a:pt x="170" y="35"/>
                      <a:pt x="171" y="34"/>
                    </a:cubicBezTo>
                    <a:cubicBezTo>
                      <a:pt x="173" y="32"/>
                      <a:pt x="174" y="31"/>
                      <a:pt x="174" y="30"/>
                    </a:cubicBezTo>
                    <a:cubicBezTo>
                      <a:pt x="175" y="29"/>
                      <a:pt x="174" y="29"/>
                      <a:pt x="171" y="28"/>
                    </a:cubicBezTo>
                    <a:cubicBezTo>
                      <a:pt x="164" y="28"/>
                      <a:pt x="159" y="28"/>
                      <a:pt x="156" y="27"/>
                    </a:cubicBezTo>
                    <a:cubicBezTo>
                      <a:pt x="156" y="26"/>
                      <a:pt x="156" y="26"/>
                      <a:pt x="156" y="25"/>
                    </a:cubicBezTo>
                    <a:cubicBezTo>
                      <a:pt x="158" y="23"/>
                      <a:pt x="159" y="22"/>
                      <a:pt x="160" y="20"/>
                    </a:cubicBezTo>
                    <a:cubicBezTo>
                      <a:pt x="161" y="20"/>
                      <a:pt x="161" y="19"/>
                      <a:pt x="160" y="18"/>
                    </a:cubicBezTo>
                    <a:cubicBezTo>
                      <a:pt x="160" y="18"/>
                      <a:pt x="160" y="18"/>
                      <a:pt x="160" y="18"/>
                    </a:cubicBezTo>
                    <a:cubicBezTo>
                      <a:pt x="155" y="13"/>
                      <a:pt x="152" y="12"/>
                      <a:pt x="150" y="15"/>
                    </a:cubicBezTo>
                    <a:cubicBezTo>
                      <a:pt x="150" y="16"/>
                      <a:pt x="149" y="19"/>
                      <a:pt x="147" y="22"/>
                    </a:cubicBezTo>
                    <a:cubicBezTo>
                      <a:pt x="146" y="24"/>
                      <a:pt x="146" y="26"/>
                      <a:pt x="145" y="27"/>
                    </a:cubicBezTo>
                    <a:cubicBezTo>
                      <a:pt x="138" y="41"/>
                      <a:pt x="134" y="49"/>
                      <a:pt x="132" y="52"/>
                    </a:cubicBezTo>
                    <a:cubicBezTo>
                      <a:pt x="125" y="60"/>
                      <a:pt x="120" y="66"/>
                      <a:pt x="118" y="71"/>
                    </a:cubicBezTo>
                    <a:close/>
                    <a:moveTo>
                      <a:pt x="181" y="70"/>
                    </a:moveTo>
                    <a:cubicBezTo>
                      <a:pt x="179" y="69"/>
                      <a:pt x="179" y="67"/>
                      <a:pt x="178" y="62"/>
                    </a:cubicBezTo>
                    <a:cubicBezTo>
                      <a:pt x="178" y="56"/>
                      <a:pt x="178" y="50"/>
                      <a:pt x="177" y="45"/>
                    </a:cubicBezTo>
                    <a:cubicBezTo>
                      <a:pt x="177" y="41"/>
                      <a:pt x="178" y="39"/>
                      <a:pt x="180" y="39"/>
                    </a:cubicBezTo>
                    <a:cubicBezTo>
                      <a:pt x="181" y="39"/>
                      <a:pt x="182" y="39"/>
                      <a:pt x="184" y="40"/>
                    </a:cubicBezTo>
                    <a:cubicBezTo>
                      <a:pt x="185" y="41"/>
                      <a:pt x="186" y="41"/>
                      <a:pt x="187" y="41"/>
                    </a:cubicBezTo>
                    <a:cubicBezTo>
                      <a:pt x="188" y="42"/>
                      <a:pt x="189" y="43"/>
                      <a:pt x="188" y="45"/>
                    </a:cubicBezTo>
                    <a:cubicBezTo>
                      <a:pt x="187" y="47"/>
                      <a:pt x="187" y="52"/>
                      <a:pt x="187" y="59"/>
                    </a:cubicBezTo>
                    <a:cubicBezTo>
                      <a:pt x="186" y="66"/>
                      <a:pt x="184" y="70"/>
                      <a:pt x="181" y="70"/>
                    </a:cubicBezTo>
                    <a:close/>
                    <a:moveTo>
                      <a:pt x="140" y="59"/>
                    </a:moveTo>
                    <a:cubicBezTo>
                      <a:pt x="139" y="57"/>
                      <a:pt x="142" y="54"/>
                      <a:pt x="146" y="51"/>
                    </a:cubicBezTo>
                    <a:cubicBezTo>
                      <a:pt x="150" y="49"/>
                      <a:pt x="154" y="48"/>
                      <a:pt x="157" y="47"/>
                    </a:cubicBezTo>
                    <a:cubicBezTo>
                      <a:pt x="161" y="47"/>
                      <a:pt x="165" y="48"/>
                      <a:pt x="167" y="49"/>
                    </a:cubicBezTo>
                    <a:cubicBezTo>
                      <a:pt x="169" y="50"/>
                      <a:pt x="169" y="51"/>
                      <a:pt x="168" y="51"/>
                    </a:cubicBezTo>
                    <a:cubicBezTo>
                      <a:pt x="166" y="55"/>
                      <a:pt x="164" y="60"/>
                      <a:pt x="164" y="68"/>
                    </a:cubicBezTo>
                    <a:cubicBezTo>
                      <a:pt x="164" y="71"/>
                      <a:pt x="164" y="74"/>
                      <a:pt x="163" y="76"/>
                    </a:cubicBezTo>
                    <a:cubicBezTo>
                      <a:pt x="162" y="78"/>
                      <a:pt x="162" y="78"/>
                      <a:pt x="161" y="78"/>
                    </a:cubicBezTo>
                    <a:cubicBezTo>
                      <a:pt x="158" y="78"/>
                      <a:pt x="156" y="76"/>
                      <a:pt x="152" y="74"/>
                    </a:cubicBezTo>
                    <a:cubicBezTo>
                      <a:pt x="151" y="74"/>
                      <a:pt x="150" y="74"/>
                      <a:pt x="147" y="74"/>
                    </a:cubicBezTo>
                    <a:cubicBezTo>
                      <a:pt x="149" y="74"/>
                      <a:pt x="148" y="74"/>
                      <a:pt x="146" y="73"/>
                    </a:cubicBezTo>
                    <a:cubicBezTo>
                      <a:pt x="145" y="73"/>
                      <a:pt x="144" y="74"/>
                      <a:pt x="144" y="77"/>
                    </a:cubicBezTo>
                    <a:cubicBezTo>
                      <a:pt x="144" y="84"/>
                      <a:pt x="145" y="89"/>
                      <a:pt x="146" y="90"/>
                    </a:cubicBezTo>
                    <a:cubicBezTo>
                      <a:pt x="148" y="91"/>
                      <a:pt x="150" y="92"/>
                      <a:pt x="152" y="92"/>
                    </a:cubicBezTo>
                    <a:cubicBezTo>
                      <a:pt x="152" y="92"/>
                      <a:pt x="153" y="92"/>
                      <a:pt x="153" y="92"/>
                    </a:cubicBezTo>
                    <a:cubicBezTo>
                      <a:pt x="157" y="92"/>
                      <a:pt x="160" y="91"/>
                      <a:pt x="161" y="89"/>
                    </a:cubicBezTo>
                    <a:cubicBezTo>
                      <a:pt x="163" y="87"/>
                      <a:pt x="164" y="84"/>
                      <a:pt x="165" y="78"/>
                    </a:cubicBezTo>
                    <a:cubicBezTo>
                      <a:pt x="165" y="77"/>
                      <a:pt x="166" y="77"/>
                      <a:pt x="167" y="78"/>
                    </a:cubicBezTo>
                    <a:cubicBezTo>
                      <a:pt x="169" y="83"/>
                      <a:pt x="171" y="89"/>
                      <a:pt x="172" y="96"/>
                    </a:cubicBezTo>
                    <a:cubicBezTo>
                      <a:pt x="173" y="99"/>
                      <a:pt x="173" y="100"/>
                      <a:pt x="172" y="101"/>
                    </a:cubicBezTo>
                    <a:cubicBezTo>
                      <a:pt x="170" y="101"/>
                      <a:pt x="167" y="102"/>
                      <a:pt x="162" y="102"/>
                    </a:cubicBezTo>
                    <a:cubicBezTo>
                      <a:pt x="154" y="102"/>
                      <a:pt x="148" y="102"/>
                      <a:pt x="145" y="101"/>
                    </a:cubicBezTo>
                    <a:cubicBezTo>
                      <a:pt x="142" y="98"/>
                      <a:pt x="141" y="95"/>
                      <a:pt x="140" y="90"/>
                    </a:cubicBezTo>
                    <a:cubicBezTo>
                      <a:pt x="139" y="85"/>
                      <a:pt x="138" y="79"/>
                      <a:pt x="139" y="74"/>
                    </a:cubicBezTo>
                    <a:cubicBezTo>
                      <a:pt x="139" y="71"/>
                      <a:pt x="140" y="67"/>
                      <a:pt x="140" y="63"/>
                    </a:cubicBezTo>
                    <a:cubicBezTo>
                      <a:pt x="140" y="61"/>
                      <a:pt x="140" y="60"/>
                      <a:pt x="140" y="59"/>
                    </a:cubicBezTo>
                    <a:close/>
                    <a:moveTo>
                      <a:pt x="156" y="67"/>
                    </a:moveTo>
                    <a:cubicBezTo>
                      <a:pt x="155" y="68"/>
                      <a:pt x="153" y="69"/>
                      <a:pt x="150" y="69"/>
                    </a:cubicBezTo>
                    <a:cubicBezTo>
                      <a:pt x="147" y="69"/>
                      <a:pt x="145" y="68"/>
                      <a:pt x="145" y="66"/>
                    </a:cubicBezTo>
                    <a:cubicBezTo>
                      <a:pt x="145" y="63"/>
                      <a:pt x="146" y="60"/>
                      <a:pt x="147" y="57"/>
                    </a:cubicBezTo>
                    <a:cubicBezTo>
                      <a:pt x="148" y="55"/>
                      <a:pt x="150" y="54"/>
                      <a:pt x="152" y="54"/>
                    </a:cubicBezTo>
                    <a:cubicBezTo>
                      <a:pt x="154" y="54"/>
                      <a:pt x="156" y="54"/>
                      <a:pt x="156" y="55"/>
                    </a:cubicBezTo>
                    <a:cubicBezTo>
                      <a:pt x="156" y="59"/>
                      <a:pt x="156" y="63"/>
                      <a:pt x="156" y="67"/>
                    </a:cubicBezTo>
                    <a:close/>
                    <a:moveTo>
                      <a:pt x="282" y="20"/>
                    </a:moveTo>
                    <a:cubicBezTo>
                      <a:pt x="286" y="20"/>
                      <a:pt x="286" y="17"/>
                      <a:pt x="283" y="11"/>
                    </a:cubicBezTo>
                    <a:cubicBezTo>
                      <a:pt x="283" y="10"/>
                      <a:pt x="282" y="8"/>
                      <a:pt x="281" y="6"/>
                    </a:cubicBezTo>
                    <a:cubicBezTo>
                      <a:pt x="280" y="4"/>
                      <a:pt x="280" y="3"/>
                      <a:pt x="280" y="1"/>
                    </a:cubicBezTo>
                    <a:cubicBezTo>
                      <a:pt x="279" y="0"/>
                      <a:pt x="278" y="1"/>
                      <a:pt x="276" y="2"/>
                    </a:cubicBezTo>
                    <a:cubicBezTo>
                      <a:pt x="273" y="6"/>
                      <a:pt x="272" y="10"/>
                      <a:pt x="272" y="13"/>
                    </a:cubicBezTo>
                    <a:cubicBezTo>
                      <a:pt x="273" y="16"/>
                      <a:pt x="276" y="19"/>
                      <a:pt x="282" y="20"/>
                    </a:cubicBezTo>
                    <a:close/>
                    <a:moveTo>
                      <a:pt x="282" y="48"/>
                    </a:moveTo>
                    <a:cubicBezTo>
                      <a:pt x="282" y="47"/>
                      <a:pt x="284" y="45"/>
                      <a:pt x="287" y="42"/>
                    </a:cubicBezTo>
                    <a:cubicBezTo>
                      <a:pt x="287" y="42"/>
                      <a:pt x="288" y="41"/>
                      <a:pt x="289" y="41"/>
                    </a:cubicBezTo>
                    <a:cubicBezTo>
                      <a:pt x="290" y="40"/>
                      <a:pt x="291" y="39"/>
                      <a:pt x="292" y="37"/>
                    </a:cubicBezTo>
                    <a:cubicBezTo>
                      <a:pt x="292" y="36"/>
                      <a:pt x="291" y="35"/>
                      <a:pt x="287" y="34"/>
                    </a:cubicBezTo>
                    <a:cubicBezTo>
                      <a:pt x="286" y="34"/>
                      <a:pt x="286" y="33"/>
                      <a:pt x="286" y="33"/>
                    </a:cubicBezTo>
                    <a:cubicBezTo>
                      <a:pt x="285" y="33"/>
                      <a:pt x="285" y="33"/>
                      <a:pt x="286" y="32"/>
                    </a:cubicBezTo>
                    <a:cubicBezTo>
                      <a:pt x="286" y="32"/>
                      <a:pt x="287" y="32"/>
                      <a:pt x="288" y="31"/>
                    </a:cubicBezTo>
                    <a:cubicBezTo>
                      <a:pt x="290" y="31"/>
                      <a:pt x="290" y="30"/>
                      <a:pt x="290" y="30"/>
                    </a:cubicBezTo>
                    <a:cubicBezTo>
                      <a:pt x="292" y="30"/>
                      <a:pt x="292" y="29"/>
                      <a:pt x="292" y="28"/>
                    </a:cubicBezTo>
                    <a:cubicBezTo>
                      <a:pt x="292" y="28"/>
                      <a:pt x="292" y="27"/>
                      <a:pt x="291" y="25"/>
                    </a:cubicBezTo>
                    <a:cubicBezTo>
                      <a:pt x="291" y="24"/>
                      <a:pt x="288" y="23"/>
                      <a:pt x="285" y="25"/>
                    </a:cubicBezTo>
                    <a:cubicBezTo>
                      <a:pt x="275" y="27"/>
                      <a:pt x="266" y="30"/>
                      <a:pt x="256" y="32"/>
                    </a:cubicBezTo>
                    <a:cubicBezTo>
                      <a:pt x="255" y="32"/>
                      <a:pt x="255" y="32"/>
                      <a:pt x="255" y="33"/>
                    </a:cubicBezTo>
                    <a:cubicBezTo>
                      <a:pt x="255" y="34"/>
                      <a:pt x="255" y="36"/>
                      <a:pt x="257" y="40"/>
                    </a:cubicBezTo>
                    <a:cubicBezTo>
                      <a:pt x="260" y="38"/>
                      <a:pt x="262" y="37"/>
                      <a:pt x="264" y="36"/>
                    </a:cubicBezTo>
                    <a:cubicBezTo>
                      <a:pt x="265" y="36"/>
                      <a:pt x="266" y="36"/>
                      <a:pt x="265" y="37"/>
                    </a:cubicBezTo>
                    <a:cubicBezTo>
                      <a:pt x="265" y="38"/>
                      <a:pt x="264" y="40"/>
                      <a:pt x="263" y="42"/>
                    </a:cubicBezTo>
                    <a:cubicBezTo>
                      <a:pt x="262" y="44"/>
                      <a:pt x="261" y="45"/>
                      <a:pt x="261" y="46"/>
                    </a:cubicBezTo>
                    <a:cubicBezTo>
                      <a:pt x="260" y="48"/>
                      <a:pt x="260" y="49"/>
                      <a:pt x="261" y="50"/>
                    </a:cubicBezTo>
                    <a:cubicBezTo>
                      <a:pt x="262" y="51"/>
                      <a:pt x="263" y="51"/>
                      <a:pt x="264" y="50"/>
                    </a:cubicBezTo>
                    <a:cubicBezTo>
                      <a:pt x="264" y="50"/>
                      <a:pt x="264" y="50"/>
                      <a:pt x="264" y="50"/>
                    </a:cubicBezTo>
                    <a:cubicBezTo>
                      <a:pt x="266" y="49"/>
                      <a:pt x="267" y="48"/>
                      <a:pt x="269" y="45"/>
                    </a:cubicBezTo>
                    <a:cubicBezTo>
                      <a:pt x="271" y="42"/>
                      <a:pt x="272" y="40"/>
                      <a:pt x="274" y="39"/>
                    </a:cubicBezTo>
                    <a:cubicBezTo>
                      <a:pt x="275" y="37"/>
                      <a:pt x="276" y="36"/>
                      <a:pt x="277" y="36"/>
                    </a:cubicBezTo>
                    <a:cubicBezTo>
                      <a:pt x="278" y="37"/>
                      <a:pt x="278" y="38"/>
                      <a:pt x="278" y="39"/>
                    </a:cubicBezTo>
                    <a:cubicBezTo>
                      <a:pt x="278" y="39"/>
                      <a:pt x="278" y="40"/>
                      <a:pt x="278" y="40"/>
                    </a:cubicBezTo>
                    <a:cubicBezTo>
                      <a:pt x="277" y="45"/>
                      <a:pt x="275" y="48"/>
                      <a:pt x="273" y="50"/>
                    </a:cubicBezTo>
                    <a:cubicBezTo>
                      <a:pt x="272" y="50"/>
                      <a:pt x="270" y="51"/>
                      <a:pt x="266" y="53"/>
                    </a:cubicBezTo>
                    <a:cubicBezTo>
                      <a:pt x="260" y="55"/>
                      <a:pt x="256" y="56"/>
                      <a:pt x="253" y="57"/>
                    </a:cubicBezTo>
                    <a:cubicBezTo>
                      <a:pt x="252" y="56"/>
                      <a:pt x="251" y="57"/>
                      <a:pt x="251" y="58"/>
                    </a:cubicBezTo>
                    <a:cubicBezTo>
                      <a:pt x="252" y="61"/>
                      <a:pt x="253" y="64"/>
                      <a:pt x="255" y="65"/>
                    </a:cubicBezTo>
                    <a:cubicBezTo>
                      <a:pt x="255" y="66"/>
                      <a:pt x="256" y="66"/>
                      <a:pt x="257" y="65"/>
                    </a:cubicBezTo>
                    <a:cubicBezTo>
                      <a:pt x="257" y="65"/>
                      <a:pt x="258" y="64"/>
                      <a:pt x="258" y="64"/>
                    </a:cubicBezTo>
                    <a:cubicBezTo>
                      <a:pt x="264" y="63"/>
                      <a:pt x="267" y="62"/>
                      <a:pt x="268" y="62"/>
                    </a:cubicBezTo>
                    <a:cubicBezTo>
                      <a:pt x="269" y="62"/>
                      <a:pt x="270" y="62"/>
                      <a:pt x="270" y="63"/>
                    </a:cubicBezTo>
                    <a:cubicBezTo>
                      <a:pt x="270" y="64"/>
                      <a:pt x="270" y="65"/>
                      <a:pt x="270" y="66"/>
                    </a:cubicBezTo>
                    <a:cubicBezTo>
                      <a:pt x="264" y="66"/>
                      <a:pt x="260" y="68"/>
                      <a:pt x="258" y="70"/>
                    </a:cubicBezTo>
                    <a:cubicBezTo>
                      <a:pt x="242" y="76"/>
                      <a:pt x="242" y="76"/>
                      <a:pt x="242" y="76"/>
                    </a:cubicBezTo>
                    <a:cubicBezTo>
                      <a:pt x="241" y="75"/>
                      <a:pt x="241" y="75"/>
                      <a:pt x="241" y="75"/>
                    </a:cubicBezTo>
                    <a:cubicBezTo>
                      <a:pt x="241" y="75"/>
                      <a:pt x="240" y="76"/>
                      <a:pt x="240" y="77"/>
                    </a:cubicBezTo>
                    <a:cubicBezTo>
                      <a:pt x="240" y="77"/>
                      <a:pt x="241" y="78"/>
                      <a:pt x="242" y="80"/>
                    </a:cubicBezTo>
                    <a:cubicBezTo>
                      <a:pt x="244" y="82"/>
                      <a:pt x="245" y="83"/>
                      <a:pt x="245" y="83"/>
                    </a:cubicBezTo>
                    <a:cubicBezTo>
                      <a:pt x="247" y="81"/>
                      <a:pt x="249" y="79"/>
                      <a:pt x="253" y="78"/>
                    </a:cubicBezTo>
                    <a:cubicBezTo>
                      <a:pt x="255" y="78"/>
                      <a:pt x="256" y="78"/>
                      <a:pt x="257" y="77"/>
                    </a:cubicBezTo>
                    <a:cubicBezTo>
                      <a:pt x="258" y="76"/>
                      <a:pt x="258" y="77"/>
                      <a:pt x="257" y="78"/>
                    </a:cubicBezTo>
                    <a:cubicBezTo>
                      <a:pt x="255" y="81"/>
                      <a:pt x="252" y="84"/>
                      <a:pt x="249" y="89"/>
                    </a:cubicBezTo>
                    <a:cubicBezTo>
                      <a:pt x="248" y="92"/>
                      <a:pt x="246" y="94"/>
                      <a:pt x="245" y="95"/>
                    </a:cubicBezTo>
                    <a:cubicBezTo>
                      <a:pt x="245" y="95"/>
                      <a:pt x="245" y="96"/>
                      <a:pt x="245" y="97"/>
                    </a:cubicBezTo>
                    <a:cubicBezTo>
                      <a:pt x="248" y="99"/>
                      <a:pt x="251" y="100"/>
                      <a:pt x="252" y="101"/>
                    </a:cubicBezTo>
                    <a:cubicBezTo>
                      <a:pt x="253" y="102"/>
                      <a:pt x="254" y="101"/>
                      <a:pt x="255" y="100"/>
                    </a:cubicBezTo>
                    <a:cubicBezTo>
                      <a:pt x="255" y="100"/>
                      <a:pt x="255" y="99"/>
                      <a:pt x="256" y="98"/>
                    </a:cubicBezTo>
                    <a:cubicBezTo>
                      <a:pt x="257" y="96"/>
                      <a:pt x="258" y="94"/>
                      <a:pt x="259" y="93"/>
                    </a:cubicBezTo>
                    <a:cubicBezTo>
                      <a:pt x="266" y="100"/>
                      <a:pt x="272" y="104"/>
                      <a:pt x="275" y="106"/>
                    </a:cubicBezTo>
                    <a:cubicBezTo>
                      <a:pt x="276" y="106"/>
                      <a:pt x="277" y="106"/>
                      <a:pt x="277" y="105"/>
                    </a:cubicBezTo>
                    <a:cubicBezTo>
                      <a:pt x="277" y="98"/>
                      <a:pt x="277" y="92"/>
                      <a:pt x="276" y="86"/>
                    </a:cubicBezTo>
                    <a:cubicBezTo>
                      <a:pt x="276" y="85"/>
                      <a:pt x="276" y="85"/>
                      <a:pt x="277" y="85"/>
                    </a:cubicBezTo>
                    <a:cubicBezTo>
                      <a:pt x="281" y="85"/>
                      <a:pt x="283" y="85"/>
                      <a:pt x="284" y="85"/>
                    </a:cubicBezTo>
                    <a:cubicBezTo>
                      <a:pt x="285" y="85"/>
                      <a:pt x="286" y="84"/>
                      <a:pt x="286" y="82"/>
                    </a:cubicBezTo>
                    <a:cubicBezTo>
                      <a:pt x="286" y="79"/>
                      <a:pt x="284" y="78"/>
                      <a:pt x="280" y="76"/>
                    </a:cubicBezTo>
                    <a:cubicBezTo>
                      <a:pt x="279" y="75"/>
                      <a:pt x="278" y="75"/>
                      <a:pt x="277" y="74"/>
                    </a:cubicBezTo>
                    <a:cubicBezTo>
                      <a:pt x="277" y="73"/>
                      <a:pt x="277" y="72"/>
                      <a:pt x="278" y="72"/>
                    </a:cubicBezTo>
                    <a:cubicBezTo>
                      <a:pt x="278" y="72"/>
                      <a:pt x="279" y="72"/>
                      <a:pt x="281" y="72"/>
                    </a:cubicBezTo>
                    <a:cubicBezTo>
                      <a:pt x="285" y="71"/>
                      <a:pt x="289" y="70"/>
                      <a:pt x="291" y="69"/>
                    </a:cubicBezTo>
                    <a:cubicBezTo>
                      <a:pt x="292" y="68"/>
                      <a:pt x="292" y="67"/>
                      <a:pt x="292" y="67"/>
                    </a:cubicBezTo>
                    <a:cubicBezTo>
                      <a:pt x="291" y="65"/>
                      <a:pt x="290" y="63"/>
                      <a:pt x="288" y="61"/>
                    </a:cubicBezTo>
                    <a:cubicBezTo>
                      <a:pt x="287" y="60"/>
                      <a:pt x="285" y="61"/>
                      <a:pt x="281" y="62"/>
                    </a:cubicBezTo>
                    <a:cubicBezTo>
                      <a:pt x="280" y="63"/>
                      <a:pt x="280" y="63"/>
                      <a:pt x="280" y="63"/>
                    </a:cubicBezTo>
                    <a:cubicBezTo>
                      <a:pt x="280" y="60"/>
                      <a:pt x="280" y="60"/>
                      <a:pt x="280" y="60"/>
                    </a:cubicBezTo>
                    <a:cubicBezTo>
                      <a:pt x="280" y="59"/>
                      <a:pt x="280" y="59"/>
                      <a:pt x="281" y="58"/>
                    </a:cubicBezTo>
                    <a:cubicBezTo>
                      <a:pt x="281" y="58"/>
                      <a:pt x="281" y="58"/>
                      <a:pt x="281" y="58"/>
                    </a:cubicBezTo>
                    <a:cubicBezTo>
                      <a:pt x="282" y="58"/>
                      <a:pt x="283" y="57"/>
                      <a:pt x="285" y="56"/>
                    </a:cubicBezTo>
                    <a:cubicBezTo>
                      <a:pt x="287" y="55"/>
                      <a:pt x="288" y="55"/>
                      <a:pt x="289" y="54"/>
                    </a:cubicBezTo>
                    <a:cubicBezTo>
                      <a:pt x="291" y="53"/>
                      <a:pt x="291" y="51"/>
                      <a:pt x="289" y="48"/>
                    </a:cubicBezTo>
                    <a:cubicBezTo>
                      <a:pt x="282" y="48"/>
                      <a:pt x="282" y="48"/>
                      <a:pt x="282" y="48"/>
                    </a:cubicBezTo>
                    <a:close/>
                    <a:moveTo>
                      <a:pt x="308" y="61"/>
                    </a:moveTo>
                    <a:cubicBezTo>
                      <a:pt x="302" y="64"/>
                      <a:pt x="302" y="64"/>
                      <a:pt x="302" y="64"/>
                    </a:cubicBezTo>
                    <a:cubicBezTo>
                      <a:pt x="301" y="66"/>
                      <a:pt x="301" y="68"/>
                      <a:pt x="300" y="71"/>
                    </a:cubicBezTo>
                    <a:cubicBezTo>
                      <a:pt x="299" y="74"/>
                      <a:pt x="298" y="76"/>
                      <a:pt x="298" y="77"/>
                    </a:cubicBezTo>
                    <a:cubicBezTo>
                      <a:pt x="298" y="77"/>
                      <a:pt x="298" y="78"/>
                      <a:pt x="298" y="78"/>
                    </a:cubicBezTo>
                    <a:cubicBezTo>
                      <a:pt x="299" y="80"/>
                      <a:pt x="299" y="81"/>
                      <a:pt x="299" y="82"/>
                    </a:cubicBezTo>
                    <a:cubicBezTo>
                      <a:pt x="297" y="86"/>
                      <a:pt x="293" y="90"/>
                      <a:pt x="287" y="93"/>
                    </a:cubicBezTo>
                    <a:cubicBezTo>
                      <a:pt x="287" y="93"/>
                      <a:pt x="287" y="93"/>
                      <a:pt x="286" y="93"/>
                    </a:cubicBezTo>
                    <a:cubicBezTo>
                      <a:pt x="283" y="95"/>
                      <a:pt x="282" y="95"/>
                      <a:pt x="282" y="94"/>
                    </a:cubicBezTo>
                    <a:cubicBezTo>
                      <a:pt x="282" y="94"/>
                      <a:pt x="282" y="94"/>
                      <a:pt x="283" y="93"/>
                    </a:cubicBezTo>
                    <a:cubicBezTo>
                      <a:pt x="289" y="84"/>
                      <a:pt x="293" y="75"/>
                      <a:pt x="295" y="66"/>
                    </a:cubicBezTo>
                    <a:cubicBezTo>
                      <a:pt x="297" y="58"/>
                      <a:pt x="298" y="48"/>
                      <a:pt x="297" y="36"/>
                    </a:cubicBezTo>
                    <a:cubicBezTo>
                      <a:pt x="297" y="35"/>
                      <a:pt x="298" y="34"/>
                      <a:pt x="299" y="34"/>
                    </a:cubicBezTo>
                    <a:cubicBezTo>
                      <a:pt x="302" y="33"/>
                      <a:pt x="306" y="31"/>
                      <a:pt x="312" y="30"/>
                    </a:cubicBezTo>
                    <a:cubicBezTo>
                      <a:pt x="314" y="29"/>
                      <a:pt x="315" y="29"/>
                      <a:pt x="316" y="29"/>
                    </a:cubicBezTo>
                    <a:cubicBezTo>
                      <a:pt x="320" y="27"/>
                      <a:pt x="323" y="25"/>
                      <a:pt x="325" y="23"/>
                    </a:cubicBezTo>
                    <a:cubicBezTo>
                      <a:pt x="328" y="26"/>
                      <a:pt x="329" y="30"/>
                      <a:pt x="329" y="33"/>
                    </a:cubicBezTo>
                    <a:cubicBezTo>
                      <a:pt x="329" y="34"/>
                      <a:pt x="328" y="34"/>
                      <a:pt x="326" y="35"/>
                    </a:cubicBezTo>
                    <a:cubicBezTo>
                      <a:pt x="325" y="36"/>
                      <a:pt x="324" y="36"/>
                      <a:pt x="324" y="36"/>
                    </a:cubicBezTo>
                    <a:cubicBezTo>
                      <a:pt x="323" y="37"/>
                      <a:pt x="318" y="39"/>
                      <a:pt x="312" y="40"/>
                    </a:cubicBezTo>
                    <a:cubicBezTo>
                      <a:pt x="309" y="40"/>
                      <a:pt x="307" y="41"/>
                      <a:pt x="307" y="41"/>
                    </a:cubicBezTo>
                    <a:cubicBezTo>
                      <a:pt x="305" y="46"/>
                      <a:pt x="303" y="50"/>
                      <a:pt x="303" y="53"/>
                    </a:cubicBezTo>
                    <a:cubicBezTo>
                      <a:pt x="303" y="54"/>
                      <a:pt x="304" y="54"/>
                      <a:pt x="305" y="54"/>
                    </a:cubicBezTo>
                    <a:cubicBezTo>
                      <a:pt x="315" y="51"/>
                      <a:pt x="325" y="48"/>
                      <a:pt x="335" y="46"/>
                    </a:cubicBezTo>
                    <a:cubicBezTo>
                      <a:pt x="336" y="45"/>
                      <a:pt x="337" y="46"/>
                      <a:pt x="337" y="46"/>
                    </a:cubicBezTo>
                    <a:cubicBezTo>
                      <a:pt x="339" y="50"/>
                      <a:pt x="341" y="54"/>
                      <a:pt x="342" y="58"/>
                    </a:cubicBezTo>
                    <a:cubicBezTo>
                      <a:pt x="342" y="59"/>
                      <a:pt x="342" y="60"/>
                      <a:pt x="341" y="61"/>
                    </a:cubicBezTo>
                    <a:cubicBezTo>
                      <a:pt x="340" y="60"/>
                      <a:pt x="339" y="60"/>
                      <a:pt x="338" y="60"/>
                    </a:cubicBezTo>
                    <a:cubicBezTo>
                      <a:pt x="337" y="61"/>
                      <a:pt x="336" y="61"/>
                      <a:pt x="336" y="61"/>
                    </a:cubicBezTo>
                    <a:cubicBezTo>
                      <a:pt x="333" y="60"/>
                      <a:pt x="330" y="60"/>
                      <a:pt x="327" y="60"/>
                    </a:cubicBezTo>
                    <a:cubicBezTo>
                      <a:pt x="325" y="60"/>
                      <a:pt x="324" y="60"/>
                      <a:pt x="324" y="60"/>
                    </a:cubicBezTo>
                    <a:cubicBezTo>
                      <a:pt x="322" y="71"/>
                      <a:pt x="321" y="82"/>
                      <a:pt x="322" y="92"/>
                    </a:cubicBezTo>
                    <a:cubicBezTo>
                      <a:pt x="322" y="94"/>
                      <a:pt x="322" y="95"/>
                      <a:pt x="322" y="95"/>
                    </a:cubicBezTo>
                    <a:cubicBezTo>
                      <a:pt x="322" y="96"/>
                      <a:pt x="321" y="97"/>
                      <a:pt x="321" y="100"/>
                    </a:cubicBezTo>
                    <a:cubicBezTo>
                      <a:pt x="320" y="103"/>
                      <a:pt x="320" y="106"/>
                      <a:pt x="320" y="107"/>
                    </a:cubicBezTo>
                    <a:cubicBezTo>
                      <a:pt x="320" y="109"/>
                      <a:pt x="320" y="111"/>
                      <a:pt x="321" y="115"/>
                    </a:cubicBezTo>
                    <a:cubicBezTo>
                      <a:pt x="321" y="117"/>
                      <a:pt x="322" y="118"/>
                      <a:pt x="322" y="119"/>
                    </a:cubicBezTo>
                    <a:cubicBezTo>
                      <a:pt x="322" y="120"/>
                      <a:pt x="321" y="121"/>
                      <a:pt x="320" y="121"/>
                    </a:cubicBezTo>
                    <a:cubicBezTo>
                      <a:pt x="317" y="121"/>
                      <a:pt x="315" y="121"/>
                      <a:pt x="314" y="120"/>
                    </a:cubicBezTo>
                    <a:cubicBezTo>
                      <a:pt x="314" y="116"/>
                      <a:pt x="313" y="111"/>
                      <a:pt x="313" y="105"/>
                    </a:cubicBezTo>
                    <a:cubicBezTo>
                      <a:pt x="313" y="100"/>
                      <a:pt x="313" y="94"/>
                      <a:pt x="313" y="88"/>
                    </a:cubicBezTo>
                    <a:cubicBezTo>
                      <a:pt x="313" y="83"/>
                      <a:pt x="313" y="76"/>
                      <a:pt x="312" y="66"/>
                    </a:cubicBezTo>
                    <a:cubicBezTo>
                      <a:pt x="312" y="62"/>
                      <a:pt x="310" y="60"/>
                      <a:pt x="308" y="61"/>
                    </a:cubicBezTo>
                    <a:close/>
                    <a:moveTo>
                      <a:pt x="260" y="90"/>
                    </a:moveTo>
                    <a:cubicBezTo>
                      <a:pt x="261" y="85"/>
                      <a:pt x="261" y="81"/>
                      <a:pt x="261" y="77"/>
                    </a:cubicBezTo>
                    <a:cubicBezTo>
                      <a:pt x="261" y="77"/>
                      <a:pt x="262" y="76"/>
                      <a:pt x="263" y="76"/>
                    </a:cubicBezTo>
                    <a:cubicBezTo>
                      <a:pt x="265" y="76"/>
                      <a:pt x="267" y="76"/>
                      <a:pt x="269" y="75"/>
                    </a:cubicBezTo>
                    <a:cubicBezTo>
                      <a:pt x="271" y="82"/>
                      <a:pt x="271" y="87"/>
                      <a:pt x="269" y="92"/>
                    </a:cubicBezTo>
                    <a:cubicBezTo>
                      <a:pt x="269" y="93"/>
                      <a:pt x="269" y="93"/>
                      <a:pt x="267" y="93"/>
                    </a:cubicBezTo>
                    <a:cubicBezTo>
                      <a:pt x="267" y="93"/>
                      <a:pt x="265" y="93"/>
                      <a:pt x="263" y="92"/>
                    </a:cubicBezTo>
                    <a:cubicBezTo>
                      <a:pt x="262" y="92"/>
                      <a:pt x="261" y="92"/>
                      <a:pt x="261" y="92"/>
                    </a:cubicBezTo>
                    <a:cubicBezTo>
                      <a:pt x="261" y="92"/>
                      <a:pt x="260" y="91"/>
                      <a:pt x="260" y="91"/>
                    </a:cubicBezTo>
                    <a:cubicBezTo>
                      <a:pt x="260" y="91"/>
                      <a:pt x="260" y="91"/>
                      <a:pt x="260" y="90"/>
                    </a:cubicBezTo>
                    <a:close/>
                  </a:path>
                </a:pathLst>
              </a:custGeom>
              <a:grpFill/>
              <a:ln>
                <a:noFill/>
              </a:ln>
            </p:spPr>
            <p:txBody>
              <a:bodyPr anchor="ctr"/>
              <a:lstStyle/>
              <a:p>
                <a:pPr algn="ctr"/>
                <a:endParaRPr/>
              </a:p>
            </p:txBody>
          </p:sp>
          <p:sp>
            <p:nvSpPr>
              <p:cNvPr id="106" name="椭圆 78"/>
              <p:cNvSpPr/>
              <p:nvPr/>
            </p:nvSpPr>
            <p:spPr bwMode="auto">
              <a:xfrm>
                <a:off x="2565401" y="2881313"/>
                <a:ext cx="1050925" cy="1093788"/>
              </a:xfrm>
              <a:prstGeom prst="ellipse">
                <a:avLst/>
              </a:prstGeom>
              <a:noFill/>
              <a:ln w="14288" cap="flat">
                <a:solidFill>
                  <a:schemeClr val="accent1"/>
                </a:solidFill>
                <a:prstDash val="solid"/>
                <a:round/>
              </a:ln>
            </p:spPr>
            <p:txBody>
              <a:bodyPr anchor="ctr"/>
              <a:lstStyle/>
              <a:p>
                <a:pPr algn="ctr"/>
                <a:endParaRPr/>
              </a:p>
            </p:txBody>
          </p:sp>
          <p:sp>
            <p:nvSpPr>
              <p:cNvPr id="107" name="椭圆 79"/>
              <p:cNvSpPr/>
              <p:nvPr/>
            </p:nvSpPr>
            <p:spPr bwMode="auto">
              <a:xfrm>
                <a:off x="2451101" y="2881313"/>
                <a:ext cx="1277938" cy="1093788"/>
              </a:xfrm>
              <a:prstGeom prst="ellipse">
                <a:avLst/>
              </a:prstGeom>
              <a:noFill/>
              <a:ln w="15875" cap="flat">
                <a:solidFill>
                  <a:schemeClr val="accent1"/>
                </a:solidFill>
                <a:prstDash val="solid"/>
                <a:round/>
              </a:ln>
            </p:spPr>
            <p:txBody>
              <a:bodyPr anchor="ctr"/>
              <a:lstStyle/>
              <a:p>
                <a:pPr algn="ctr"/>
                <a:endParaRPr/>
              </a:p>
            </p:txBody>
          </p:sp>
          <p:sp>
            <p:nvSpPr>
              <p:cNvPr id="108" name="任意多边形: 形状 80"/>
              <p:cNvSpPr/>
              <p:nvPr/>
            </p:nvSpPr>
            <p:spPr bwMode="auto">
              <a:xfrm>
                <a:off x="2727326" y="2957513"/>
                <a:ext cx="727075" cy="20638"/>
              </a:xfrm>
              <a:custGeom>
                <a:avLst/>
                <a:gdLst>
                  <a:gd name="T0" fmla="*/ 879 w 928"/>
                  <a:gd name="T1" fmla="*/ 0 h 27"/>
                  <a:gd name="T2" fmla="*/ 928 w 928"/>
                  <a:gd name="T3" fmla="*/ 27 h 27"/>
                  <a:gd name="T4" fmla="*/ 0 w 928"/>
                  <a:gd name="T5" fmla="*/ 27 h 27"/>
                  <a:gd name="T6" fmla="*/ 49 w 928"/>
                  <a:gd name="T7" fmla="*/ 0 h 27"/>
                  <a:gd name="T8" fmla="*/ 879 w 928"/>
                  <a:gd name="T9" fmla="*/ 0 h 27"/>
                </a:gdLst>
                <a:ahLst/>
                <a:cxnLst>
                  <a:cxn ang="0">
                    <a:pos x="T0" y="T1"/>
                  </a:cxn>
                  <a:cxn ang="0">
                    <a:pos x="T2" y="T3"/>
                  </a:cxn>
                  <a:cxn ang="0">
                    <a:pos x="T4" y="T5"/>
                  </a:cxn>
                  <a:cxn ang="0">
                    <a:pos x="T6" y="T7"/>
                  </a:cxn>
                  <a:cxn ang="0">
                    <a:pos x="T8" y="T9"/>
                  </a:cxn>
                </a:cxnLst>
                <a:rect l="0" t="0" r="r" b="b"/>
                <a:pathLst>
                  <a:path w="928" h="27">
                    <a:moveTo>
                      <a:pt x="879" y="0"/>
                    </a:moveTo>
                    <a:cubicBezTo>
                      <a:pt x="895" y="8"/>
                      <a:pt x="912" y="17"/>
                      <a:pt x="928" y="27"/>
                    </a:cubicBezTo>
                    <a:cubicBezTo>
                      <a:pt x="0" y="27"/>
                      <a:pt x="0" y="27"/>
                      <a:pt x="0" y="27"/>
                    </a:cubicBezTo>
                    <a:cubicBezTo>
                      <a:pt x="16" y="17"/>
                      <a:pt x="32" y="8"/>
                      <a:pt x="49" y="0"/>
                    </a:cubicBezTo>
                    <a:lnTo>
                      <a:pt x="879" y="0"/>
                    </a:lnTo>
                    <a:close/>
                  </a:path>
                </a:pathLst>
              </a:custGeom>
              <a:grpFill/>
              <a:ln>
                <a:noFill/>
              </a:ln>
            </p:spPr>
            <p:txBody>
              <a:bodyPr anchor="ctr"/>
              <a:lstStyle/>
              <a:p>
                <a:pPr algn="ctr"/>
                <a:endParaRPr/>
              </a:p>
            </p:txBody>
          </p:sp>
          <p:sp>
            <p:nvSpPr>
              <p:cNvPr id="109" name="任意多边形: 形状 81"/>
              <p:cNvSpPr/>
              <p:nvPr/>
            </p:nvSpPr>
            <p:spPr bwMode="auto">
              <a:xfrm>
                <a:off x="2735263" y="3881438"/>
                <a:ext cx="711200" cy="22225"/>
              </a:xfrm>
              <a:custGeom>
                <a:avLst/>
                <a:gdLst>
                  <a:gd name="T0" fmla="*/ 908 w 908"/>
                  <a:gd name="T1" fmla="*/ 0 h 27"/>
                  <a:gd name="T2" fmla="*/ 857 w 908"/>
                  <a:gd name="T3" fmla="*/ 27 h 27"/>
                  <a:gd name="T4" fmla="*/ 51 w 908"/>
                  <a:gd name="T5" fmla="*/ 27 h 27"/>
                  <a:gd name="T6" fmla="*/ 0 w 908"/>
                  <a:gd name="T7" fmla="*/ 0 h 27"/>
                  <a:gd name="T8" fmla="*/ 908 w 908"/>
                  <a:gd name="T9" fmla="*/ 0 h 27"/>
                </a:gdLst>
                <a:ahLst/>
                <a:cxnLst>
                  <a:cxn ang="0">
                    <a:pos x="T0" y="T1"/>
                  </a:cxn>
                  <a:cxn ang="0">
                    <a:pos x="T2" y="T3"/>
                  </a:cxn>
                  <a:cxn ang="0">
                    <a:pos x="T4" y="T5"/>
                  </a:cxn>
                  <a:cxn ang="0">
                    <a:pos x="T6" y="T7"/>
                  </a:cxn>
                  <a:cxn ang="0">
                    <a:pos x="T8" y="T9"/>
                  </a:cxn>
                </a:cxnLst>
                <a:rect l="0" t="0" r="r" b="b"/>
                <a:pathLst>
                  <a:path w="908" h="27">
                    <a:moveTo>
                      <a:pt x="908" y="0"/>
                    </a:moveTo>
                    <a:cubicBezTo>
                      <a:pt x="891" y="9"/>
                      <a:pt x="874" y="18"/>
                      <a:pt x="857" y="27"/>
                    </a:cubicBezTo>
                    <a:cubicBezTo>
                      <a:pt x="51" y="27"/>
                      <a:pt x="51" y="27"/>
                      <a:pt x="51" y="27"/>
                    </a:cubicBezTo>
                    <a:cubicBezTo>
                      <a:pt x="33" y="18"/>
                      <a:pt x="16" y="9"/>
                      <a:pt x="0" y="0"/>
                    </a:cubicBezTo>
                    <a:lnTo>
                      <a:pt x="908" y="0"/>
                    </a:lnTo>
                    <a:close/>
                  </a:path>
                </a:pathLst>
              </a:custGeom>
              <a:grpFill/>
              <a:ln>
                <a:noFill/>
              </a:ln>
            </p:spPr>
            <p:txBody>
              <a:bodyPr anchor="ctr"/>
              <a:lstStyle/>
              <a:p>
                <a:pPr algn="ctr"/>
                <a:endParaRPr/>
              </a:p>
            </p:txBody>
          </p:sp>
        </p:grpSp>
      </p:grpSp>
      <p:sp>
        <p:nvSpPr>
          <p:cNvPr id="110" name="文本框 123"/>
          <p:cNvSpPr txBox="true"/>
          <p:nvPr userDrawn="true"/>
        </p:nvSpPr>
        <p:spPr>
          <a:xfrm>
            <a:off x="566643" y="6187578"/>
            <a:ext cx="4219670" cy="307777"/>
          </a:xfrm>
          <a:prstGeom prst="rect">
            <a:avLst/>
          </a:prstGeom>
          <a:noFill/>
        </p:spPr>
        <p:txBody>
          <a:bodyPr wrap="square" rtlCol="false">
            <a:spAutoFit/>
          </a:bodyPr>
          <a:lstStyle/>
          <a:p>
            <a:pPr/>
            <a:r>
              <a:rPr lang="zh-CN" altLang="en-US" sz="1400" dirty="false">
                <a:solidFill>
                  <a:schemeClr val="tx1">
                    <a:lumMod val="65000"/>
                    <a:lumOff val="35000"/>
                  </a:schemeClr>
                </a:solidFill>
              </a:rPr>
              <a:t>明德 厚学 求是 创新      </a:t>
            </a:r>
            <a:r>
              <a:rPr lang="en-US" altLang="zh-CN" sz="1400" dirty="false">
                <a:solidFill>
                  <a:schemeClr val="tx1">
                    <a:lumMod val="65000"/>
                    <a:lumOff val="35000"/>
                  </a:schemeClr>
                </a:solidFill>
              </a:rPr>
              <a:t>http://www.hust.edu.cn/</a:t>
            </a:r>
            <a:endParaRPr lang="zh-CN" altLang="en-US" sz="1400" dirty="false">
              <a:solidFill>
                <a:schemeClr val="tx1">
                  <a:lumMod val="65000"/>
                  <a:lumOff val="35000"/>
                </a:schemeClr>
              </a:solidFill>
            </a:endParaRPr>
          </a:p>
        </p:txBody>
      </p:sp>
      <p:sp>
        <p:nvSpPr>
          <p:cNvPr id="111" name="文本占位符 131"/>
          <p:cNvSpPr>
            <a:spLocks noGrp="true"/>
          </p:cNvSpPr>
          <p:nvPr userDrawn="true">
            <p:ph type="body" sz="quarter" idx="11" hasCustomPrompt="true"/>
          </p:nvPr>
        </p:nvSpPr>
        <p:spPr>
          <a:xfrm>
            <a:off x="566643" y="2042329"/>
            <a:ext cx="5951538" cy="1605568"/>
          </a:xfrm>
          <a:prstGeom prst="rect">
            <a:avLst/>
          </a:prstGeom>
          <a:noFill/>
        </p:spPr>
        <p:txBody>
          <a:bodyPr wrap="square" rtlCol="false">
            <a:spAutoFit/>
          </a:bodyPr>
          <a:lstStyle>
            <a:lvl1pPr marL="0" indent="0">
              <a:buNone/>
              <a:defRPr lang="zh-CN" altLang="en-US" sz="5000" b="true" spc="300" dirty="false" smtClean="false">
                <a:solidFill>
                  <a:schemeClr val="tx1">
                    <a:lumMod val="85000"/>
                    <a:lumOff val="15000"/>
                  </a:schemeClr>
                </a:solidFill>
                <a:latin typeface="+mj-ea"/>
                <a:ea typeface="+mj-ea"/>
              </a:defRPr>
            </a:lvl1pPr>
          </a:lstStyle>
          <a:p>
            <a:pPr marL="0" lvl="0"/>
            <a:r>
              <a:rPr lang="zh-CN" altLang="en-US" dirty="false"/>
              <a:t>请输入你的主题</a:t>
            </a:r>
            <a:endParaRPr lang="zh-CN" altLang="en-US" dirty="false"/>
          </a:p>
          <a:p>
            <a:pPr marL="0" lvl="0"/>
            <a:r>
              <a:rPr lang="zh-CN" altLang="en-US" dirty="false"/>
              <a:t>如果太长可以换行</a:t>
            </a:r>
            <a:endParaRPr lang="zh-CN" altLang="en-US" dirty="false"/>
          </a:p>
        </p:txBody>
      </p:sp>
      <p:sp>
        <p:nvSpPr>
          <p:cNvPr id="112" name="文本占位符 133"/>
          <p:cNvSpPr>
            <a:spLocks noGrp="true"/>
          </p:cNvSpPr>
          <p:nvPr userDrawn="true">
            <p:ph type="body" sz="quarter" idx="12" hasCustomPrompt="true"/>
          </p:nvPr>
        </p:nvSpPr>
        <p:spPr>
          <a:xfrm>
            <a:off x="549709" y="3798299"/>
            <a:ext cx="6223041" cy="307777"/>
          </a:xfrm>
          <a:prstGeom prst="rect">
            <a:avLst/>
          </a:prstGeom>
        </p:spPr>
        <p:txBody>
          <a:bodyPr>
            <a:noAutofit/>
          </a:bodyPr>
          <a:lstStyle>
            <a:lvl1pPr>
              <a:defRPr lang="en-US" altLang="zh-CN" sz="2000" dirty="false">
                <a:solidFill>
                  <a:schemeClr val="tx1">
                    <a:lumMod val="85000"/>
                    <a:lumOff val="15000"/>
                  </a:schemeClr>
                </a:solidFill>
                <a:latin typeface="+mn-lt"/>
              </a:defRPr>
            </a:lvl1pPr>
          </a:lstStyle>
          <a:p>
            <a:pPr marL="0" lvl="0" indent="0">
              <a:buNone/>
            </a:pPr>
            <a:r>
              <a:rPr lang="en-US" altLang="zh-CN" dirty="false"/>
              <a:t>Please enter your English theme here</a:t>
            </a:r>
            <a:endParaRPr lang="en-US" altLang="zh-CN" dirty="false"/>
          </a:p>
        </p:txBody>
      </p:sp>
      <p:sp>
        <p:nvSpPr>
          <p:cNvPr id="113" name="矩形: 圆角 124"/>
          <p:cNvSpPr/>
          <p:nvPr userDrawn="true"/>
        </p:nvSpPr>
        <p:spPr>
          <a:xfrm>
            <a:off x="660399" y="4424679"/>
            <a:ext cx="1222829" cy="41315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r>
              <a:rPr lang="zh-CN" altLang="en-US" dirty="false"/>
              <a:t>答辩人</a:t>
            </a:r>
            <a:endParaRPr lang="zh-CN" altLang="en-US" dirty="false"/>
          </a:p>
        </p:txBody>
      </p:sp>
      <p:sp>
        <p:nvSpPr>
          <p:cNvPr id="114" name="文本占位符 6"/>
          <p:cNvSpPr>
            <a:spLocks noGrp="true"/>
          </p:cNvSpPr>
          <p:nvPr>
            <p:ph type="body" sz="quarter" idx="13" hasCustomPrompt="true"/>
          </p:nvPr>
        </p:nvSpPr>
        <p:spPr>
          <a:xfrm>
            <a:off x="1976054" y="4474808"/>
            <a:ext cx="1132906" cy="307777"/>
          </a:xfrm>
          <a:prstGeom prst="rect">
            <a:avLst/>
          </a:prstGeom>
        </p:spPr>
        <p:txBody>
          <a:bodyPr/>
          <a:lstStyle>
            <a:lvl1pPr marL="0" indent="0">
              <a:buNone/>
              <a:defRPr sz="1800"/>
            </a:lvl1pPr>
          </a:lstStyle>
          <a:p>
            <a:pPr lvl="0"/>
            <a:r>
              <a:rPr lang="zh-CN" altLang="en-US" dirty="false"/>
              <a:t>月明</a:t>
            </a:r>
            <a:endParaRPr lang="zh-CN" altLang="en-US" dirty="false"/>
          </a:p>
        </p:txBody>
      </p:sp>
      <p:sp>
        <p:nvSpPr>
          <p:cNvPr id="115" name="矩形: 圆角 125"/>
          <p:cNvSpPr/>
          <p:nvPr userDrawn="true"/>
        </p:nvSpPr>
        <p:spPr>
          <a:xfrm>
            <a:off x="3480389" y="4424679"/>
            <a:ext cx="1418870" cy="41315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r>
              <a:rPr lang="zh-CN" altLang="en-US" dirty="false"/>
              <a:t>指导老师</a:t>
            </a:r>
            <a:endParaRPr lang="zh-CN" altLang="en-US" dirty="false"/>
          </a:p>
        </p:txBody>
      </p:sp>
      <p:sp>
        <p:nvSpPr>
          <p:cNvPr id="116" name="文本占位符 126"/>
          <p:cNvSpPr>
            <a:spLocks noGrp="true"/>
          </p:cNvSpPr>
          <p:nvPr>
            <p:ph type="body" sz="quarter" idx="14" hasCustomPrompt="true"/>
          </p:nvPr>
        </p:nvSpPr>
        <p:spPr>
          <a:xfrm>
            <a:off x="4982451" y="4474808"/>
            <a:ext cx="1132906" cy="307777"/>
          </a:xfrm>
          <a:prstGeom prst="rect">
            <a:avLst/>
          </a:prstGeom>
        </p:spPr>
        <p:txBody>
          <a:bodyPr/>
          <a:lstStyle>
            <a:lvl1pPr marL="0" indent="0">
              <a:buNone/>
              <a:defRPr sz="1800"/>
            </a:lvl1pPr>
          </a:lstStyle>
          <a:p>
            <a:pPr lvl="0"/>
            <a:r>
              <a:rPr lang="zh-CN" altLang="en-US" dirty="false"/>
              <a:t>某某某</a:t>
            </a:r>
            <a:endParaRPr lang="zh-CN" altLang="en-US" dirty="false"/>
          </a:p>
        </p:txBody>
      </p:sp>
    </p:spTree>
  </p:cSld>
  <p:clrMapOvr>
    <a:masterClrMapping/>
  </p:clrMapOvr>
</p:sldLayout>
</file>

<file path=ppt/slideLayouts/slideLayout10.xml><?xml version="1.0" encoding="utf-8"?>
<p:sldLayout xmlns:a="http://schemas.openxmlformats.org/drawingml/2006/main" xmlns:p="http://schemas.openxmlformats.org/presentationml/2006/main" xmlns:r="http://schemas.openxmlformats.org/officeDocument/2006/relationships">
  <p:cSld name="内容页1">
    <p:bg>
      <p:bgPr>
        <a:solidFill>
          <a:schemeClr val="bg1">
            <a:lumMod val="95000"/>
          </a:schemeClr>
        </a:solidFill>
        <a:effectLst/>
      </p:bgPr>
    </p:bg>
    <p:spTree>
      <p:nvGrpSpPr>
        <p:cNvPr id="670" name=""/>
        <p:cNvGrpSpPr/>
        <p:nvPr/>
      </p:nvGrpSpPr>
      <p:grpSpPr>
        <a:xfrm>
          <a:off x="0" y="0"/>
          <a:ext cx="0" cy="0"/>
          <a:chOff x="0" y="0"/>
          <a:chExt cx="0" cy="0"/>
        </a:xfrm>
      </p:grpSpPr>
      <p:grpSp>
        <p:nvGrpSpPr>
          <p:cNvPr id="671" name="组合 117"/>
          <p:cNvGrpSpPr/>
          <p:nvPr userDrawn="true"/>
        </p:nvGrpSpPr>
        <p:grpSpPr>
          <a:xfrm>
            <a:off x="2539883" y="1646681"/>
            <a:ext cx="7112234" cy="3564639"/>
            <a:chOff x="1585727" y="453077"/>
            <a:chExt cx="374706" cy="187802"/>
          </a:xfrm>
          <a:solidFill>
            <a:schemeClr val="bg1">
              <a:lumMod val="65000"/>
              <a:alpha val="4000"/>
            </a:schemeClr>
          </a:solidFill>
        </p:grpSpPr>
        <p:sp>
          <p:nvSpPr>
            <p:cNvPr id="672" name="任意多边形: 形状 11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73" name="任意多边形: 形状 11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74" name="矩形 122"/>
            <p:cNvSpPr/>
            <p:nvPr userDrawn="true"/>
          </p:nvSpPr>
          <p:spPr bwMode="auto">
            <a:xfrm>
              <a:off x="1646263" y="596082"/>
              <a:ext cx="19157" cy="8615"/>
            </a:xfrm>
            <a:prstGeom prst="rect">
              <a:avLst/>
            </a:prstGeom>
            <a:grpFill/>
            <a:ln>
              <a:noFill/>
            </a:ln>
          </p:spPr>
          <p:txBody>
            <a:bodyPr anchor="ctr"/>
            <a:lstStyle/>
            <a:p>
              <a:pPr algn="ctr"/>
              <a:endParaRPr/>
            </a:p>
          </p:txBody>
        </p:sp>
        <p:sp>
          <p:nvSpPr>
            <p:cNvPr id="675" name="任意多边形: 形状 12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76" name="任意多边形: 形状 12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77" name="矩形 128"/>
            <p:cNvSpPr/>
            <p:nvPr userDrawn="true"/>
          </p:nvSpPr>
          <p:spPr bwMode="auto">
            <a:xfrm>
              <a:off x="1713695" y="613312"/>
              <a:ext cx="19157" cy="9189"/>
            </a:xfrm>
            <a:prstGeom prst="rect">
              <a:avLst/>
            </a:prstGeom>
            <a:grpFill/>
            <a:ln>
              <a:noFill/>
            </a:ln>
          </p:spPr>
          <p:txBody>
            <a:bodyPr anchor="ctr"/>
            <a:lstStyle/>
            <a:p>
              <a:pPr algn="ctr"/>
              <a:endParaRPr/>
            </a:p>
          </p:txBody>
        </p:sp>
        <p:sp>
          <p:nvSpPr>
            <p:cNvPr id="678" name="任意多边形: 形状 12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79" name="任意多边形: 形状 13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80" name="图片占位符 120"/>
          <p:cNvSpPr>
            <a:spLocks noGrp="true"/>
          </p:cNvSpPr>
          <p:nvPr>
            <p:ph type="pic" sz="quarter" idx="11"/>
          </p:nvPr>
        </p:nvSpPr>
        <p:spPr>
          <a:xfrm>
            <a:off x="5070600" y="1278508"/>
            <a:ext cx="2050802" cy="2050802"/>
          </a:xfrm>
          <a:custGeom>
            <a:avLst/>
            <a:gdLst>
              <a:gd name="connsiteX0" fmla="*/ 1240971 w 2481942"/>
              <a:gd name="connsiteY0" fmla="*/ 0 h 2481942"/>
              <a:gd name="connsiteX1" fmla="*/ 2481942 w 2481942"/>
              <a:gd name="connsiteY1" fmla="*/ 1240971 h 2481942"/>
              <a:gd name="connsiteX2" fmla="*/ 1240971 w 2481942"/>
              <a:gd name="connsiteY2" fmla="*/ 2481942 h 2481942"/>
              <a:gd name="connsiteX3" fmla="*/ 0 w 2481942"/>
              <a:gd name="connsiteY3" fmla="*/ 1240971 h 2481942"/>
              <a:gd name="connsiteX4" fmla="*/ 1240971 w 2481942"/>
              <a:gd name="connsiteY4" fmla="*/ 0 h 2481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1942" h="2481942">
                <a:moveTo>
                  <a:pt x="1240971" y="0"/>
                </a:moveTo>
                <a:cubicBezTo>
                  <a:pt x="1926340" y="0"/>
                  <a:pt x="2481942" y="555602"/>
                  <a:pt x="2481942" y="1240971"/>
                </a:cubicBezTo>
                <a:cubicBezTo>
                  <a:pt x="2481942" y="1926340"/>
                  <a:pt x="1926340" y="2481942"/>
                  <a:pt x="1240971" y="2481942"/>
                </a:cubicBezTo>
                <a:cubicBezTo>
                  <a:pt x="555602" y="2481942"/>
                  <a:pt x="0" y="1926340"/>
                  <a:pt x="0" y="1240971"/>
                </a:cubicBezTo>
                <a:cubicBezTo>
                  <a:pt x="0" y="555602"/>
                  <a:pt x="555602" y="0"/>
                  <a:pt x="1240971" y="0"/>
                </a:cubicBezTo>
                <a:close/>
              </a:path>
            </a:pathLst>
          </a:custGeom>
        </p:spPr>
        <p:txBody>
          <a:bodyPr wrap="square">
            <a:noAutofit/>
          </a:bodyPr>
          <a:lstStyle/>
          <a:p>
            <a:pPr/>
            <a:endParaRPr lang="zh-CN" altLang="en-US"/>
          </a:p>
        </p:txBody>
      </p:sp>
      <p:pic>
        <p:nvPicPr>
          <p:cNvPr id="681"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682" name="文本框 346"/>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683" name="文本框 347"/>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684" name="直接连接符 350"/>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685" name="组合 351"/>
          <p:cNvGrpSpPr/>
          <p:nvPr userDrawn="true"/>
        </p:nvGrpSpPr>
        <p:grpSpPr>
          <a:xfrm>
            <a:off x="10672870" y="250062"/>
            <a:ext cx="913766" cy="457978"/>
            <a:chOff x="1585727" y="453077"/>
            <a:chExt cx="374706" cy="187802"/>
          </a:xfrm>
          <a:solidFill>
            <a:schemeClr val="accent1"/>
          </a:solidFill>
        </p:grpSpPr>
        <p:sp>
          <p:nvSpPr>
            <p:cNvPr id="686" name="任意多边形: 形状 352"/>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87" name="任意多边形: 形状 353"/>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88" name="矩形 354"/>
            <p:cNvSpPr/>
            <p:nvPr userDrawn="true"/>
          </p:nvSpPr>
          <p:spPr bwMode="auto">
            <a:xfrm>
              <a:off x="1646263" y="596082"/>
              <a:ext cx="19157" cy="8615"/>
            </a:xfrm>
            <a:prstGeom prst="rect">
              <a:avLst/>
            </a:prstGeom>
            <a:grpFill/>
            <a:ln>
              <a:noFill/>
            </a:ln>
          </p:spPr>
          <p:txBody>
            <a:bodyPr anchor="ctr"/>
            <a:lstStyle/>
            <a:p>
              <a:pPr algn="ctr"/>
              <a:endParaRPr/>
            </a:p>
          </p:txBody>
        </p:sp>
        <p:sp>
          <p:nvSpPr>
            <p:cNvPr id="689" name="任意多边形: 形状 355"/>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90" name="任意多边形: 形状 356"/>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91" name="矩形 357"/>
            <p:cNvSpPr/>
            <p:nvPr userDrawn="true"/>
          </p:nvSpPr>
          <p:spPr bwMode="auto">
            <a:xfrm>
              <a:off x="1713695" y="613312"/>
              <a:ext cx="19157" cy="9189"/>
            </a:xfrm>
            <a:prstGeom prst="rect">
              <a:avLst/>
            </a:prstGeom>
            <a:grpFill/>
            <a:ln>
              <a:noFill/>
            </a:ln>
          </p:spPr>
          <p:txBody>
            <a:bodyPr anchor="ctr"/>
            <a:lstStyle/>
            <a:p>
              <a:pPr algn="ctr"/>
              <a:endParaRPr/>
            </a:p>
          </p:txBody>
        </p:sp>
        <p:sp>
          <p:nvSpPr>
            <p:cNvPr id="692" name="任意多边形: 形状 358"/>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93" name="任意多边形: 形状 359"/>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94" name="椭圆 360"/>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695" name="文本占位符 361"/>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1.xml><?xml version="1.0" encoding="utf-8"?>
<p:sldLayout xmlns:a="http://schemas.openxmlformats.org/drawingml/2006/main" xmlns:p="http://schemas.openxmlformats.org/presentationml/2006/main" xmlns:r="http://schemas.openxmlformats.org/officeDocument/2006/relationships">
  <p:cSld name="内容页2">
    <p:bg>
      <p:bgPr>
        <a:solidFill>
          <a:schemeClr val="bg1">
            <a:lumMod val="95000"/>
          </a:schemeClr>
        </a:solidFill>
        <a:effectLst/>
      </p:bgPr>
    </p:bg>
    <p:spTree>
      <p:nvGrpSpPr>
        <p:cNvPr id="132" name=""/>
        <p:cNvGrpSpPr/>
        <p:nvPr/>
      </p:nvGrpSpPr>
      <p:grpSpPr>
        <a:xfrm>
          <a:off x="0" y="0"/>
          <a:ext cx="0" cy="0"/>
          <a:chOff x="0" y="0"/>
          <a:chExt cx="0" cy="0"/>
        </a:xfrm>
      </p:grpSpPr>
      <p:grpSp>
        <p:nvGrpSpPr>
          <p:cNvPr id="133" name="组合 136"/>
          <p:cNvGrpSpPr/>
          <p:nvPr userDrawn="true"/>
        </p:nvGrpSpPr>
        <p:grpSpPr>
          <a:xfrm>
            <a:off x="2539883" y="1646681"/>
            <a:ext cx="7112234" cy="3564639"/>
            <a:chOff x="1585727" y="453077"/>
            <a:chExt cx="374706" cy="187802"/>
          </a:xfrm>
          <a:solidFill>
            <a:schemeClr val="bg1">
              <a:lumMod val="65000"/>
              <a:alpha val="4000"/>
            </a:schemeClr>
          </a:solidFill>
        </p:grpSpPr>
        <p:sp>
          <p:nvSpPr>
            <p:cNvPr id="134" name="任意多边形: 形状 13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35" name="任意多边形: 形状 13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36" name="矩形 139"/>
            <p:cNvSpPr/>
            <p:nvPr userDrawn="true"/>
          </p:nvSpPr>
          <p:spPr bwMode="auto">
            <a:xfrm>
              <a:off x="1646263" y="596082"/>
              <a:ext cx="19157" cy="8615"/>
            </a:xfrm>
            <a:prstGeom prst="rect">
              <a:avLst/>
            </a:prstGeom>
            <a:grpFill/>
            <a:ln>
              <a:noFill/>
            </a:ln>
          </p:spPr>
          <p:txBody>
            <a:bodyPr anchor="ctr"/>
            <a:lstStyle/>
            <a:p>
              <a:pPr algn="ctr"/>
              <a:endParaRPr/>
            </a:p>
          </p:txBody>
        </p:sp>
        <p:sp>
          <p:nvSpPr>
            <p:cNvPr id="137" name="任意多边形: 形状 140"/>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38" name="任意多边形: 形状 141"/>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39" name="矩形 142"/>
            <p:cNvSpPr/>
            <p:nvPr userDrawn="true"/>
          </p:nvSpPr>
          <p:spPr bwMode="auto">
            <a:xfrm>
              <a:off x="1713695" y="613312"/>
              <a:ext cx="19157" cy="9189"/>
            </a:xfrm>
            <a:prstGeom prst="rect">
              <a:avLst/>
            </a:prstGeom>
            <a:grpFill/>
            <a:ln>
              <a:noFill/>
            </a:ln>
          </p:spPr>
          <p:txBody>
            <a:bodyPr anchor="ctr"/>
            <a:lstStyle/>
            <a:p>
              <a:pPr algn="ctr"/>
              <a:endParaRPr/>
            </a:p>
          </p:txBody>
        </p:sp>
        <p:sp>
          <p:nvSpPr>
            <p:cNvPr id="140" name="任意多边形: 形状 143"/>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41" name="任意多边形: 形状 144"/>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42"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143" name="图片占位符 126"/>
          <p:cNvSpPr>
            <a:spLocks noGrp="true"/>
          </p:cNvSpPr>
          <p:nvPr>
            <p:ph type="pic" sz="quarter" idx="11"/>
          </p:nvPr>
        </p:nvSpPr>
        <p:spPr>
          <a:xfrm>
            <a:off x="1313730"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pPr/>
            <a:endParaRPr lang="zh-CN" altLang="en-US"/>
          </a:p>
        </p:txBody>
      </p:sp>
      <p:sp>
        <p:nvSpPr>
          <p:cNvPr id="144" name="图片占位符 128"/>
          <p:cNvSpPr>
            <a:spLocks noGrp="true"/>
          </p:cNvSpPr>
          <p:nvPr>
            <p:ph type="pic" sz="quarter" idx="12"/>
          </p:nvPr>
        </p:nvSpPr>
        <p:spPr>
          <a:xfrm>
            <a:off x="4083980"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pPr/>
            <a:endParaRPr lang="zh-CN" altLang="en-US"/>
          </a:p>
        </p:txBody>
      </p:sp>
      <p:sp>
        <p:nvSpPr>
          <p:cNvPr id="145" name="图片占位符 130"/>
          <p:cNvSpPr>
            <a:spLocks noGrp="true"/>
          </p:cNvSpPr>
          <p:nvPr>
            <p:ph type="pic" sz="quarter" idx="13"/>
          </p:nvPr>
        </p:nvSpPr>
        <p:spPr>
          <a:xfrm>
            <a:off x="6858564"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pPr/>
            <a:endParaRPr lang="zh-CN" altLang="en-US"/>
          </a:p>
        </p:txBody>
      </p:sp>
      <p:sp>
        <p:nvSpPr>
          <p:cNvPr id="146" name="图片占位符 132"/>
          <p:cNvSpPr>
            <a:spLocks noGrp="true"/>
          </p:cNvSpPr>
          <p:nvPr>
            <p:ph type="pic" sz="quarter" idx="14"/>
          </p:nvPr>
        </p:nvSpPr>
        <p:spPr>
          <a:xfrm>
            <a:off x="9628315"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pPr/>
            <a:endParaRPr lang="zh-CN" altLang="en-US"/>
          </a:p>
        </p:txBody>
      </p:sp>
      <p:sp>
        <p:nvSpPr>
          <p:cNvPr id="147" name="文本框 35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148" name="文本框 35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149" name="直接连接符 36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50" name="组合 362"/>
          <p:cNvGrpSpPr/>
          <p:nvPr userDrawn="true"/>
        </p:nvGrpSpPr>
        <p:grpSpPr>
          <a:xfrm>
            <a:off x="10672870" y="250062"/>
            <a:ext cx="913766" cy="457978"/>
            <a:chOff x="1585727" y="453077"/>
            <a:chExt cx="374706" cy="187802"/>
          </a:xfrm>
          <a:solidFill>
            <a:schemeClr val="accent1"/>
          </a:solidFill>
        </p:grpSpPr>
        <p:sp>
          <p:nvSpPr>
            <p:cNvPr id="151" name="任意多边形: 形状 36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52" name="任意多边形: 形状 36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53" name="矩形 365"/>
            <p:cNvSpPr/>
            <p:nvPr userDrawn="true"/>
          </p:nvSpPr>
          <p:spPr bwMode="auto">
            <a:xfrm>
              <a:off x="1646263" y="596082"/>
              <a:ext cx="19157" cy="8615"/>
            </a:xfrm>
            <a:prstGeom prst="rect">
              <a:avLst/>
            </a:prstGeom>
            <a:grpFill/>
            <a:ln>
              <a:noFill/>
            </a:ln>
          </p:spPr>
          <p:txBody>
            <a:bodyPr anchor="ctr"/>
            <a:lstStyle/>
            <a:p>
              <a:pPr algn="ctr"/>
              <a:endParaRPr/>
            </a:p>
          </p:txBody>
        </p:sp>
        <p:sp>
          <p:nvSpPr>
            <p:cNvPr id="154" name="任意多边形: 形状 36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55" name="任意多边形: 形状 36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56" name="矩形 368"/>
            <p:cNvSpPr/>
            <p:nvPr userDrawn="true"/>
          </p:nvSpPr>
          <p:spPr bwMode="auto">
            <a:xfrm>
              <a:off x="1713695" y="613312"/>
              <a:ext cx="19157" cy="9189"/>
            </a:xfrm>
            <a:prstGeom prst="rect">
              <a:avLst/>
            </a:prstGeom>
            <a:grpFill/>
            <a:ln>
              <a:noFill/>
            </a:ln>
          </p:spPr>
          <p:txBody>
            <a:bodyPr anchor="ctr"/>
            <a:lstStyle/>
            <a:p>
              <a:pPr algn="ctr"/>
              <a:endParaRPr/>
            </a:p>
          </p:txBody>
        </p:sp>
        <p:sp>
          <p:nvSpPr>
            <p:cNvPr id="157" name="任意多边形: 形状 36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58" name="任意多边形: 形状 37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59" name="椭圆 37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160" name="文本占位符 372"/>
          <p:cNvSpPr>
            <a:spLocks noGrp="true"/>
          </p:cNvSpPr>
          <p:nvPr>
            <p:ph type="body" sz="quarter" idx="15"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2.xml><?xml version="1.0" encoding="utf-8"?>
<p:sldLayout xmlns:a="http://schemas.openxmlformats.org/drawingml/2006/main" xmlns:p="http://schemas.openxmlformats.org/presentationml/2006/main" xmlns:r="http://schemas.openxmlformats.org/officeDocument/2006/relationships">
  <p:cSld name="内容页3">
    <p:bg>
      <p:bgPr>
        <a:solidFill>
          <a:schemeClr val="bg1">
            <a:lumMod val="95000"/>
          </a:schemeClr>
        </a:solidFill>
        <a:effectLst/>
      </p:bgPr>
    </p:bg>
    <p:spTree>
      <p:nvGrpSpPr>
        <p:cNvPr id="161" name=""/>
        <p:cNvGrpSpPr/>
        <p:nvPr/>
      </p:nvGrpSpPr>
      <p:grpSpPr>
        <a:xfrm>
          <a:off x="0" y="0"/>
          <a:ext cx="0" cy="0"/>
          <a:chOff x="0" y="0"/>
          <a:chExt cx="0" cy="0"/>
        </a:xfrm>
      </p:grpSpPr>
      <p:grpSp>
        <p:nvGrpSpPr>
          <p:cNvPr id="162" name="组合 119"/>
          <p:cNvGrpSpPr/>
          <p:nvPr userDrawn="true"/>
        </p:nvGrpSpPr>
        <p:grpSpPr>
          <a:xfrm>
            <a:off x="2539883" y="1646681"/>
            <a:ext cx="7112234" cy="3564639"/>
            <a:chOff x="1585727" y="453077"/>
            <a:chExt cx="374706" cy="187802"/>
          </a:xfrm>
          <a:solidFill>
            <a:schemeClr val="bg1">
              <a:lumMod val="65000"/>
              <a:alpha val="4000"/>
            </a:schemeClr>
          </a:solidFill>
        </p:grpSpPr>
        <p:sp>
          <p:nvSpPr>
            <p:cNvPr id="163" name="任意多边形: 形状 12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64" name="任意多边形: 形状 12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65" name="矩形 125"/>
            <p:cNvSpPr/>
            <p:nvPr userDrawn="true"/>
          </p:nvSpPr>
          <p:spPr bwMode="auto">
            <a:xfrm>
              <a:off x="1646263" y="596082"/>
              <a:ext cx="19157" cy="8615"/>
            </a:xfrm>
            <a:prstGeom prst="rect">
              <a:avLst/>
            </a:prstGeom>
            <a:grpFill/>
            <a:ln>
              <a:noFill/>
            </a:ln>
          </p:spPr>
          <p:txBody>
            <a:bodyPr anchor="ctr"/>
            <a:lstStyle/>
            <a:p>
              <a:pPr algn="ctr"/>
              <a:endParaRPr/>
            </a:p>
          </p:txBody>
        </p:sp>
        <p:sp>
          <p:nvSpPr>
            <p:cNvPr id="166" name="任意多边形: 形状 12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67" name="任意多边形: 形状 12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68" name="矩形 128"/>
            <p:cNvSpPr/>
            <p:nvPr userDrawn="true"/>
          </p:nvSpPr>
          <p:spPr bwMode="auto">
            <a:xfrm>
              <a:off x="1713695" y="613312"/>
              <a:ext cx="19157" cy="9189"/>
            </a:xfrm>
            <a:prstGeom prst="rect">
              <a:avLst/>
            </a:prstGeom>
            <a:grpFill/>
            <a:ln>
              <a:noFill/>
            </a:ln>
          </p:spPr>
          <p:txBody>
            <a:bodyPr anchor="ctr"/>
            <a:lstStyle/>
            <a:p>
              <a:pPr algn="ctr"/>
              <a:endParaRPr/>
            </a:p>
          </p:txBody>
        </p:sp>
        <p:sp>
          <p:nvSpPr>
            <p:cNvPr id="169" name="任意多边形: 形状 12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70" name="任意多边形: 形状 13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71" name="图片占位符 247"/>
          <p:cNvSpPr>
            <a:spLocks noGrp="true"/>
          </p:cNvSpPr>
          <p:nvPr>
            <p:ph type="pic" sz="quarter" idx="17"/>
          </p:nvPr>
        </p:nvSpPr>
        <p:spPr>
          <a:xfrm>
            <a:off x="3708401" y="1386114"/>
            <a:ext cx="1364797" cy="4085772"/>
          </a:xfrm>
          <a:custGeom>
            <a:avLst/>
            <a:gdLst>
              <a:gd name="connsiteX0" fmla="*/ 0 w 1364797"/>
              <a:gd name="connsiteY0" fmla="*/ 0 h 4085772"/>
              <a:gd name="connsiteX1" fmla="*/ 1364797 w 1364797"/>
              <a:gd name="connsiteY1" fmla="*/ 0 h 4085772"/>
              <a:gd name="connsiteX2" fmla="*/ 1364797 w 1364797"/>
              <a:gd name="connsiteY2" fmla="*/ 4085772 h 4085772"/>
              <a:gd name="connsiteX3" fmla="*/ 0 w 1364797"/>
              <a:gd name="connsiteY3" fmla="*/ 4085772 h 4085772"/>
            </a:gdLst>
            <a:ahLst/>
            <a:cxnLst>
              <a:cxn ang="0">
                <a:pos x="connsiteX0" y="connsiteY0"/>
              </a:cxn>
              <a:cxn ang="0">
                <a:pos x="connsiteX1" y="connsiteY1"/>
              </a:cxn>
              <a:cxn ang="0">
                <a:pos x="connsiteX2" y="connsiteY2"/>
              </a:cxn>
              <a:cxn ang="0">
                <a:pos x="connsiteX3" y="connsiteY3"/>
              </a:cxn>
            </a:cxnLst>
            <a:rect l="l" t="t" r="r" b="b"/>
            <a:pathLst>
              <a:path w="1364797" h="4085772">
                <a:moveTo>
                  <a:pt x="0" y="0"/>
                </a:moveTo>
                <a:lnTo>
                  <a:pt x="1364797" y="0"/>
                </a:lnTo>
                <a:lnTo>
                  <a:pt x="1364797" y="4085772"/>
                </a:lnTo>
                <a:lnTo>
                  <a:pt x="0" y="4085772"/>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sp>
        <p:nvSpPr>
          <p:cNvPr id="172" name="图片占位符 246"/>
          <p:cNvSpPr>
            <a:spLocks noGrp="true"/>
          </p:cNvSpPr>
          <p:nvPr>
            <p:ph type="pic" sz="quarter" idx="16"/>
          </p:nvPr>
        </p:nvSpPr>
        <p:spPr>
          <a:xfrm>
            <a:off x="660400" y="3465700"/>
            <a:ext cx="3048001" cy="2008861"/>
          </a:xfrm>
          <a:custGeom>
            <a:avLst/>
            <a:gdLst>
              <a:gd name="connsiteX0" fmla="*/ 0 w 3048001"/>
              <a:gd name="connsiteY0" fmla="*/ 0 h 2008861"/>
              <a:gd name="connsiteX1" fmla="*/ 3048001 w 3048001"/>
              <a:gd name="connsiteY1" fmla="*/ 0 h 2008861"/>
              <a:gd name="connsiteX2" fmla="*/ 3048001 w 3048001"/>
              <a:gd name="connsiteY2" fmla="*/ 2008861 h 2008861"/>
              <a:gd name="connsiteX3" fmla="*/ 0 w 3048001"/>
              <a:gd name="connsiteY3" fmla="*/ 2008861 h 2008861"/>
            </a:gdLst>
            <a:ahLst/>
            <a:cxnLst>
              <a:cxn ang="0">
                <a:pos x="connsiteX0" y="connsiteY0"/>
              </a:cxn>
              <a:cxn ang="0">
                <a:pos x="connsiteX1" y="connsiteY1"/>
              </a:cxn>
              <a:cxn ang="0">
                <a:pos x="connsiteX2" y="connsiteY2"/>
              </a:cxn>
              <a:cxn ang="0">
                <a:pos x="connsiteX3" y="connsiteY3"/>
              </a:cxn>
            </a:cxnLst>
            <a:rect l="l" t="t" r="r" b="b"/>
            <a:pathLst>
              <a:path w="3048001" h="2008861">
                <a:moveTo>
                  <a:pt x="0" y="0"/>
                </a:moveTo>
                <a:lnTo>
                  <a:pt x="3048001" y="0"/>
                </a:lnTo>
                <a:lnTo>
                  <a:pt x="3048001" y="2008861"/>
                </a:lnTo>
                <a:lnTo>
                  <a:pt x="0" y="2008861"/>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sp>
        <p:nvSpPr>
          <p:cNvPr id="173" name="图片占位符 245"/>
          <p:cNvSpPr>
            <a:spLocks noGrp="true"/>
          </p:cNvSpPr>
          <p:nvPr>
            <p:ph type="pic" sz="quarter" idx="15"/>
          </p:nvPr>
        </p:nvSpPr>
        <p:spPr>
          <a:xfrm>
            <a:off x="2405742" y="1377645"/>
            <a:ext cx="1302658" cy="2076910"/>
          </a:xfrm>
          <a:custGeom>
            <a:avLst/>
            <a:gdLst>
              <a:gd name="connsiteX0" fmla="*/ 0 w 1302658"/>
              <a:gd name="connsiteY0" fmla="*/ 0 h 2076910"/>
              <a:gd name="connsiteX1" fmla="*/ 1302658 w 1302658"/>
              <a:gd name="connsiteY1" fmla="*/ 0 h 2076910"/>
              <a:gd name="connsiteX2" fmla="*/ 1302658 w 1302658"/>
              <a:gd name="connsiteY2" fmla="*/ 2076910 h 2076910"/>
              <a:gd name="connsiteX3" fmla="*/ 0 w 1302658"/>
              <a:gd name="connsiteY3" fmla="*/ 2076910 h 2076910"/>
            </a:gdLst>
            <a:ahLst/>
            <a:cxnLst>
              <a:cxn ang="0">
                <a:pos x="connsiteX0" y="connsiteY0"/>
              </a:cxn>
              <a:cxn ang="0">
                <a:pos x="connsiteX1" y="connsiteY1"/>
              </a:cxn>
              <a:cxn ang="0">
                <a:pos x="connsiteX2" y="connsiteY2"/>
              </a:cxn>
              <a:cxn ang="0">
                <a:pos x="connsiteX3" y="connsiteY3"/>
              </a:cxn>
            </a:cxnLst>
            <a:rect l="l" t="t" r="r" b="b"/>
            <a:pathLst>
              <a:path w="1302658" h="2076910">
                <a:moveTo>
                  <a:pt x="0" y="0"/>
                </a:moveTo>
                <a:lnTo>
                  <a:pt x="1302658" y="0"/>
                </a:lnTo>
                <a:lnTo>
                  <a:pt x="1302658" y="2076910"/>
                </a:lnTo>
                <a:lnTo>
                  <a:pt x="0" y="2076910"/>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sp>
        <p:nvSpPr>
          <p:cNvPr id="174" name="图片占位符 244"/>
          <p:cNvSpPr>
            <a:spLocks noGrp="true"/>
          </p:cNvSpPr>
          <p:nvPr>
            <p:ph type="pic" sz="quarter" idx="14"/>
          </p:nvPr>
        </p:nvSpPr>
        <p:spPr>
          <a:xfrm>
            <a:off x="660400" y="2540776"/>
            <a:ext cx="1745343" cy="913779"/>
          </a:xfrm>
          <a:custGeom>
            <a:avLst/>
            <a:gdLst>
              <a:gd name="connsiteX0" fmla="*/ 0 w 1745343"/>
              <a:gd name="connsiteY0" fmla="*/ 0 h 913779"/>
              <a:gd name="connsiteX1" fmla="*/ 1745343 w 1745343"/>
              <a:gd name="connsiteY1" fmla="*/ 0 h 913779"/>
              <a:gd name="connsiteX2" fmla="*/ 1745343 w 1745343"/>
              <a:gd name="connsiteY2" fmla="*/ 913779 h 913779"/>
              <a:gd name="connsiteX3" fmla="*/ 0 w 1745343"/>
              <a:gd name="connsiteY3" fmla="*/ 913779 h 913779"/>
            </a:gdLst>
            <a:ahLst/>
            <a:cxnLst>
              <a:cxn ang="0">
                <a:pos x="connsiteX0" y="connsiteY0"/>
              </a:cxn>
              <a:cxn ang="0">
                <a:pos x="connsiteX1" y="connsiteY1"/>
              </a:cxn>
              <a:cxn ang="0">
                <a:pos x="connsiteX2" y="connsiteY2"/>
              </a:cxn>
              <a:cxn ang="0">
                <a:pos x="connsiteX3" y="connsiteY3"/>
              </a:cxn>
            </a:cxnLst>
            <a:rect l="l" t="t" r="r" b="b"/>
            <a:pathLst>
              <a:path w="1745343" h="913779">
                <a:moveTo>
                  <a:pt x="0" y="0"/>
                </a:moveTo>
                <a:lnTo>
                  <a:pt x="1745343" y="0"/>
                </a:lnTo>
                <a:lnTo>
                  <a:pt x="1745343" y="913779"/>
                </a:lnTo>
                <a:lnTo>
                  <a:pt x="0" y="913779"/>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sp>
        <p:nvSpPr>
          <p:cNvPr id="175" name="图片占位符 243"/>
          <p:cNvSpPr>
            <a:spLocks noGrp="true"/>
          </p:cNvSpPr>
          <p:nvPr>
            <p:ph type="pic" sz="quarter" idx="13"/>
          </p:nvPr>
        </p:nvSpPr>
        <p:spPr>
          <a:xfrm>
            <a:off x="660400" y="1377645"/>
            <a:ext cx="1745343" cy="1163131"/>
          </a:xfrm>
          <a:custGeom>
            <a:avLst/>
            <a:gdLst>
              <a:gd name="connsiteX0" fmla="*/ 0 w 1745343"/>
              <a:gd name="connsiteY0" fmla="*/ 0 h 1163131"/>
              <a:gd name="connsiteX1" fmla="*/ 1745343 w 1745343"/>
              <a:gd name="connsiteY1" fmla="*/ 0 h 1163131"/>
              <a:gd name="connsiteX2" fmla="*/ 1745343 w 1745343"/>
              <a:gd name="connsiteY2" fmla="*/ 1163131 h 1163131"/>
              <a:gd name="connsiteX3" fmla="*/ 0 w 1745343"/>
              <a:gd name="connsiteY3" fmla="*/ 1163131 h 1163131"/>
            </a:gdLst>
            <a:ahLst/>
            <a:cxnLst>
              <a:cxn ang="0">
                <a:pos x="connsiteX0" y="connsiteY0"/>
              </a:cxn>
              <a:cxn ang="0">
                <a:pos x="connsiteX1" y="connsiteY1"/>
              </a:cxn>
              <a:cxn ang="0">
                <a:pos x="connsiteX2" y="connsiteY2"/>
              </a:cxn>
              <a:cxn ang="0">
                <a:pos x="connsiteX3" y="connsiteY3"/>
              </a:cxn>
            </a:cxnLst>
            <a:rect l="l" t="t" r="r" b="b"/>
            <a:pathLst>
              <a:path w="1745343" h="1163131">
                <a:moveTo>
                  <a:pt x="0" y="0"/>
                </a:moveTo>
                <a:lnTo>
                  <a:pt x="1745343" y="0"/>
                </a:lnTo>
                <a:lnTo>
                  <a:pt x="1745343" y="1163131"/>
                </a:lnTo>
                <a:lnTo>
                  <a:pt x="0" y="1163131"/>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pic>
        <p:nvPicPr>
          <p:cNvPr id="176"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177" name="文本框 366"/>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178" name="文本框 367"/>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179" name="直接连接符 370"/>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80" name="组合 371"/>
          <p:cNvGrpSpPr/>
          <p:nvPr userDrawn="true"/>
        </p:nvGrpSpPr>
        <p:grpSpPr>
          <a:xfrm>
            <a:off x="10672870" y="250062"/>
            <a:ext cx="913766" cy="457978"/>
            <a:chOff x="1585727" y="453077"/>
            <a:chExt cx="374706" cy="187802"/>
          </a:xfrm>
          <a:solidFill>
            <a:schemeClr val="accent1"/>
          </a:solidFill>
        </p:grpSpPr>
        <p:sp>
          <p:nvSpPr>
            <p:cNvPr id="181" name="任意多边形: 形状 372"/>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82" name="任意多边形: 形状 373"/>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83" name="矩形 374"/>
            <p:cNvSpPr/>
            <p:nvPr userDrawn="true"/>
          </p:nvSpPr>
          <p:spPr bwMode="auto">
            <a:xfrm>
              <a:off x="1646263" y="596082"/>
              <a:ext cx="19157" cy="8615"/>
            </a:xfrm>
            <a:prstGeom prst="rect">
              <a:avLst/>
            </a:prstGeom>
            <a:grpFill/>
            <a:ln>
              <a:noFill/>
            </a:ln>
          </p:spPr>
          <p:txBody>
            <a:bodyPr anchor="ctr"/>
            <a:lstStyle/>
            <a:p>
              <a:pPr algn="ctr"/>
              <a:endParaRPr/>
            </a:p>
          </p:txBody>
        </p:sp>
        <p:sp>
          <p:nvSpPr>
            <p:cNvPr id="184" name="任意多边形: 形状 375"/>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85" name="任意多边形: 形状 376"/>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86" name="矩形 377"/>
            <p:cNvSpPr/>
            <p:nvPr userDrawn="true"/>
          </p:nvSpPr>
          <p:spPr bwMode="auto">
            <a:xfrm>
              <a:off x="1713695" y="613312"/>
              <a:ext cx="19157" cy="9189"/>
            </a:xfrm>
            <a:prstGeom prst="rect">
              <a:avLst/>
            </a:prstGeom>
            <a:grpFill/>
            <a:ln>
              <a:noFill/>
            </a:ln>
          </p:spPr>
          <p:txBody>
            <a:bodyPr anchor="ctr"/>
            <a:lstStyle/>
            <a:p>
              <a:pPr algn="ctr"/>
              <a:endParaRPr/>
            </a:p>
          </p:txBody>
        </p:sp>
        <p:sp>
          <p:nvSpPr>
            <p:cNvPr id="187" name="任意多边形: 形状 378"/>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88" name="任意多边形: 形状 379"/>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89" name="椭圆 380"/>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190" name="文本占位符 381"/>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3.xml><?xml version="1.0" encoding="utf-8"?>
<p:sldLayout xmlns:a="http://schemas.openxmlformats.org/drawingml/2006/main" xmlns:p="http://schemas.openxmlformats.org/presentationml/2006/main" xmlns:r="http://schemas.openxmlformats.org/officeDocument/2006/relationships">
  <p:cSld name="内容页4">
    <p:bg>
      <p:bgPr>
        <a:solidFill>
          <a:schemeClr val="bg1">
            <a:lumMod val="95000"/>
          </a:schemeClr>
        </a:solidFill>
        <a:effectLst/>
      </p:bgPr>
    </p:bg>
    <p:spTree>
      <p:nvGrpSpPr>
        <p:cNvPr id="191" name=""/>
        <p:cNvGrpSpPr/>
        <p:nvPr/>
      </p:nvGrpSpPr>
      <p:grpSpPr>
        <a:xfrm>
          <a:off x="0" y="0"/>
          <a:ext cx="0" cy="0"/>
          <a:chOff x="0" y="0"/>
          <a:chExt cx="0" cy="0"/>
        </a:xfrm>
      </p:grpSpPr>
      <p:sp>
        <p:nvSpPr>
          <p:cNvPr id="192" name="图片占位符 238"/>
          <p:cNvSpPr>
            <a:spLocks noGrp="true"/>
          </p:cNvSpPr>
          <p:nvPr>
            <p:ph type="pic" sz="quarter" idx="13"/>
          </p:nvPr>
        </p:nvSpPr>
        <p:spPr>
          <a:xfrm>
            <a:off x="863600" y="1173727"/>
            <a:ext cx="5435600" cy="4510547"/>
          </a:xfrm>
          <a:custGeom>
            <a:avLst/>
            <a:gdLst>
              <a:gd name="connsiteX0" fmla="*/ 0 w 6248400"/>
              <a:gd name="connsiteY0" fmla="*/ 0 h 3873478"/>
              <a:gd name="connsiteX1" fmla="*/ 6248400 w 6248400"/>
              <a:gd name="connsiteY1" fmla="*/ 0 h 3873478"/>
              <a:gd name="connsiteX2" fmla="*/ 6248400 w 6248400"/>
              <a:gd name="connsiteY2" fmla="*/ 3873478 h 3873478"/>
              <a:gd name="connsiteX3" fmla="*/ 0 w 6248400"/>
              <a:gd name="connsiteY3" fmla="*/ 3873478 h 3873478"/>
            </a:gdLst>
            <a:ahLst/>
            <a:cxnLst>
              <a:cxn ang="0">
                <a:pos x="connsiteX0" y="connsiteY0"/>
              </a:cxn>
              <a:cxn ang="0">
                <a:pos x="connsiteX1" y="connsiteY1"/>
              </a:cxn>
              <a:cxn ang="0">
                <a:pos x="connsiteX2" y="connsiteY2"/>
              </a:cxn>
              <a:cxn ang="0">
                <a:pos x="connsiteX3" y="connsiteY3"/>
              </a:cxn>
            </a:cxnLst>
            <a:rect l="l" t="t" r="r" b="b"/>
            <a:pathLst>
              <a:path w="6248400" h="3873478">
                <a:moveTo>
                  <a:pt x="0" y="0"/>
                </a:moveTo>
                <a:lnTo>
                  <a:pt x="6248400" y="0"/>
                </a:lnTo>
                <a:lnTo>
                  <a:pt x="6248400" y="3873478"/>
                </a:lnTo>
                <a:lnTo>
                  <a:pt x="0" y="3873478"/>
                </a:lnTo>
                <a:close/>
              </a:path>
            </a:pathLst>
          </a:custGeom>
        </p:spPr>
        <p:txBody>
          <a:bodyPr wrap="square">
            <a:noAutofit/>
          </a:bodyPr>
          <a:lstStyle/>
          <a:p>
            <a:pPr/>
            <a:endParaRPr lang="zh-CN" altLang="en-US"/>
          </a:p>
        </p:txBody>
      </p:sp>
      <p:grpSp>
        <p:nvGrpSpPr>
          <p:cNvPr id="193" name="组合 116"/>
          <p:cNvGrpSpPr/>
          <p:nvPr userDrawn="true"/>
        </p:nvGrpSpPr>
        <p:grpSpPr>
          <a:xfrm>
            <a:off x="2539883" y="1646681"/>
            <a:ext cx="7112234" cy="3564639"/>
            <a:chOff x="1585727" y="453077"/>
            <a:chExt cx="374706" cy="187802"/>
          </a:xfrm>
          <a:solidFill>
            <a:schemeClr val="bg1">
              <a:lumMod val="65000"/>
              <a:alpha val="4000"/>
            </a:schemeClr>
          </a:solidFill>
        </p:grpSpPr>
        <p:sp>
          <p:nvSpPr>
            <p:cNvPr id="194" name="任意多边形: 形状 11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95" name="任意多边形: 形状 11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96"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197" name="任意多边形: 形状 12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98" name="任意多边形: 形状 12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99" name="矩形 124"/>
            <p:cNvSpPr/>
            <p:nvPr userDrawn="true"/>
          </p:nvSpPr>
          <p:spPr bwMode="auto">
            <a:xfrm>
              <a:off x="1713695" y="613312"/>
              <a:ext cx="19157" cy="9189"/>
            </a:xfrm>
            <a:prstGeom prst="rect">
              <a:avLst/>
            </a:prstGeom>
            <a:grpFill/>
            <a:ln>
              <a:noFill/>
            </a:ln>
          </p:spPr>
          <p:txBody>
            <a:bodyPr anchor="ctr"/>
            <a:lstStyle/>
            <a:p>
              <a:pPr algn="ctr"/>
              <a:endParaRPr/>
            </a:p>
          </p:txBody>
        </p:sp>
        <p:sp>
          <p:nvSpPr>
            <p:cNvPr id="200" name="任意多边形: 形状 12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01" name="任意多边形: 形状 2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202"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203" name="文本框 12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204" name="文本框 12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205" name="直接连接符 13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06" name="组合 132"/>
          <p:cNvGrpSpPr/>
          <p:nvPr userDrawn="true"/>
        </p:nvGrpSpPr>
        <p:grpSpPr>
          <a:xfrm>
            <a:off x="10672870" y="250062"/>
            <a:ext cx="913766" cy="457978"/>
            <a:chOff x="1585727" y="453077"/>
            <a:chExt cx="374706" cy="187802"/>
          </a:xfrm>
          <a:solidFill>
            <a:schemeClr val="accent1"/>
          </a:solidFill>
        </p:grpSpPr>
        <p:sp>
          <p:nvSpPr>
            <p:cNvPr id="207" name="任意多边形: 形状 13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08" name="任意多边形: 形状 13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09" name="矩形 135"/>
            <p:cNvSpPr/>
            <p:nvPr userDrawn="true"/>
          </p:nvSpPr>
          <p:spPr bwMode="auto">
            <a:xfrm>
              <a:off x="1646263" y="596082"/>
              <a:ext cx="19157" cy="8615"/>
            </a:xfrm>
            <a:prstGeom prst="rect">
              <a:avLst/>
            </a:prstGeom>
            <a:grpFill/>
            <a:ln>
              <a:noFill/>
            </a:ln>
          </p:spPr>
          <p:txBody>
            <a:bodyPr anchor="ctr"/>
            <a:lstStyle/>
            <a:p>
              <a:pPr algn="ctr"/>
              <a:endParaRPr/>
            </a:p>
          </p:txBody>
        </p:sp>
        <p:sp>
          <p:nvSpPr>
            <p:cNvPr id="210" name="任意多边形: 形状 13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11" name="任意多边形: 形状 13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12" name="矩形 138"/>
            <p:cNvSpPr/>
            <p:nvPr userDrawn="true"/>
          </p:nvSpPr>
          <p:spPr bwMode="auto">
            <a:xfrm>
              <a:off x="1713695" y="613312"/>
              <a:ext cx="19157" cy="9189"/>
            </a:xfrm>
            <a:prstGeom prst="rect">
              <a:avLst/>
            </a:prstGeom>
            <a:grpFill/>
            <a:ln>
              <a:noFill/>
            </a:ln>
          </p:spPr>
          <p:txBody>
            <a:bodyPr anchor="ctr"/>
            <a:lstStyle/>
            <a:p>
              <a:pPr algn="ctr"/>
              <a:endParaRPr/>
            </a:p>
          </p:txBody>
        </p:sp>
        <p:sp>
          <p:nvSpPr>
            <p:cNvPr id="213" name="任意多边形: 形状 13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14" name="任意多边形: 形状 14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15" name="椭圆 14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16" name="文本占位符 14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4.xml><?xml version="1.0" encoding="utf-8"?>
<p:sldLayout xmlns:a="http://schemas.openxmlformats.org/drawingml/2006/main" xmlns:p="http://schemas.openxmlformats.org/presentationml/2006/main" xmlns:r="http://schemas.openxmlformats.org/officeDocument/2006/relationships">
  <p:cSld name="1_内容页4">
    <p:bg>
      <p:bgPr>
        <a:solidFill>
          <a:schemeClr val="bg1">
            <a:lumMod val="95000"/>
          </a:schemeClr>
        </a:solidFill>
        <a:effectLst/>
      </p:bgPr>
    </p:bg>
    <p:spTree>
      <p:nvGrpSpPr>
        <p:cNvPr id="217" name=""/>
        <p:cNvGrpSpPr/>
        <p:nvPr/>
      </p:nvGrpSpPr>
      <p:grpSpPr>
        <a:xfrm>
          <a:off x="0" y="0"/>
          <a:ext cx="0" cy="0"/>
          <a:chOff x="0" y="0"/>
          <a:chExt cx="0" cy="0"/>
        </a:xfrm>
      </p:grpSpPr>
      <p:sp>
        <p:nvSpPr>
          <p:cNvPr id="218" name="图片占位符 238"/>
          <p:cNvSpPr>
            <a:spLocks noGrp="true"/>
          </p:cNvSpPr>
          <p:nvPr>
            <p:ph type="pic" sz="quarter" idx="13"/>
          </p:nvPr>
        </p:nvSpPr>
        <p:spPr>
          <a:xfrm>
            <a:off x="1174811" y="1174568"/>
            <a:ext cx="9842379" cy="2138192"/>
          </a:xfrm>
          <a:custGeom>
            <a:avLst/>
            <a:gdLst>
              <a:gd name="connsiteX0" fmla="*/ 0 w 6248400"/>
              <a:gd name="connsiteY0" fmla="*/ 0 h 3873478"/>
              <a:gd name="connsiteX1" fmla="*/ 6248400 w 6248400"/>
              <a:gd name="connsiteY1" fmla="*/ 0 h 3873478"/>
              <a:gd name="connsiteX2" fmla="*/ 6248400 w 6248400"/>
              <a:gd name="connsiteY2" fmla="*/ 3873478 h 3873478"/>
              <a:gd name="connsiteX3" fmla="*/ 0 w 6248400"/>
              <a:gd name="connsiteY3" fmla="*/ 3873478 h 3873478"/>
            </a:gdLst>
            <a:ahLst/>
            <a:cxnLst>
              <a:cxn ang="0">
                <a:pos x="connsiteX0" y="connsiteY0"/>
              </a:cxn>
              <a:cxn ang="0">
                <a:pos x="connsiteX1" y="connsiteY1"/>
              </a:cxn>
              <a:cxn ang="0">
                <a:pos x="connsiteX2" y="connsiteY2"/>
              </a:cxn>
              <a:cxn ang="0">
                <a:pos x="connsiteX3" y="connsiteY3"/>
              </a:cxn>
            </a:cxnLst>
            <a:rect l="l" t="t" r="r" b="b"/>
            <a:pathLst>
              <a:path w="6248400" h="3873478">
                <a:moveTo>
                  <a:pt x="0" y="0"/>
                </a:moveTo>
                <a:lnTo>
                  <a:pt x="6248400" y="0"/>
                </a:lnTo>
                <a:lnTo>
                  <a:pt x="6248400" y="3873478"/>
                </a:lnTo>
                <a:lnTo>
                  <a:pt x="0" y="3873478"/>
                </a:lnTo>
                <a:close/>
              </a:path>
            </a:pathLst>
          </a:custGeom>
        </p:spPr>
        <p:txBody>
          <a:bodyPr wrap="square">
            <a:noAutofit/>
          </a:bodyPr>
          <a:lstStyle/>
          <a:p>
            <a:pPr/>
            <a:endParaRPr lang="zh-CN" altLang="en-US"/>
          </a:p>
        </p:txBody>
      </p:sp>
      <p:grpSp>
        <p:nvGrpSpPr>
          <p:cNvPr id="219" name="组合 116"/>
          <p:cNvGrpSpPr/>
          <p:nvPr userDrawn="true"/>
        </p:nvGrpSpPr>
        <p:grpSpPr>
          <a:xfrm>
            <a:off x="2539883" y="1646681"/>
            <a:ext cx="7112234" cy="3564639"/>
            <a:chOff x="1585727" y="453077"/>
            <a:chExt cx="374706" cy="187802"/>
          </a:xfrm>
          <a:solidFill>
            <a:schemeClr val="bg1">
              <a:lumMod val="65000"/>
              <a:alpha val="4000"/>
            </a:schemeClr>
          </a:solidFill>
        </p:grpSpPr>
        <p:sp>
          <p:nvSpPr>
            <p:cNvPr id="220" name="任意多边形: 形状 11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21" name="任意多边形: 形状 11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22"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223" name="任意多边形: 形状 12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24" name="任意多边形: 形状 12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25" name="矩形 124"/>
            <p:cNvSpPr/>
            <p:nvPr userDrawn="true"/>
          </p:nvSpPr>
          <p:spPr bwMode="auto">
            <a:xfrm>
              <a:off x="1713695" y="613312"/>
              <a:ext cx="19157" cy="9189"/>
            </a:xfrm>
            <a:prstGeom prst="rect">
              <a:avLst/>
            </a:prstGeom>
            <a:grpFill/>
            <a:ln>
              <a:noFill/>
            </a:ln>
          </p:spPr>
          <p:txBody>
            <a:bodyPr anchor="ctr"/>
            <a:lstStyle/>
            <a:p>
              <a:pPr algn="ctr"/>
              <a:endParaRPr/>
            </a:p>
          </p:txBody>
        </p:sp>
        <p:sp>
          <p:nvSpPr>
            <p:cNvPr id="226" name="任意多边形: 形状 12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27" name="任意多边形: 形状 2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228"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229" name="文本框 12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230" name="文本框 12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231" name="直接连接符 13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32" name="组合 132"/>
          <p:cNvGrpSpPr/>
          <p:nvPr userDrawn="true"/>
        </p:nvGrpSpPr>
        <p:grpSpPr>
          <a:xfrm>
            <a:off x="10672870" y="250062"/>
            <a:ext cx="913766" cy="457978"/>
            <a:chOff x="1585727" y="453077"/>
            <a:chExt cx="374706" cy="187802"/>
          </a:xfrm>
          <a:solidFill>
            <a:schemeClr val="accent1"/>
          </a:solidFill>
        </p:grpSpPr>
        <p:sp>
          <p:nvSpPr>
            <p:cNvPr id="233" name="任意多边形: 形状 13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34" name="任意多边形: 形状 13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35" name="矩形 135"/>
            <p:cNvSpPr/>
            <p:nvPr userDrawn="true"/>
          </p:nvSpPr>
          <p:spPr bwMode="auto">
            <a:xfrm>
              <a:off x="1646263" y="596082"/>
              <a:ext cx="19157" cy="8615"/>
            </a:xfrm>
            <a:prstGeom prst="rect">
              <a:avLst/>
            </a:prstGeom>
            <a:grpFill/>
            <a:ln>
              <a:noFill/>
            </a:ln>
          </p:spPr>
          <p:txBody>
            <a:bodyPr anchor="ctr"/>
            <a:lstStyle/>
            <a:p>
              <a:pPr algn="ctr"/>
              <a:endParaRPr/>
            </a:p>
          </p:txBody>
        </p:sp>
        <p:sp>
          <p:nvSpPr>
            <p:cNvPr id="236" name="任意多边形: 形状 13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37" name="任意多边形: 形状 13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38" name="矩形 138"/>
            <p:cNvSpPr/>
            <p:nvPr userDrawn="true"/>
          </p:nvSpPr>
          <p:spPr bwMode="auto">
            <a:xfrm>
              <a:off x="1713695" y="613312"/>
              <a:ext cx="19157" cy="9189"/>
            </a:xfrm>
            <a:prstGeom prst="rect">
              <a:avLst/>
            </a:prstGeom>
            <a:grpFill/>
            <a:ln>
              <a:noFill/>
            </a:ln>
          </p:spPr>
          <p:txBody>
            <a:bodyPr anchor="ctr"/>
            <a:lstStyle/>
            <a:p>
              <a:pPr algn="ctr"/>
              <a:endParaRPr/>
            </a:p>
          </p:txBody>
        </p:sp>
        <p:sp>
          <p:nvSpPr>
            <p:cNvPr id="239" name="任意多边形: 形状 13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40" name="任意多边形: 形状 14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41" name="椭圆 14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42" name="文本占位符 14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5.xml><?xml version="1.0" encoding="utf-8"?>
<p:sldLayout xmlns:a="http://schemas.openxmlformats.org/drawingml/2006/main" xmlns:p="http://schemas.openxmlformats.org/presentationml/2006/main" xmlns:r="http://schemas.openxmlformats.org/officeDocument/2006/relationships">
  <p:cSld name="内容页5">
    <p:bg>
      <p:bgPr>
        <a:solidFill>
          <a:schemeClr val="bg1">
            <a:lumMod val="95000"/>
          </a:schemeClr>
        </a:solidFill>
        <a:effectLst/>
      </p:bgPr>
    </p:bg>
    <p:spTree>
      <p:nvGrpSpPr>
        <p:cNvPr id="243" name=""/>
        <p:cNvGrpSpPr/>
        <p:nvPr/>
      </p:nvGrpSpPr>
      <p:grpSpPr>
        <a:xfrm>
          <a:off x="0" y="0"/>
          <a:ext cx="0" cy="0"/>
          <a:chOff x="0" y="0"/>
          <a:chExt cx="0" cy="0"/>
        </a:xfrm>
      </p:grpSpPr>
      <p:pic>
        <p:nvPicPr>
          <p:cNvPr id="244" name="图片 5"/>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245" name="图片占位符 36"/>
          <p:cNvSpPr>
            <a:spLocks noGrp="true"/>
          </p:cNvSpPr>
          <p:nvPr>
            <p:ph type="pic" sz="quarter" idx="14"/>
          </p:nvPr>
        </p:nvSpPr>
        <p:spPr>
          <a:xfrm>
            <a:off x="8098900" y="3541175"/>
            <a:ext cx="34200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grpSp>
        <p:nvGrpSpPr>
          <p:cNvPr id="246" name="组合 118"/>
          <p:cNvGrpSpPr/>
          <p:nvPr userDrawn="true"/>
        </p:nvGrpSpPr>
        <p:grpSpPr>
          <a:xfrm>
            <a:off x="2539883" y="1646681"/>
            <a:ext cx="7112234" cy="3564639"/>
            <a:chOff x="1585727" y="453077"/>
            <a:chExt cx="374706" cy="187802"/>
          </a:xfrm>
          <a:solidFill>
            <a:schemeClr val="bg1">
              <a:lumMod val="65000"/>
              <a:alpha val="4000"/>
            </a:schemeClr>
          </a:solidFill>
        </p:grpSpPr>
        <p:sp>
          <p:nvSpPr>
            <p:cNvPr id="247" name="任意多边形: 形状 119"/>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48" name="任意多边形: 形状 120"/>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49"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250" name="任意多边形: 形状 12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51" name="任意多边形: 形状 12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52" name="矩形 125"/>
            <p:cNvSpPr/>
            <p:nvPr userDrawn="true"/>
          </p:nvSpPr>
          <p:spPr bwMode="auto">
            <a:xfrm>
              <a:off x="1713695" y="613312"/>
              <a:ext cx="19157" cy="9189"/>
            </a:xfrm>
            <a:prstGeom prst="rect">
              <a:avLst/>
            </a:prstGeom>
            <a:grpFill/>
            <a:ln>
              <a:noFill/>
            </a:ln>
          </p:spPr>
          <p:txBody>
            <a:bodyPr anchor="ctr"/>
            <a:lstStyle/>
            <a:p>
              <a:pPr algn="ctr"/>
              <a:endParaRPr/>
            </a:p>
          </p:txBody>
        </p:sp>
        <p:sp>
          <p:nvSpPr>
            <p:cNvPr id="253" name="任意多边形: 形状 126"/>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54" name="任意多边形: 形状 127"/>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55" name="图片占位符 124"/>
          <p:cNvSpPr>
            <a:spLocks noGrp="true"/>
          </p:cNvSpPr>
          <p:nvPr>
            <p:ph type="pic" sz="quarter" idx="13"/>
          </p:nvPr>
        </p:nvSpPr>
        <p:spPr>
          <a:xfrm>
            <a:off x="671114" y="1018790"/>
            <a:ext cx="34200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sp>
        <p:nvSpPr>
          <p:cNvPr id="256" name="文本框 35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257" name="文本框 35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258" name="直接连接符 36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59" name="组合 362"/>
          <p:cNvGrpSpPr/>
          <p:nvPr userDrawn="true"/>
        </p:nvGrpSpPr>
        <p:grpSpPr>
          <a:xfrm>
            <a:off x="10672870" y="250062"/>
            <a:ext cx="913766" cy="457978"/>
            <a:chOff x="1585727" y="453077"/>
            <a:chExt cx="374706" cy="187802"/>
          </a:xfrm>
          <a:solidFill>
            <a:schemeClr val="accent1"/>
          </a:solidFill>
        </p:grpSpPr>
        <p:sp>
          <p:nvSpPr>
            <p:cNvPr id="260" name="任意多边形: 形状 36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61" name="任意多边形: 形状 36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62" name="矩形 365"/>
            <p:cNvSpPr/>
            <p:nvPr userDrawn="true"/>
          </p:nvSpPr>
          <p:spPr bwMode="auto">
            <a:xfrm>
              <a:off x="1646263" y="596082"/>
              <a:ext cx="19157" cy="8615"/>
            </a:xfrm>
            <a:prstGeom prst="rect">
              <a:avLst/>
            </a:prstGeom>
            <a:grpFill/>
            <a:ln>
              <a:noFill/>
            </a:ln>
          </p:spPr>
          <p:txBody>
            <a:bodyPr anchor="ctr"/>
            <a:lstStyle/>
            <a:p>
              <a:pPr algn="ctr"/>
              <a:endParaRPr/>
            </a:p>
          </p:txBody>
        </p:sp>
        <p:sp>
          <p:nvSpPr>
            <p:cNvPr id="263" name="任意多边形: 形状 36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64" name="任意多边形: 形状 36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65" name="矩形 368"/>
            <p:cNvSpPr/>
            <p:nvPr userDrawn="true"/>
          </p:nvSpPr>
          <p:spPr bwMode="auto">
            <a:xfrm>
              <a:off x="1713695" y="613312"/>
              <a:ext cx="19157" cy="9189"/>
            </a:xfrm>
            <a:prstGeom prst="rect">
              <a:avLst/>
            </a:prstGeom>
            <a:grpFill/>
            <a:ln>
              <a:noFill/>
            </a:ln>
          </p:spPr>
          <p:txBody>
            <a:bodyPr anchor="ctr"/>
            <a:lstStyle/>
            <a:p>
              <a:pPr algn="ctr"/>
              <a:endParaRPr/>
            </a:p>
          </p:txBody>
        </p:sp>
        <p:sp>
          <p:nvSpPr>
            <p:cNvPr id="266" name="任意多边形: 形状 36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67" name="任意多边形: 形状 37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68" name="椭圆 37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69" name="文本占位符 37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6.xml><?xml version="1.0" encoding="utf-8"?>
<p:sldLayout xmlns:a="http://schemas.openxmlformats.org/drawingml/2006/main" xmlns:p="http://schemas.openxmlformats.org/presentationml/2006/main" xmlns:r="http://schemas.openxmlformats.org/officeDocument/2006/relationships">
  <p:cSld name="内容页6">
    <p:bg>
      <p:bgPr>
        <a:solidFill>
          <a:schemeClr val="bg1">
            <a:lumMod val="95000"/>
          </a:schemeClr>
        </a:solidFill>
        <a:effectLst/>
      </p:bgPr>
    </p:bg>
    <p:spTree>
      <p:nvGrpSpPr>
        <p:cNvPr id="270" name=""/>
        <p:cNvGrpSpPr/>
        <p:nvPr/>
      </p:nvGrpSpPr>
      <p:grpSpPr>
        <a:xfrm>
          <a:off x="0" y="0"/>
          <a:ext cx="0" cy="0"/>
          <a:chOff x="0" y="0"/>
          <a:chExt cx="0" cy="0"/>
        </a:xfrm>
      </p:grpSpPr>
      <p:grpSp>
        <p:nvGrpSpPr>
          <p:cNvPr id="271" name="组合 118"/>
          <p:cNvGrpSpPr/>
          <p:nvPr userDrawn="true"/>
        </p:nvGrpSpPr>
        <p:grpSpPr>
          <a:xfrm>
            <a:off x="2539883" y="1646681"/>
            <a:ext cx="7112234" cy="3564639"/>
            <a:chOff x="1585727" y="453077"/>
            <a:chExt cx="374706" cy="187802"/>
          </a:xfrm>
          <a:solidFill>
            <a:schemeClr val="bg1">
              <a:lumMod val="65000"/>
              <a:alpha val="4000"/>
            </a:schemeClr>
          </a:solidFill>
        </p:grpSpPr>
        <p:sp>
          <p:nvSpPr>
            <p:cNvPr id="272" name="任意多边形: 形状 119"/>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73" name="任意多边形: 形状 120"/>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74"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275" name="任意多边形: 形状 123"/>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76" name="任意多边形: 形状 23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77" name="矩形 234"/>
            <p:cNvSpPr/>
            <p:nvPr userDrawn="true"/>
          </p:nvSpPr>
          <p:spPr bwMode="auto">
            <a:xfrm>
              <a:off x="1713695" y="613312"/>
              <a:ext cx="19157" cy="9189"/>
            </a:xfrm>
            <a:prstGeom prst="rect">
              <a:avLst/>
            </a:prstGeom>
            <a:grpFill/>
            <a:ln>
              <a:noFill/>
            </a:ln>
          </p:spPr>
          <p:txBody>
            <a:bodyPr anchor="ctr"/>
            <a:lstStyle/>
            <a:p>
              <a:pPr algn="ctr"/>
              <a:endParaRPr/>
            </a:p>
          </p:txBody>
        </p:sp>
        <p:sp>
          <p:nvSpPr>
            <p:cNvPr id="278" name="任意多边形: 形状 23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79" name="任意多边形: 形状 236"/>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280" name="图片 9"/>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281" name="图片占位符 122"/>
          <p:cNvSpPr>
            <a:spLocks noGrp="true"/>
          </p:cNvSpPr>
          <p:nvPr>
            <p:ph type="pic" sz="quarter" idx="13"/>
          </p:nvPr>
        </p:nvSpPr>
        <p:spPr>
          <a:xfrm>
            <a:off x="4270744" y="1603744"/>
            <a:ext cx="3650512" cy="3650512"/>
          </a:xfrm>
          <a:custGeom>
            <a:avLst/>
            <a:gdLst>
              <a:gd name="connsiteX0" fmla="*/ 1825256 w 3650512"/>
              <a:gd name="connsiteY0" fmla="*/ 967751 h 3650512"/>
              <a:gd name="connsiteX1" fmla="*/ 967751 w 3650512"/>
              <a:gd name="connsiteY1" fmla="*/ 1825256 h 3650512"/>
              <a:gd name="connsiteX2" fmla="*/ 1825256 w 3650512"/>
              <a:gd name="connsiteY2" fmla="*/ 2682761 h 3650512"/>
              <a:gd name="connsiteX3" fmla="*/ 2682761 w 3650512"/>
              <a:gd name="connsiteY3" fmla="*/ 1825256 h 3650512"/>
              <a:gd name="connsiteX4" fmla="*/ 1825256 w 3650512"/>
              <a:gd name="connsiteY4" fmla="*/ 967751 h 3650512"/>
              <a:gd name="connsiteX5" fmla="*/ 1825256 w 3650512"/>
              <a:gd name="connsiteY5" fmla="*/ 0 h 3650512"/>
              <a:gd name="connsiteX6" fmla="*/ 3650512 w 3650512"/>
              <a:gd name="connsiteY6" fmla="*/ 1825256 h 3650512"/>
              <a:gd name="connsiteX7" fmla="*/ 1825256 w 3650512"/>
              <a:gd name="connsiteY7" fmla="*/ 3650512 h 3650512"/>
              <a:gd name="connsiteX8" fmla="*/ 0 w 3650512"/>
              <a:gd name="connsiteY8" fmla="*/ 1825256 h 3650512"/>
              <a:gd name="connsiteX9" fmla="*/ 1825256 w 3650512"/>
              <a:gd name="connsiteY9" fmla="*/ 0 h 365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0512" h="3650512">
                <a:moveTo>
                  <a:pt x="1825256" y="967751"/>
                </a:moveTo>
                <a:cubicBezTo>
                  <a:pt x="1351669" y="967751"/>
                  <a:pt x="967751" y="1351669"/>
                  <a:pt x="967751" y="1825256"/>
                </a:cubicBezTo>
                <a:cubicBezTo>
                  <a:pt x="967751" y="2298843"/>
                  <a:pt x="1351669" y="2682761"/>
                  <a:pt x="1825256" y="2682761"/>
                </a:cubicBezTo>
                <a:cubicBezTo>
                  <a:pt x="2298843" y="2682761"/>
                  <a:pt x="2682761" y="2298843"/>
                  <a:pt x="2682761" y="1825256"/>
                </a:cubicBezTo>
                <a:cubicBezTo>
                  <a:pt x="2682761" y="1351669"/>
                  <a:pt x="2298843" y="967751"/>
                  <a:pt x="1825256" y="967751"/>
                </a:cubicBezTo>
                <a:close/>
                <a:moveTo>
                  <a:pt x="1825256" y="0"/>
                </a:moveTo>
                <a:cubicBezTo>
                  <a:pt x="2833317" y="0"/>
                  <a:pt x="3650512" y="817195"/>
                  <a:pt x="3650512" y="1825256"/>
                </a:cubicBezTo>
                <a:cubicBezTo>
                  <a:pt x="3650512" y="2833317"/>
                  <a:pt x="2833317" y="3650512"/>
                  <a:pt x="1825256" y="3650512"/>
                </a:cubicBezTo>
                <a:cubicBezTo>
                  <a:pt x="817195" y="3650512"/>
                  <a:pt x="0" y="2833317"/>
                  <a:pt x="0" y="1825256"/>
                </a:cubicBezTo>
                <a:cubicBezTo>
                  <a:pt x="0" y="817195"/>
                  <a:pt x="817195" y="0"/>
                  <a:pt x="1825256" y="0"/>
                </a:cubicBezTo>
                <a:close/>
              </a:path>
            </a:pathLst>
          </a:custGeom>
        </p:spPr>
        <p:txBody>
          <a:bodyPr wrap="square">
            <a:noAutofit/>
          </a:bodyPr>
          <a:lstStyle/>
          <a:p>
            <a:pPr/>
            <a:endParaRPr lang="zh-CN" altLang="en-US"/>
          </a:p>
        </p:txBody>
      </p:sp>
      <p:sp>
        <p:nvSpPr>
          <p:cNvPr id="282" name="文本框 344"/>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283" name="文本框 345"/>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284" name="直接连接符 348"/>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85" name="组合 349"/>
          <p:cNvGrpSpPr/>
          <p:nvPr userDrawn="true"/>
        </p:nvGrpSpPr>
        <p:grpSpPr>
          <a:xfrm>
            <a:off x="10672870" y="250062"/>
            <a:ext cx="913766" cy="457978"/>
            <a:chOff x="1585727" y="453077"/>
            <a:chExt cx="374706" cy="187802"/>
          </a:xfrm>
          <a:solidFill>
            <a:schemeClr val="accent1"/>
          </a:solidFill>
        </p:grpSpPr>
        <p:sp>
          <p:nvSpPr>
            <p:cNvPr id="286" name="任意多边形: 形状 350"/>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87" name="任意多边形: 形状 351"/>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88" name="矩形 352"/>
            <p:cNvSpPr/>
            <p:nvPr userDrawn="true"/>
          </p:nvSpPr>
          <p:spPr bwMode="auto">
            <a:xfrm>
              <a:off x="1646263" y="596082"/>
              <a:ext cx="19157" cy="8615"/>
            </a:xfrm>
            <a:prstGeom prst="rect">
              <a:avLst/>
            </a:prstGeom>
            <a:grpFill/>
            <a:ln>
              <a:noFill/>
            </a:ln>
          </p:spPr>
          <p:txBody>
            <a:bodyPr anchor="ctr"/>
            <a:lstStyle/>
            <a:p>
              <a:pPr algn="ctr"/>
              <a:endParaRPr/>
            </a:p>
          </p:txBody>
        </p:sp>
        <p:sp>
          <p:nvSpPr>
            <p:cNvPr id="289" name="任意多边形: 形状 353"/>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90" name="任意多边形: 形状 354"/>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91" name="矩形 355"/>
            <p:cNvSpPr/>
            <p:nvPr userDrawn="true"/>
          </p:nvSpPr>
          <p:spPr bwMode="auto">
            <a:xfrm>
              <a:off x="1713695" y="613312"/>
              <a:ext cx="19157" cy="9189"/>
            </a:xfrm>
            <a:prstGeom prst="rect">
              <a:avLst/>
            </a:prstGeom>
            <a:grpFill/>
            <a:ln>
              <a:noFill/>
            </a:ln>
          </p:spPr>
          <p:txBody>
            <a:bodyPr anchor="ctr"/>
            <a:lstStyle/>
            <a:p>
              <a:pPr algn="ctr"/>
              <a:endParaRPr/>
            </a:p>
          </p:txBody>
        </p:sp>
        <p:sp>
          <p:nvSpPr>
            <p:cNvPr id="292" name="任意多边形: 形状 356"/>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93" name="任意多边形: 形状 357"/>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94" name="椭圆 358"/>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95" name="文本占位符 359"/>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7.xml><?xml version="1.0" encoding="utf-8"?>
<p:sldLayout xmlns:a="http://schemas.openxmlformats.org/drawingml/2006/main" xmlns:p="http://schemas.openxmlformats.org/presentationml/2006/main" xmlns:r="http://schemas.openxmlformats.org/officeDocument/2006/relationships">
  <p:cSld name="内容页7">
    <p:bg>
      <p:bgPr>
        <a:solidFill>
          <a:schemeClr val="bg1">
            <a:lumMod val="95000"/>
          </a:schemeClr>
        </a:solidFill>
        <a:effectLst/>
      </p:bgPr>
    </p:bg>
    <p:spTree>
      <p:nvGrpSpPr>
        <p:cNvPr id="296" name=""/>
        <p:cNvGrpSpPr/>
        <p:nvPr/>
      </p:nvGrpSpPr>
      <p:grpSpPr>
        <a:xfrm>
          <a:off x="0" y="0"/>
          <a:ext cx="0" cy="0"/>
          <a:chOff x="0" y="0"/>
          <a:chExt cx="0" cy="0"/>
        </a:xfrm>
      </p:grpSpPr>
      <p:grpSp>
        <p:nvGrpSpPr>
          <p:cNvPr id="297" name="组合 121"/>
          <p:cNvGrpSpPr/>
          <p:nvPr userDrawn="true"/>
        </p:nvGrpSpPr>
        <p:grpSpPr>
          <a:xfrm>
            <a:off x="2539883" y="1646681"/>
            <a:ext cx="7112234" cy="3564639"/>
            <a:chOff x="1585727" y="453077"/>
            <a:chExt cx="374706" cy="187802"/>
          </a:xfrm>
          <a:solidFill>
            <a:schemeClr val="bg1">
              <a:lumMod val="65000"/>
              <a:alpha val="4000"/>
            </a:schemeClr>
          </a:solidFill>
        </p:grpSpPr>
        <p:sp>
          <p:nvSpPr>
            <p:cNvPr id="298" name="任意多边形: 形状 122"/>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99" name="任意多边形: 形状 123"/>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00" name="矩形 124"/>
            <p:cNvSpPr/>
            <p:nvPr userDrawn="true"/>
          </p:nvSpPr>
          <p:spPr bwMode="auto">
            <a:xfrm>
              <a:off x="1646263" y="596082"/>
              <a:ext cx="19157" cy="8615"/>
            </a:xfrm>
            <a:prstGeom prst="rect">
              <a:avLst/>
            </a:prstGeom>
            <a:grpFill/>
            <a:ln>
              <a:noFill/>
            </a:ln>
          </p:spPr>
          <p:txBody>
            <a:bodyPr anchor="ctr"/>
            <a:lstStyle/>
            <a:p>
              <a:pPr algn="ctr"/>
              <a:endParaRPr/>
            </a:p>
          </p:txBody>
        </p:sp>
        <p:sp>
          <p:nvSpPr>
            <p:cNvPr id="301" name="任意多边形: 形状 125"/>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02" name="任意多边形: 形状 126"/>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03" name="矩形 127"/>
            <p:cNvSpPr/>
            <p:nvPr userDrawn="true"/>
          </p:nvSpPr>
          <p:spPr bwMode="auto">
            <a:xfrm>
              <a:off x="1713695" y="613312"/>
              <a:ext cx="19157" cy="9189"/>
            </a:xfrm>
            <a:prstGeom prst="rect">
              <a:avLst/>
            </a:prstGeom>
            <a:grpFill/>
            <a:ln>
              <a:noFill/>
            </a:ln>
          </p:spPr>
          <p:txBody>
            <a:bodyPr anchor="ctr"/>
            <a:lstStyle/>
            <a:p>
              <a:pPr algn="ctr"/>
              <a:endParaRPr/>
            </a:p>
          </p:txBody>
        </p:sp>
        <p:sp>
          <p:nvSpPr>
            <p:cNvPr id="304" name="任意多边形: 形状 12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05" name="任意多边形: 形状 13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306"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307" name="文本框 361"/>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308" name="文本框 362"/>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309" name="直接连接符 365"/>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10" name="组合 366"/>
          <p:cNvGrpSpPr/>
          <p:nvPr userDrawn="true"/>
        </p:nvGrpSpPr>
        <p:grpSpPr>
          <a:xfrm>
            <a:off x="10672870" y="250062"/>
            <a:ext cx="913766" cy="457978"/>
            <a:chOff x="1585727" y="453077"/>
            <a:chExt cx="374706" cy="187802"/>
          </a:xfrm>
          <a:solidFill>
            <a:schemeClr val="accent1"/>
          </a:solidFill>
        </p:grpSpPr>
        <p:sp>
          <p:nvSpPr>
            <p:cNvPr id="311" name="任意多边形: 形状 36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12" name="任意多边形: 形状 36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3" name="矩形 369"/>
            <p:cNvSpPr/>
            <p:nvPr userDrawn="true"/>
          </p:nvSpPr>
          <p:spPr bwMode="auto">
            <a:xfrm>
              <a:off x="1646263" y="596082"/>
              <a:ext cx="19157" cy="8615"/>
            </a:xfrm>
            <a:prstGeom prst="rect">
              <a:avLst/>
            </a:prstGeom>
            <a:grpFill/>
            <a:ln>
              <a:noFill/>
            </a:ln>
          </p:spPr>
          <p:txBody>
            <a:bodyPr anchor="ctr"/>
            <a:lstStyle/>
            <a:p>
              <a:pPr algn="ctr"/>
              <a:endParaRPr/>
            </a:p>
          </p:txBody>
        </p:sp>
        <p:sp>
          <p:nvSpPr>
            <p:cNvPr id="314" name="任意多边形: 形状 370"/>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15" name="任意多边形: 形状 371"/>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16" name="矩形 372"/>
            <p:cNvSpPr/>
            <p:nvPr userDrawn="true"/>
          </p:nvSpPr>
          <p:spPr bwMode="auto">
            <a:xfrm>
              <a:off x="1713695" y="613312"/>
              <a:ext cx="19157" cy="9189"/>
            </a:xfrm>
            <a:prstGeom prst="rect">
              <a:avLst/>
            </a:prstGeom>
            <a:grpFill/>
            <a:ln>
              <a:noFill/>
            </a:ln>
          </p:spPr>
          <p:txBody>
            <a:bodyPr anchor="ctr"/>
            <a:lstStyle/>
            <a:p>
              <a:pPr algn="ctr"/>
              <a:endParaRPr/>
            </a:p>
          </p:txBody>
        </p:sp>
        <p:sp>
          <p:nvSpPr>
            <p:cNvPr id="317" name="任意多边形: 形状 373"/>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18" name="任意多边形: 形状 374"/>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19" name="椭圆 375"/>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20" name="文本占位符 376"/>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
        <p:nvSpPr>
          <p:cNvPr id="321" name="图片占位符 28"/>
          <p:cNvSpPr>
            <a:spLocks noGrp="true"/>
          </p:cNvSpPr>
          <p:nvPr>
            <p:ph type="pic" sz="quarter" idx="13"/>
          </p:nvPr>
        </p:nvSpPr>
        <p:spPr>
          <a:xfrm>
            <a:off x="711199" y="11303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sp>
        <p:nvSpPr>
          <p:cNvPr id="322" name="图片占位符 31"/>
          <p:cNvSpPr>
            <a:spLocks noGrp="true"/>
          </p:cNvSpPr>
          <p:nvPr>
            <p:ph type="pic" sz="quarter" idx="14"/>
          </p:nvPr>
        </p:nvSpPr>
        <p:spPr>
          <a:xfrm>
            <a:off x="4413249" y="9525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sp>
        <p:nvSpPr>
          <p:cNvPr id="323" name="图片占位符 32"/>
          <p:cNvSpPr>
            <a:spLocks noGrp="true"/>
          </p:cNvSpPr>
          <p:nvPr>
            <p:ph type="pic" sz="quarter" idx="15"/>
          </p:nvPr>
        </p:nvSpPr>
        <p:spPr>
          <a:xfrm>
            <a:off x="8115299" y="11303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spTree>
  </p:cSld>
  <p:clrMapOvr>
    <a:masterClrMapping/>
  </p:clrMapOvr>
</p:sldLayout>
</file>

<file path=ppt/slideLayouts/slideLayout18.xml><?xml version="1.0" encoding="utf-8"?>
<p:sldLayout xmlns:a="http://schemas.openxmlformats.org/drawingml/2006/main" xmlns:p="http://schemas.openxmlformats.org/presentationml/2006/main" xmlns:r="http://schemas.openxmlformats.org/officeDocument/2006/relationships">
  <p:cSld name="内容页8">
    <p:bg>
      <p:bgPr>
        <a:solidFill>
          <a:schemeClr val="bg1">
            <a:lumMod val="95000"/>
          </a:schemeClr>
        </a:solidFill>
        <a:effectLst/>
      </p:bgPr>
    </p:bg>
    <p:spTree>
      <p:nvGrpSpPr>
        <p:cNvPr id="324" name=""/>
        <p:cNvGrpSpPr/>
        <p:nvPr/>
      </p:nvGrpSpPr>
      <p:grpSpPr>
        <a:xfrm>
          <a:off x="0" y="0"/>
          <a:ext cx="0" cy="0"/>
          <a:chOff x="0" y="0"/>
          <a:chExt cx="0" cy="0"/>
        </a:xfrm>
      </p:grpSpPr>
      <p:pic>
        <p:nvPicPr>
          <p:cNvPr id="325"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326" name="文本框 34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327" name="文本框 34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328" name="直接连接符 35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29" name="组合 352"/>
          <p:cNvGrpSpPr/>
          <p:nvPr userDrawn="true"/>
        </p:nvGrpSpPr>
        <p:grpSpPr>
          <a:xfrm>
            <a:off x="10672870" y="250062"/>
            <a:ext cx="913766" cy="457978"/>
            <a:chOff x="1585727" y="453077"/>
            <a:chExt cx="374706" cy="187802"/>
          </a:xfrm>
          <a:solidFill>
            <a:schemeClr val="accent1"/>
          </a:solidFill>
        </p:grpSpPr>
        <p:sp>
          <p:nvSpPr>
            <p:cNvPr id="330" name="任意多边形: 形状 35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31" name="任意多边形: 形状 35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32" name="矩形 355"/>
            <p:cNvSpPr/>
            <p:nvPr userDrawn="true"/>
          </p:nvSpPr>
          <p:spPr bwMode="auto">
            <a:xfrm>
              <a:off x="1646263" y="596082"/>
              <a:ext cx="19157" cy="8615"/>
            </a:xfrm>
            <a:prstGeom prst="rect">
              <a:avLst/>
            </a:prstGeom>
            <a:grpFill/>
            <a:ln>
              <a:noFill/>
            </a:ln>
          </p:spPr>
          <p:txBody>
            <a:bodyPr anchor="ctr"/>
            <a:lstStyle/>
            <a:p>
              <a:pPr algn="ctr"/>
              <a:endParaRPr/>
            </a:p>
          </p:txBody>
        </p:sp>
        <p:sp>
          <p:nvSpPr>
            <p:cNvPr id="333" name="任意多边形: 形状 35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4" name="任意多边形: 形状 35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35" name="矩形 358"/>
            <p:cNvSpPr/>
            <p:nvPr userDrawn="true"/>
          </p:nvSpPr>
          <p:spPr bwMode="auto">
            <a:xfrm>
              <a:off x="1713695" y="613312"/>
              <a:ext cx="19157" cy="9189"/>
            </a:xfrm>
            <a:prstGeom prst="rect">
              <a:avLst/>
            </a:prstGeom>
            <a:grpFill/>
            <a:ln>
              <a:noFill/>
            </a:ln>
          </p:spPr>
          <p:txBody>
            <a:bodyPr anchor="ctr"/>
            <a:lstStyle/>
            <a:p>
              <a:pPr algn="ctr"/>
              <a:endParaRPr/>
            </a:p>
          </p:txBody>
        </p:sp>
        <p:sp>
          <p:nvSpPr>
            <p:cNvPr id="336" name="任意多边形: 形状 35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37" name="任意多边形: 形状 36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38" name="椭圆 36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39" name="文本占位符 36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
        <p:nvSpPr>
          <p:cNvPr id="340" name="图片占位符 20"/>
          <p:cNvSpPr>
            <a:spLocks noGrp="true"/>
          </p:cNvSpPr>
          <p:nvPr>
            <p:ph type="pic" sz="quarter" idx="17"/>
          </p:nvPr>
        </p:nvSpPr>
        <p:spPr>
          <a:xfrm>
            <a:off x="666677" y="1174731"/>
            <a:ext cx="2713111" cy="2244968"/>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a:p/>
        </p:txBody>
      </p:sp>
      <p:sp>
        <p:nvSpPr>
          <p:cNvPr id="341" name="图片占位符 21"/>
          <p:cNvSpPr>
            <a:spLocks noGrp="true"/>
          </p:cNvSpPr>
          <p:nvPr>
            <p:ph type="pic" sz="quarter" idx="18"/>
          </p:nvPr>
        </p:nvSpPr>
        <p:spPr>
          <a:xfrm>
            <a:off x="6095999" y="1181081"/>
            <a:ext cx="2713111" cy="2238617"/>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a:p/>
        </p:txBody>
      </p:sp>
      <p:sp>
        <p:nvSpPr>
          <p:cNvPr id="342" name="图片占位符 22"/>
          <p:cNvSpPr>
            <a:spLocks noGrp="true"/>
          </p:cNvSpPr>
          <p:nvPr>
            <p:ph type="pic" sz="quarter" idx="19"/>
          </p:nvPr>
        </p:nvSpPr>
        <p:spPr>
          <a:xfrm>
            <a:off x="3379788" y="3431951"/>
            <a:ext cx="2716212" cy="2244967"/>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a:p/>
        </p:txBody>
      </p:sp>
      <p:sp>
        <p:nvSpPr>
          <p:cNvPr id="343" name="图片占位符 23"/>
          <p:cNvSpPr>
            <a:spLocks noGrp="true"/>
          </p:cNvSpPr>
          <p:nvPr>
            <p:ph type="pic" sz="quarter" idx="16"/>
          </p:nvPr>
        </p:nvSpPr>
        <p:spPr>
          <a:xfrm>
            <a:off x="8810624" y="3426048"/>
            <a:ext cx="2708276" cy="2250869"/>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a:p/>
        </p:txBody>
      </p:sp>
    </p:spTree>
  </p:cSld>
  <p:clrMapOvr>
    <a:masterClrMapping/>
  </p:clrMapOvr>
</p:sldLayout>
</file>

<file path=ppt/slideLayouts/slideLayout19.xml><?xml version="1.0" encoding="utf-8"?>
<p:sldLayout xmlns:a="http://schemas.openxmlformats.org/drawingml/2006/main" xmlns:p="http://schemas.openxmlformats.org/presentationml/2006/main" xmlns:r="http://schemas.openxmlformats.org/officeDocument/2006/relationships">
  <p:cSld name="内容页9">
    <p:bg>
      <p:bgPr>
        <a:solidFill>
          <a:schemeClr val="bg1">
            <a:lumMod val="95000"/>
          </a:schemeClr>
        </a:solidFill>
        <a:effectLst/>
      </p:bgPr>
    </p:bg>
    <p:spTree>
      <p:nvGrpSpPr>
        <p:cNvPr id="344" name=""/>
        <p:cNvGrpSpPr/>
        <p:nvPr/>
      </p:nvGrpSpPr>
      <p:grpSpPr>
        <a:xfrm>
          <a:off x="0" y="0"/>
          <a:ext cx="0" cy="0"/>
          <a:chOff x="0" y="0"/>
          <a:chExt cx="0" cy="0"/>
        </a:xfrm>
      </p:grpSpPr>
      <p:grpSp>
        <p:nvGrpSpPr>
          <p:cNvPr id="345" name="组合 145"/>
          <p:cNvGrpSpPr/>
          <p:nvPr userDrawn="true"/>
        </p:nvGrpSpPr>
        <p:grpSpPr>
          <a:xfrm>
            <a:off x="2539883" y="1618683"/>
            <a:ext cx="7112234" cy="3564639"/>
            <a:chOff x="1585727" y="453077"/>
            <a:chExt cx="374706" cy="187802"/>
          </a:xfrm>
          <a:solidFill>
            <a:schemeClr val="bg1">
              <a:lumMod val="65000"/>
              <a:alpha val="4000"/>
            </a:schemeClr>
          </a:solidFill>
        </p:grpSpPr>
        <p:sp>
          <p:nvSpPr>
            <p:cNvPr id="346" name="任意多边形: 形状 146"/>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47" name="任意多边形: 形状 147"/>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48" name="矩形 148"/>
            <p:cNvSpPr/>
            <p:nvPr userDrawn="true"/>
          </p:nvSpPr>
          <p:spPr bwMode="auto">
            <a:xfrm>
              <a:off x="1646263" y="596082"/>
              <a:ext cx="19157" cy="8615"/>
            </a:xfrm>
            <a:prstGeom prst="rect">
              <a:avLst/>
            </a:prstGeom>
            <a:grpFill/>
            <a:ln>
              <a:noFill/>
            </a:ln>
          </p:spPr>
          <p:txBody>
            <a:bodyPr anchor="ctr"/>
            <a:lstStyle/>
            <a:p>
              <a:pPr algn="ctr"/>
              <a:endParaRPr/>
            </a:p>
          </p:txBody>
        </p:sp>
        <p:sp>
          <p:nvSpPr>
            <p:cNvPr id="349" name="任意多边形: 形状 149"/>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0" name="任意多边形: 形状 150"/>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1" name="矩形 151"/>
            <p:cNvSpPr/>
            <p:nvPr userDrawn="true"/>
          </p:nvSpPr>
          <p:spPr bwMode="auto">
            <a:xfrm>
              <a:off x="1713695" y="613312"/>
              <a:ext cx="19157" cy="9189"/>
            </a:xfrm>
            <a:prstGeom prst="rect">
              <a:avLst/>
            </a:prstGeom>
            <a:grpFill/>
            <a:ln>
              <a:noFill/>
            </a:ln>
          </p:spPr>
          <p:txBody>
            <a:bodyPr anchor="ctr"/>
            <a:lstStyle/>
            <a:p>
              <a:pPr algn="ctr"/>
              <a:endParaRPr/>
            </a:p>
          </p:txBody>
        </p:sp>
        <p:sp>
          <p:nvSpPr>
            <p:cNvPr id="352" name="任意多边形: 形状 152"/>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3" name="任意多边形: 形状 153"/>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4" name="图片占位符 30"/>
          <p:cNvSpPr>
            <a:spLocks noGrp="true"/>
          </p:cNvSpPr>
          <p:nvPr>
            <p:ph type="pic" sz="quarter" idx="15"/>
          </p:nvPr>
        </p:nvSpPr>
        <p:spPr>
          <a:xfrm>
            <a:off x="6167438" y="3644900"/>
            <a:ext cx="2628900" cy="1930722"/>
          </a:xfrm>
          <a:custGeom>
            <a:avLst/>
            <a:gdLst>
              <a:gd name="connsiteX0" fmla="*/ 0 w 2582898"/>
              <a:gd name="connsiteY0" fmla="*/ 0 h 1974986"/>
              <a:gd name="connsiteX1" fmla="*/ 2582898 w 2582898"/>
              <a:gd name="connsiteY1" fmla="*/ 0 h 1974986"/>
              <a:gd name="connsiteX2" fmla="*/ 2582898 w 2582898"/>
              <a:gd name="connsiteY2" fmla="*/ 1974986 h 1974986"/>
              <a:gd name="connsiteX3" fmla="*/ 0 w 2582898"/>
              <a:gd name="connsiteY3" fmla="*/ 1974986 h 1974986"/>
            </a:gdLst>
            <a:ahLst/>
            <a:cxnLst>
              <a:cxn ang="0">
                <a:pos x="connsiteX0" y="connsiteY0"/>
              </a:cxn>
              <a:cxn ang="0">
                <a:pos x="connsiteX1" y="connsiteY1"/>
              </a:cxn>
              <a:cxn ang="0">
                <a:pos x="connsiteX2" y="connsiteY2"/>
              </a:cxn>
              <a:cxn ang="0">
                <a:pos x="connsiteX3" y="connsiteY3"/>
              </a:cxn>
            </a:cxnLst>
            <a:rect l="l" t="t" r="r" b="b"/>
            <a:pathLst>
              <a:path w="2582898" h="1974986">
                <a:moveTo>
                  <a:pt x="0" y="0"/>
                </a:moveTo>
                <a:lnTo>
                  <a:pt x="2582898" y="0"/>
                </a:lnTo>
                <a:lnTo>
                  <a:pt x="2582898" y="1974986"/>
                </a:lnTo>
                <a:lnTo>
                  <a:pt x="0" y="1974986"/>
                </a:lnTo>
                <a:close/>
              </a:path>
            </a:pathLst>
          </a:custGeom>
        </p:spPr>
        <p:txBody>
          <a:bodyPr wrap="square">
            <a:noAutofit/>
          </a:bodyPr>
          <a:lstStyle/>
          <a:p>
            <a:pPr/>
            <a:endParaRPr lang="zh-CN" altLang="en-US"/>
          </a:p>
        </p:txBody>
      </p:sp>
      <p:sp>
        <p:nvSpPr>
          <p:cNvPr id="355" name="图片占位符 27"/>
          <p:cNvSpPr>
            <a:spLocks noGrp="true"/>
          </p:cNvSpPr>
          <p:nvPr>
            <p:ph type="pic" sz="quarter" idx="14"/>
          </p:nvPr>
        </p:nvSpPr>
        <p:spPr>
          <a:xfrm>
            <a:off x="660400" y="3644900"/>
            <a:ext cx="5364163" cy="1930721"/>
          </a:xfrm>
          <a:custGeom>
            <a:avLst/>
            <a:gdLst>
              <a:gd name="connsiteX0" fmla="*/ 0 w 5341432"/>
              <a:gd name="connsiteY0" fmla="*/ 0 h 1974986"/>
              <a:gd name="connsiteX1" fmla="*/ 5341432 w 5341432"/>
              <a:gd name="connsiteY1" fmla="*/ 0 h 1974986"/>
              <a:gd name="connsiteX2" fmla="*/ 5341432 w 5341432"/>
              <a:gd name="connsiteY2" fmla="*/ 1974986 h 1974986"/>
              <a:gd name="connsiteX3" fmla="*/ 0 w 5341432"/>
              <a:gd name="connsiteY3" fmla="*/ 1974986 h 1974986"/>
            </a:gdLst>
            <a:ahLst/>
            <a:cxnLst>
              <a:cxn ang="0">
                <a:pos x="connsiteX0" y="connsiteY0"/>
              </a:cxn>
              <a:cxn ang="0">
                <a:pos x="connsiteX1" y="connsiteY1"/>
              </a:cxn>
              <a:cxn ang="0">
                <a:pos x="connsiteX2" y="connsiteY2"/>
              </a:cxn>
              <a:cxn ang="0">
                <a:pos x="connsiteX3" y="connsiteY3"/>
              </a:cxn>
            </a:cxnLst>
            <a:rect l="l" t="t" r="r" b="b"/>
            <a:pathLst>
              <a:path w="5341432" h="1974986">
                <a:moveTo>
                  <a:pt x="0" y="0"/>
                </a:moveTo>
                <a:lnTo>
                  <a:pt x="5341432" y="0"/>
                </a:lnTo>
                <a:lnTo>
                  <a:pt x="5341432" y="1974986"/>
                </a:lnTo>
                <a:lnTo>
                  <a:pt x="0" y="1974986"/>
                </a:lnTo>
                <a:close/>
              </a:path>
            </a:pathLst>
          </a:custGeom>
        </p:spPr>
        <p:txBody>
          <a:bodyPr wrap="square">
            <a:noAutofit/>
          </a:bodyPr>
          <a:lstStyle/>
          <a:p>
            <a:pPr/>
            <a:endParaRPr lang="zh-CN" altLang="en-US"/>
          </a:p>
        </p:txBody>
      </p:sp>
      <p:sp>
        <p:nvSpPr>
          <p:cNvPr id="356" name="图片占位符 24"/>
          <p:cNvSpPr>
            <a:spLocks noGrp="true"/>
          </p:cNvSpPr>
          <p:nvPr>
            <p:ph type="pic" sz="quarter" idx="13"/>
          </p:nvPr>
        </p:nvSpPr>
        <p:spPr>
          <a:xfrm>
            <a:off x="8954694" y="1282379"/>
            <a:ext cx="2564206" cy="4293242"/>
          </a:xfrm>
          <a:custGeom>
            <a:avLst/>
            <a:gdLst>
              <a:gd name="connsiteX0" fmla="*/ 0 w 2582898"/>
              <a:gd name="connsiteY0" fmla="*/ 0 h 4293242"/>
              <a:gd name="connsiteX1" fmla="*/ 2582898 w 2582898"/>
              <a:gd name="connsiteY1" fmla="*/ 0 h 4293242"/>
              <a:gd name="connsiteX2" fmla="*/ 2582898 w 2582898"/>
              <a:gd name="connsiteY2" fmla="*/ 4293242 h 4293242"/>
              <a:gd name="connsiteX3" fmla="*/ 0 w 2582898"/>
              <a:gd name="connsiteY3" fmla="*/ 4293242 h 4293242"/>
            </a:gdLst>
            <a:ahLst/>
            <a:cxnLst>
              <a:cxn ang="0">
                <a:pos x="connsiteX0" y="connsiteY0"/>
              </a:cxn>
              <a:cxn ang="0">
                <a:pos x="connsiteX1" y="connsiteY1"/>
              </a:cxn>
              <a:cxn ang="0">
                <a:pos x="connsiteX2" y="connsiteY2"/>
              </a:cxn>
              <a:cxn ang="0">
                <a:pos x="connsiteX3" y="connsiteY3"/>
              </a:cxn>
            </a:cxnLst>
            <a:rect l="l" t="t" r="r" b="b"/>
            <a:pathLst>
              <a:path w="2582898" h="4293242">
                <a:moveTo>
                  <a:pt x="0" y="0"/>
                </a:moveTo>
                <a:lnTo>
                  <a:pt x="2582898" y="0"/>
                </a:lnTo>
                <a:lnTo>
                  <a:pt x="2582898" y="4293242"/>
                </a:lnTo>
                <a:lnTo>
                  <a:pt x="0" y="4293242"/>
                </a:lnTo>
                <a:close/>
              </a:path>
            </a:pathLst>
          </a:custGeom>
        </p:spPr>
        <p:txBody>
          <a:bodyPr wrap="square">
            <a:noAutofit/>
          </a:bodyPr>
          <a:lstStyle/>
          <a:p>
            <a:pPr/>
            <a:endParaRPr lang="zh-CN" altLang="en-US"/>
          </a:p>
        </p:txBody>
      </p:sp>
      <p:sp>
        <p:nvSpPr>
          <p:cNvPr id="357" name="图片占位符 21"/>
          <p:cNvSpPr>
            <a:spLocks noGrp="true"/>
          </p:cNvSpPr>
          <p:nvPr>
            <p:ph type="pic" sz="quarter" idx="12"/>
          </p:nvPr>
        </p:nvSpPr>
        <p:spPr>
          <a:xfrm>
            <a:off x="6167438" y="1282380"/>
            <a:ext cx="2628900"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pPr/>
            <a:endParaRPr lang="zh-CN" altLang="en-US"/>
          </a:p>
        </p:txBody>
      </p:sp>
      <p:sp>
        <p:nvSpPr>
          <p:cNvPr id="358" name="图片占位符 18"/>
          <p:cNvSpPr>
            <a:spLocks noGrp="true"/>
          </p:cNvSpPr>
          <p:nvPr>
            <p:ph type="pic" sz="quarter" idx="11"/>
          </p:nvPr>
        </p:nvSpPr>
        <p:spPr>
          <a:xfrm>
            <a:off x="3395663" y="1282379"/>
            <a:ext cx="2628900"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pPr/>
            <a:endParaRPr lang="zh-CN" altLang="en-US"/>
          </a:p>
        </p:txBody>
      </p:sp>
      <p:sp>
        <p:nvSpPr>
          <p:cNvPr id="359" name="图片占位符 15"/>
          <p:cNvSpPr>
            <a:spLocks noGrp="true"/>
          </p:cNvSpPr>
          <p:nvPr>
            <p:ph type="pic" sz="quarter" idx="10"/>
          </p:nvPr>
        </p:nvSpPr>
        <p:spPr>
          <a:xfrm>
            <a:off x="660400" y="1282380"/>
            <a:ext cx="2582898"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pPr/>
            <a:endParaRPr lang="zh-CN" altLang="en-US"/>
          </a:p>
        </p:txBody>
      </p:sp>
      <p:pic>
        <p:nvPicPr>
          <p:cNvPr id="360" name="图片 31"/>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361" name="文本框 370"/>
          <p:cNvSpPr txBox="true"/>
          <p:nvPr userDrawn="true"/>
        </p:nvSpPr>
        <p:spPr>
          <a:xfrm>
            <a:off x="573312" y="6385246"/>
            <a:ext cx="2372716"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362" name="文本框 371"/>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363" name="直接连接符 374"/>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64" name="组合 375"/>
          <p:cNvGrpSpPr/>
          <p:nvPr userDrawn="true"/>
        </p:nvGrpSpPr>
        <p:grpSpPr>
          <a:xfrm>
            <a:off x="10672870" y="250062"/>
            <a:ext cx="913766" cy="457978"/>
            <a:chOff x="1585727" y="453077"/>
            <a:chExt cx="374706" cy="187802"/>
          </a:xfrm>
          <a:solidFill>
            <a:schemeClr val="accent1"/>
          </a:solidFill>
        </p:grpSpPr>
        <p:sp>
          <p:nvSpPr>
            <p:cNvPr id="365" name="任意多边形: 形状 376"/>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66" name="任意多边形: 形状 377"/>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67" name="矩形 378"/>
            <p:cNvSpPr/>
            <p:nvPr userDrawn="true"/>
          </p:nvSpPr>
          <p:spPr bwMode="auto">
            <a:xfrm>
              <a:off x="1646263" y="596082"/>
              <a:ext cx="19157" cy="8615"/>
            </a:xfrm>
            <a:prstGeom prst="rect">
              <a:avLst/>
            </a:prstGeom>
            <a:grpFill/>
            <a:ln>
              <a:noFill/>
            </a:ln>
          </p:spPr>
          <p:txBody>
            <a:bodyPr anchor="ctr"/>
            <a:lstStyle/>
            <a:p>
              <a:pPr algn="ctr"/>
              <a:endParaRPr/>
            </a:p>
          </p:txBody>
        </p:sp>
        <p:sp>
          <p:nvSpPr>
            <p:cNvPr id="368" name="任意多边形: 形状 379"/>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69" name="任意多边形: 形状 380"/>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70" name="矩形 381"/>
            <p:cNvSpPr/>
            <p:nvPr userDrawn="true"/>
          </p:nvSpPr>
          <p:spPr bwMode="auto">
            <a:xfrm>
              <a:off x="1713695" y="613312"/>
              <a:ext cx="19157" cy="9189"/>
            </a:xfrm>
            <a:prstGeom prst="rect">
              <a:avLst/>
            </a:prstGeom>
            <a:grpFill/>
            <a:ln>
              <a:noFill/>
            </a:ln>
          </p:spPr>
          <p:txBody>
            <a:bodyPr anchor="ctr"/>
            <a:lstStyle/>
            <a:p>
              <a:pPr algn="ctr"/>
              <a:endParaRPr/>
            </a:p>
          </p:txBody>
        </p:sp>
        <p:sp>
          <p:nvSpPr>
            <p:cNvPr id="371" name="任意多边形: 形状 382"/>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72" name="任意多边形: 形状 383"/>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3" name="椭圆 384"/>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74" name="文本占位符 385"/>
          <p:cNvSpPr>
            <a:spLocks noGrp="true"/>
          </p:cNvSpPr>
          <p:nvPr>
            <p:ph type="body" sz="quarter" idx="16"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xml><?xml version="1.0" encoding="utf-8"?>
<p:sldLayout xmlns:a="http://schemas.openxmlformats.org/drawingml/2006/main" xmlns:p="http://schemas.openxmlformats.org/presentationml/2006/main">
  <p:cSld name="目录页1">
    <p:spTree>
      <p:nvGrpSpPr>
        <p:cNvPr id="117" name=""/>
        <p:cNvGrpSpPr/>
        <p:nvPr/>
      </p:nvGrpSpPr>
      <p:grpSpPr>
        <a:xfrm>
          <a:off x="0" y="0"/>
          <a:ext cx="0" cy="0"/>
          <a:chOff x="0" y="0"/>
          <a:chExt cx="0" cy="0"/>
        </a:xfrm>
      </p:grpSpPr>
      <p:sp>
        <p:nvSpPr>
          <p:cNvPr id="118" name="图片占位符 9"/>
          <p:cNvSpPr>
            <a:spLocks noGrp="true"/>
          </p:cNvSpPr>
          <p:nvPr>
            <p:ph type="pic" sz="quarter" idx="10"/>
          </p:nvPr>
        </p:nvSpPr>
        <p:spPr>
          <a:xfrm>
            <a:off x="0" y="0"/>
            <a:ext cx="5419250" cy="6858000"/>
          </a:xfrm>
          <a:custGeom>
            <a:avLst/>
            <a:gdLst>
              <a:gd name="connsiteX0" fmla="*/ 0 w 5419250"/>
              <a:gd name="connsiteY0" fmla="*/ 0 h 6858000"/>
              <a:gd name="connsiteX1" fmla="*/ 1990250 w 5419250"/>
              <a:gd name="connsiteY1" fmla="*/ 0 h 6858000"/>
              <a:gd name="connsiteX2" fmla="*/ 5419250 w 5419250"/>
              <a:gd name="connsiteY2" fmla="*/ 3429000 h 6858000"/>
              <a:gd name="connsiteX3" fmla="*/ 1990250 w 5419250"/>
              <a:gd name="connsiteY3" fmla="*/ 6858000 h 6858000"/>
              <a:gd name="connsiteX4" fmla="*/ 0 w 54192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250" h="6858000">
                <a:moveTo>
                  <a:pt x="0" y="0"/>
                </a:moveTo>
                <a:lnTo>
                  <a:pt x="1990250" y="0"/>
                </a:lnTo>
                <a:cubicBezTo>
                  <a:pt x="3884034" y="0"/>
                  <a:pt x="5419250" y="1535216"/>
                  <a:pt x="5419250" y="3429000"/>
                </a:cubicBezTo>
                <a:cubicBezTo>
                  <a:pt x="5419250" y="5322784"/>
                  <a:pt x="3884034" y="6858000"/>
                  <a:pt x="1990250" y="6858000"/>
                </a:cubicBezTo>
                <a:lnTo>
                  <a:pt x="0" y="6858000"/>
                </a:lnTo>
                <a:close/>
              </a:path>
            </a:pathLst>
          </a:custGeom>
        </p:spPr>
        <p:txBody>
          <a:bodyPr wrap="square">
            <a:noAutofit/>
          </a:bodyPr>
          <a:lstStyle/>
          <a:p>
            <a:pPr/>
            <a:endParaRPr lang="zh-CN" altLang="en-US"/>
          </a:p>
        </p:txBody>
      </p:sp>
      <p:sp>
        <p:nvSpPr>
          <p:cNvPr id="119" name="任意多边形: 形状 10"/>
          <p:cNvSpPr/>
          <p:nvPr userDrawn="true"/>
        </p:nvSpPr>
        <p:spPr>
          <a:xfrm flipH="true">
            <a:off x="4266481" y="260350"/>
            <a:ext cx="1828807" cy="6337300"/>
          </a:xfrm>
          <a:custGeom>
            <a:avLst/>
            <a:gdLst>
              <a:gd name="connsiteX0" fmla="*/ 1816103 w 1828803"/>
              <a:gd name="connsiteY0" fmla="*/ 0 h 6337300"/>
              <a:gd name="connsiteX1" fmla="*/ 3 w 1828803"/>
              <a:gd name="connsiteY1" fmla="*/ 3162300 h 6337300"/>
              <a:gd name="connsiteX2" fmla="*/ 1828803 w 1828803"/>
              <a:gd name="connsiteY2" fmla="*/ 6337300 h 6337300"/>
              <a:gd name="connsiteX0-1" fmla="*/ 1816108 w 1828808"/>
              <a:gd name="connsiteY0-2" fmla="*/ 0 h 6337300"/>
              <a:gd name="connsiteX1-3" fmla="*/ 8 w 1828808"/>
              <a:gd name="connsiteY1-4" fmla="*/ 3162300 h 6337300"/>
              <a:gd name="connsiteX2-5" fmla="*/ 1828808 w 1828808"/>
              <a:gd name="connsiteY2-6" fmla="*/ 6337300 h 6337300"/>
              <a:gd name="connsiteX0-7" fmla="*/ 1816108 w 1828808"/>
              <a:gd name="connsiteY0-8" fmla="*/ 0 h 6337300"/>
              <a:gd name="connsiteX1-9" fmla="*/ 8 w 1828808"/>
              <a:gd name="connsiteY1-10" fmla="*/ 3162300 h 6337300"/>
              <a:gd name="connsiteX2-11" fmla="*/ 1828808 w 1828808"/>
              <a:gd name="connsiteY2-12" fmla="*/ 6337300 h 6337300"/>
              <a:gd name="connsiteX0-13" fmla="*/ 1816107 w 1828807"/>
              <a:gd name="connsiteY0-14" fmla="*/ 0 h 6337300"/>
              <a:gd name="connsiteX1-15" fmla="*/ 7 w 1828807"/>
              <a:gd name="connsiteY1-16" fmla="*/ 3162300 h 6337300"/>
              <a:gd name="connsiteX2-17" fmla="*/ 1828807 w 1828807"/>
              <a:gd name="connsiteY2-18" fmla="*/ 6337300 h 6337300"/>
              <a:gd name="connsiteX0-19" fmla="*/ 1816107 w 1828807"/>
              <a:gd name="connsiteY0-20" fmla="*/ 0 h 6337300"/>
              <a:gd name="connsiteX1-21" fmla="*/ 7 w 1828807"/>
              <a:gd name="connsiteY1-22" fmla="*/ 3162300 h 6337300"/>
              <a:gd name="connsiteX2-23" fmla="*/ 1828807 w 1828807"/>
              <a:gd name="connsiteY2-24" fmla="*/ 6337300 h 6337300"/>
              <a:gd name="connsiteX0-25" fmla="*/ 1816107 w 1828807"/>
              <a:gd name="connsiteY0-26" fmla="*/ 0 h 6337300"/>
              <a:gd name="connsiteX1-27" fmla="*/ 7 w 1828807"/>
              <a:gd name="connsiteY1-28" fmla="*/ 3162300 h 6337300"/>
              <a:gd name="connsiteX2-29" fmla="*/ 1828807 w 1828807"/>
              <a:gd name="connsiteY2-30" fmla="*/ 6337300 h 6337300"/>
            </a:gdLst>
            <a:ahLst/>
            <a:cxnLst>
              <a:cxn ang="0">
                <a:pos x="connsiteX0-1" y="connsiteY0-2"/>
              </a:cxn>
              <a:cxn ang="0">
                <a:pos x="connsiteX1-3" y="connsiteY1-4"/>
              </a:cxn>
              <a:cxn ang="0">
                <a:pos x="connsiteX2-5" y="connsiteY2-6"/>
              </a:cxn>
            </a:cxnLst>
            <a:rect l="l" t="t" r="r" b="b"/>
            <a:pathLst>
              <a:path w="1828807" h="6337300">
                <a:moveTo>
                  <a:pt x="1816107" y="0"/>
                </a:moveTo>
                <a:cubicBezTo>
                  <a:pt x="472597" y="832856"/>
                  <a:pt x="-2110" y="2106083"/>
                  <a:pt x="7" y="3162300"/>
                </a:cubicBezTo>
                <a:cubicBezTo>
                  <a:pt x="2124" y="4218517"/>
                  <a:pt x="571647" y="5766476"/>
                  <a:pt x="1828807" y="6337300"/>
                </a:cubicBezTo>
              </a:path>
            </a:pathLst>
          </a:custGeom>
          <a:noFill/>
          <a:ln w="38100" cap="rnd">
            <a:solidFill>
              <a:schemeClr val="accent1">
                <a:lumMod val="20000"/>
                <a:lumOff val="80000"/>
                <a:alpha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120" name="椭圆 12"/>
          <p:cNvSpPr/>
          <p:nvPr userDrawn="true"/>
        </p:nvSpPr>
        <p:spPr>
          <a:xfrm>
            <a:off x="5174534" y="997015"/>
            <a:ext cx="139700" cy="139700"/>
          </a:xfrm>
          <a:prstGeom prst="ellipse">
            <a:avLst/>
          </a:prstGeom>
          <a:ln>
            <a:solidFill>
              <a:schemeClr val="bg1"/>
            </a:solidFill>
          </a:ln>
          <a:effectLst>
            <a:outerShdw blurRad="127000" dist="12700" sx="102000" sy="102000" algn="ctr" rotWithShape="false">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121" name="椭圆 13"/>
          <p:cNvSpPr/>
          <p:nvPr userDrawn="true"/>
        </p:nvSpPr>
        <p:spPr>
          <a:xfrm>
            <a:off x="5939738" y="2566660"/>
            <a:ext cx="139700" cy="139700"/>
          </a:xfrm>
          <a:prstGeom prst="ellipse">
            <a:avLst/>
          </a:prstGeom>
          <a:ln>
            <a:solidFill>
              <a:schemeClr val="bg1"/>
            </a:solidFill>
          </a:ln>
          <a:effectLst>
            <a:outerShdw blurRad="127000" dist="12700" sx="102000" sy="102000" algn="ctr" rotWithShape="false">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lvl="0" algn="ctr"/>
            <a:endParaRPr lang="zh-CN" altLang="en-US"/>
          </a:p>
        </p:txBody>
      </p:sp>
      <p:sp>
        <p:nvSpPr>
          <p:cNvPr id="122" name="椭圆 14"/>
          <p:cNvSpPr/>
          <p:nvPr userDrawn="true"/>
        </p:nvSpPr>
        <p:spPr>
          <a:xfrm>
            <a:off x="5939738" y="4157244"/>
            <a:ext cx="139700" cy="139700"/>
          </a:xfrm>
          <a:prstGeom prst="ellipse">
            <a:avLst/>
          </a:prstGeom>
          <a:ln>
            <a:solidFill>
              <a:schemeClr val="bg1"/>
            </a:solidFill>
          </a:ln>
          <a:effectLst>
            <a:outerShdw blurRad="127000" dist="12700" sx="102000" sy="102000" algn="ctr" rotWithShape="false">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lvl="0" algn="ctr"/>
            <a:endParaRPr lang="zh-CN" altLang="en-US"/>
          </a:p>
        </p:txBody>
      </p:sp>
      <p:sp>
        <p:nvSpPr>
          <p:cNvPr id="123" name="椭圆 15"/>
          <p:cNvSpPr/>
          <p:nvPr userDrawn="true"/>
        </p:nvSpPr>
        <p:spPr>
          <a:xfrm>
            <a:off x="5174534" y="5735054"/>
            <a:ext cx="139700" cy="139700"/>
          </a:xfrm>
          <a:prstGeom prst="ellipse">
            <a:avLst/>
          </a:prstGeom>
          <a:ln>
            <a:solidFill>
              <a:schemeClr val="bg1"/>
            </a:solidFill>
          </a:ln>
          <a:effectLst>
            <a:outerShdw blurRad="127000" dist="12700" sx="102000" sy="102000" algn="ctr" rotWithShape="false">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lvl="0" algn="ctr"/>
            <a:endParaRPr lang="zh-CN" altLang="en-US"/>
          </a:p>
        </p:txBody>
      </p:sp>
      <p:sp>
        <p:nvSpPr>
          <p:cNvPr id="124" name="文本框 17"/>
          <p:cNvSpPr txBox="true"/>
          <p:nvPr userDrawn="true"/>
        </p:nvSpPr>
        <p:spPr>
          <a:xfrm rot="16200000">
            <a:off x="5782116" y="673165"/>
            <a:ext cx="861774" cy="787400"/>
          </a:xfrm>
          <a:prstGeom prst="rect">
            <a:avLst/>
          </a:prstGeom>
          <a:noFill/>
        </p:spPr>
        <p:txBody>
          <a:bodyPr vert="eaVert" wrap="square" rtlCol="false">
            <a:spAutoFit/>
          </a:bodyPr>
          <a:lstStyle/>
          <a:p>
            <a:pPr/>
            <a:r>
              <a:rPr lang="en-US" altLang="zh-CN" sz="4400" dirty="false">
                <a:solidFill>
                  <a:schemeClr val="accent1"/>
                </a:solidFill>
              </a:rPr>
              <a:t>01.</a:t>
            </a:r>
            <a:endParaRPr lang="zh-CN" altLang="en-US" sz="4400" dirty="false">
              <a:solidFill>
                <a:schemeClr val="accent1"/>
              </a:solidFill>
            </a:endParaRPr>
          </a:p>
        </p:txBody>
      </p:sp>
      <p:sp>
        <p:nvSpPr>
          <p:cNvPr id="125" name="文本框 23"/>
          <p:cNvSpPr txBox="true"/>
          <p:nvPr userDrawn="true"/>
        </p:nvSpPr>
        <p:spPr>
          <a:xfrm rot="16200000">
            <a:off x="6532796" y="2242811"/>
            <a:ext cx="861774" cy="787400"/>
          </a:xfrm>
          <a:prstGeom prst="rect">
            <a:avLst/>
          </a:prstGeom>
          <a:noFill/>
        </p:spPr>
        <p:txBody>
          <a:bodyPr vert="eaVert" wrap="square" rtlCol="false">
            <a:spAutoFit/>
          </a:bodyPr>
          <a:lstStyle/>
          <a:p>
            <a:pPr/>
            <a:r>
              <a:rPr lang="en-US" altLang="zh-CN" sz="4400" dirty="false">
                <a:solidFill>
                  <a:schemeClr val="accent1"/>
                </a:solidFill>
              </a:rPr>
              <a:t>02.</a:t>
            </a:r>
            <a:endParaRPr lang="zh-CN" altLang="en-US" sz="4400" dirty="false">
              <a:solidFill>
                <a:schemeClr val="accent1"/>
              </a:solidFill>
            </a:endParaRPr>
          </a:p>
        </p:txBody>
      </p:sp>
      <p:sp>
        <p:nvSpPr>
          <p:cNvPr id="126" name="文本框 33"/>
          <p:cNvSpPr txBox="true"/>
          <p:nvPr userDrawn="true"/>
        </p:nvSpPr>
        <p:spPr>
          <a:xfrm rot="16200000">
            <a:off x="5782116" y="5411205"/>
            <a:ext cx="861774" cy="787400"/>
          </a:xfrm>
          <a:prstGeom prst="rect">
            <a:avLst/>
          </a:prstGeom>
          <a:noFill/>
        </p:spPr>
        <p:txBody>
          <a:bodyPr vert="eaVert" wrap="square" rtlCol="false">
            <a:spAutoFit/>
          </a:bodyPr>
          <a:lstStyle/>
          <a:p>
            <a:pPr/>
            <a:r>
              <a:rPr lang="en-US" altLang="zh-CN" sz="4400" dirty="false">
                <a:solidFill>
                  <a:schemeClr val="accent1"/>
                </a:solidFill>
              </a:rPr>
              <a:t>04.</a:t>
            </a:r>
            <a:endParaRPr lang="zh-CN" altLang="en-US" sz="4400" dirty="false">
              <a:solidFill>
                <a:schemeClr val="accent1"/>
              </a:solidFill>
            </a:endParaRPr>
          </a:p>
        </p:txBody>
      </p:sp>
      <p:sp>
        <p:nvSpPr>
          <p:cNvPr id="127" name="文本框 35"/>
          <p:cNvSpPr txBox="true"/>
          <p:nvPr userDrawn="true"/>
        </p:nvSpPr>
        <p:spPr>
          <a:xfrm rot="16200000">
            <a:off x="6532796" y="3833395"/>
            <a:ext cx="861774" cy="787400"/>
          </a:xfrm>
          <a:prstGeom prst="rect">
            <a:avLst/>
          </a:prstGeom>
          <a:noFill/>
        </p:spPr>
        <p:txBody>
          <a:bodyPr vert="eaVert" wrap="square" rtlCol="false">
            <a:spAutoFit/>
          </a:bodyPr>
          <a:lstStyle/>
          <a:p>
            <a:pPr/>
            <a:r>
              <a:rPr lang="en-US" altLang="zh-CN" sz="4400" dirty="false">
                <a:solidFill>
                  <a:schemeClr val="accent1"/>
                </a:solidFill>
              </a:rPr>
              <a:t>03.</a:t>
            </a:r>
            <a:endParaRPr lang="zh-CN" altLang="en-US" sz="4400" dirty="false">
              <a:solidFill>
                <a:schemeClr val="accent1"/>
              </a:solidFill>
            </a:endParaRPr>
          </a:p>
        </p:txBody>
      </p:sp>
      <p:sp>
        <p:nvSpPr>
          <p:cNvPr id="128" name="文本占位符 2"/>
          <p:cNvSpPr>
            <a:spLocks noGrp="true"/>
          </p:cNvSpPr>
          <p:nvPr>
            <p:ph type="body" sz="quarter" idx="16" hasCustomPrompt="true"/>
          </p:nvPr>
        </p:nvSpPr>
        <p:spPr>
          <a:xfrm>
            <a:off x="6772400" y="847339"/>
            <a:ext cx="2248833" cy="473075"/>
          </a:xfrm>
          <a:prstGeom prst="rect">
            <a:avLst/>
          </a:prstGeom>
        </p:spPr>
        <p:txBody>
          <a:bodyPr/>
          <a:lstStyle>
            <a:lvl1pPr marL="0" indent="0">
              <a:buNone/>
              <a:defRPr>
                <a:latin typeface="+mn-ea"/>
                <a:ea typeface="+mn-ea"/>
              </a:defRPr>
            </a:lvl1pPr>
          </a:lstStyle>
          <a:p>
            <a:pPr lvl="0"/>
            <a:r>
              <a:rPr lang="zh-CN" altLang="en-US" dirty="false"/>
              <a:t>论文背景</a:t>
            </a:r>
            <a:endParaRPr lang="zh-CN" altLang="en-US" dirty="false"/>
          </a:p>
        </p:txBody>
      </p:sp>
      <p:sp>
        <p:nvSpPr>
          <p:cNvPr id="129" name="文本占位符 4"/>
          <p:cNvSpPr>
            <a:spLocks noGrp="true"/>
          </p:cNvSpPr>
          <p:nvPr>
            <p:ph type="body" sz="quarter" idx="17" hasCustomPrompt="true"/>
          </p:nvPr>
        </p:nvSpPr>
        <p:spPr>
          <a:xfrm>
            <a:off x="7523080" y="2411380"/>
            <a:ext cx="2403240" cy="439052"/>
          </a:xfrm>
          <a:prstGeom prst="rect">
            <a:avLst/>
          </a:prstGeom>
        </p:spPr>
        <p:txBody>
          <a:bodyPr/>
          <a:lstStyle>
            <a:lvl1pPr marL="0" indent="0">
              <a:buNone/>
              <a:defRPr>
                <a:latin typeface="+mn-ea"/>
                <a:ea typeface="+mn-ea"/>
              </a:defRPr>
            </a:lvl1pPr>
          </a:lstStyle>
          <a:p>
            <a:pPr lvl="0"/>
            <a:r>
              <a:rPr lang="zh-CN" altLang="en-US" dirty="false"/>
              <a:t>研究进展</a:t>
            </a:r>
            <a:endParaRPr lang="zh-CN" altLang="en-US" dirty="false"/>
          </a:p>
        </p:txBody>
      </p:sp>
      <p:sp>
        <p:nvSpPr>
          <p:cNvPr id="130" name="文本占位符 6"/>
          <p:cNvSpPr>
            <a:spLocks noGrp="true"/>
          </p:cNvSpPr>
          <p:nvPr>
            <p:ph type="body" sz="quarter" idx="18" hasCustomPrompt="true"/>
          </p:nvPr>
        </p:nvSpPr>
        <p:spPr>
          <a:xfrm>
            <a:off x="7523080" y="4014134"/>
            <a:ext cx="2328753" cy="439738"/>
          </a:xfrm>
          <a:prstGeom prst="rect">
            <a:avLst/>
          </a:prstGeom>
        </p:spPr>
        <p:txBody>
          <a:bodyPr/>
          <a:lstStyle>
            <a:lvl1pPr marL="0" indent="0">
              <a:buNone/>
              <a:defRPr>
                <a:latin typeface="+mn-ea"/>
                <a:ea typeface="+mn-ea"/>
              </a:defRPr>
            </a:lvl1pPr>
          </a:lstStyle>
          <a:p>
            <a:pPr lvl="0"/>
            <a:r>
              <a:rPr lang="zh-CN" altLang="en-US" dirty="false"/>
              <a:t>研究过程</a:t>
            </a:r>
            <a:endParaRPr lang="zh-CN" altLang="en-US" dirty="false"/>
          </a:p>
        </p:txBody>
      </p:sp>
      <p:sp>
        <p:nvSpPr>
          <p:cNvPr id="131" name="文本占位符 8"/>
          <p:cNvSpPr>
            <a:spLocks noGrp="true"/>
          </p:cNvSpPr>
          <p:nvPr>
            <p:ph type="body" sz="quarter" idx="19" hasCustomPrompt="true"/>
          </p:nvPr>
        </p:nvSpPr>
        <p:spPr>
          <a:xfrm>
            <a:off x="6764993" y="5585378"/>
            <a:ext cx="2328753" cy="439052"/>
          </a:xfrm>
          <a:prstGeom prst="rect">
            <a:avLst/>
          </a:prstGeom>
        </p:spPr>
        <p:txBody>
          <a:bodyPr/>
          <a:lstStyle>
            <a:lvl1pPr marL="0" indent="0">
              <a:buNone/>
              <a:defRPr>
                <a:latin typeface="+mn-ea"/>
                <a:ea typeface="+mn-ea"/>
              </a:defRPr>
            </a:lvl1pPr>
          </a:lstStyle>
          <a:p>
            <a:pPr lvl="0"/>
            <a:r>
              <a:rPr lang="zh-CN" altLang="en-US" dirty="false"/>
              <a:t>论文结论</a:t>
            </a:r>
            <a:endParaRPr lang="zh-CN" altLang="en-US" dirty="false"/>
          </a:p>
        </p:txBody>
      </p:sp>
    </p:spTree>
  </p:cSld>
  <p:clrMapOvr>
    <a:masterClrMapping/>
  </p:clrMapOvr>
</p:sldLayout>
</file>

<file path=ppt/slideLayouts/slideLayout20.xml><?xml version="1.0" encoding="utf-8"?>
<p:sldLayout xmlns:a="http://schemas.openxmlformats.org/drawingml/2006/main" xmlns:p="http://schemas.openxmlformats.org/presentationml/2006/main">
  <p:cSld name="内容页10">
    <p:bg>
      <p:bgPr>
        <a:solidFill>
          <a:schemeClr val="bg1">
            <a:lumMod val="95000"/>
          </a:schemeClr>
        </a:solidFill>
        <a:effectLst/>
      </p:bgPr>
    </p:bg>
    <p:spTree>
      <p:nvGrpSpPr>
        <p:cNvPr id="375" name=""/>
        <p:cNvGrpSpPr/>
        <p:nvPr/>
      </p:nvGrpSpPr>
      <p:grpSpPr>
        <a:xfrm>
          <a:off x="0" y="0"/>
          <a:ext cx="0" cy="0"/>
          <a:chOff x="0" y="0"/>
          <a:chExt cx="0" cy="0"/>
        </a:xfrm>
      </p:grpSpPr>
      <p:grpSp>
        <p:nvGrpSpPr>
          <p:cNvPr id="376" name="组合 232"/>
          <p:cNvGrpSpPr/>
          <p:nvPr userDrawn="true"/>
        </p:nvGrpSpPr>
        <p:grpSpPr>
          <a:xfrm>
            <a:off x="2539883" y="1646681"/>
            <a:ext cx="7112234" cy="3564639"/>
            <a:chOff x="1585727" y="453077"/>
            <a:chExt cx="374706" cy="187802"/>
          </a:xfrm>
          <a:solidFill>
            <a:schemeClr val="bg1">
              <a:lumMod val="65000"/>
              <a:alpha val="4000"/>
            </a:schemeClr>
          </a:solidFill>
        </p:grpSpPr>
        <p:sp>
          <p:nvSpPr>
            <p:cNvPr id="377" name="任意多边形: 形状 23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78" name="任意多边形: 形状 23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9" name="矩形 235"/>
            <p:cNvSpPr/>
            <p:nvPr userDrawn="true"/>
          </p:nvSpPr>
          <p:spPr bwMode="auto">
            <a:xfrm>
              <a:off x="1646263" y="596082"/>
              <a:ext cx="19157" cy="8615"/>
            </a:xfrm>
            <a:prstGeom prst="rect">
              <a:avLst/>
            </a:prstGeom>
            <a:grpFill/>
            <a:ln>
              <a:noFill/>
            </a:ln>
          </p:spPr>
          <p:txBody>
            <a:bodyPr anchor="ctr"/>
            <a:lstStyle/>
            <a:p>
              <a:pPr algn="ctr"/>
              <a:endParaRPr/>
            </a:p>
          </p:txBody>
        </p:sp>
        <p:sp>
          <p:nvSpPr>
            <p:cNvPr id="380" name="任意多边形: 形状 23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81" name="任意多边形: 形状 23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82" name="矩形 238"/>
            <p:cNvSpPr/>
            <p:nvPr userDrawn="true"/>
          </p:nvSpPr>
          <p:spPr bwMode="auto">
            <a:xfrm>
              <a:off x="1713695" y="613312"/>
              <a:ext cx="19157" cy="9189"/>
            </a:xfrm>
            <a:prstGeom prst="rect">
              <a:avLst/>
            </a:prstGeom>
            <a:grpFill/>
            <a:ln>
              <a:noFill/>
            </a:ln>
          </p:spPr>
          <p:txBody>
            <a:bodyPr anchor="ctr"/>
            <a:lstStyle/>
            <a:p>
              <a:pPr algn="ctr"/>
              <a:endParaRPr/>
            </a:p>
          </p:txBody>
        </p:sp>
        <p:sp>
          <p:nvSpPr>
            <p:cNvPr id="383" name="任意多边形: 形状 23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84" name="任意多边形: 形状 24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85" name="文本框 36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386" name="文本框 36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387" name="直接连接符 37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88" name="组合 372"/>
          <p:cNvGrpSpPr/>
          <p:nvPr userDrawn="true"/>
        </p:nvGrpSpPr>
        <p:grpSpPr>
          <a:xfrm>
            <a:off x="10672870" y="250062"/>
            <a:ext cx="913766" cy="457978"/>
            <a:chOff x="1585727" y="453077"/>
            <a:chExt cx="374706" cy="187802"/>
          </a:xfrm>
          <a:solidFill>
            <a:schemeClr val="accent1"/>
          </a:solidFill>
        </p:grpSpPr>
        <p:sp>
          <p:nvSpPr>
            <p:cNvPr id="389" name="任意多边形: 形状 37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90" name="任意多边形: 形状 37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91" name="矩形 375"/>
            <p:cNvSpPr/>
            <p:nvPr userDrawn="true"/>
          </p:nvSpPr>
          <p:spPr bwMode="auto">
            <a:xfrm>
              <a:off x="1646263" y="596082"/>
              <a:ext cx="19157" cy="8615"/>
            </a:xfrm>
            <a:prstGeom prst="rect">
              <a:avLst/>
            </a:prstGeom>
            <a:grpFill/>
            <a:ln>
              <a:noFill/>
            </a:ln>
          </p:spPr>
          <p:txBody>
            <a:bodyPr anchor="ctr"/>
            <a:lstStyle/>
            <a:p>
              <a:pPr algn="ctr"/>
              <a:endParaRPr/>
            </a:p>
          </p:txBody>
        </p:sp>
        <p:sp>
          <p:nvSpPr>
            <p:cNvPr id="392" name="任意多边形: 形状 37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93" name="任意多边形: 形状 37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94" name="矩形 378"/>
            <p:cNvSpPr/>
            <p:nvPr userDrawn="true"/>
          </p:nvSpPr>
          <p:spPr bwMode="auto">
            <a:xfrm>
              <a:off x="1713695" y="613312"/>
              <a:ext cx="19157" cy="9189"/>
            </a:xfrm>
            <a:prstGeom prst="rect">
              <a:avLst/>
            </a:prstGeom>
            <a:grpFill/>
            <a:ln>
              <a:noFill/>
            </a:ln>
          </p:spPr>
          <p:txBody>
            <a:bodyPr anchor="ctr"/>
            <a:lstStyle/>
            <a:p>
              <a:pPr algn="ctr"/>
              <a:endParaRPr/>
            </a:p>
          </p:txBody>
        </p:sp>
        <p:sp>
          <p:nvSpPr>
            <p:cNvPr id="395" name="任意多边形: 形状 37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96" name="任意多边形: 形状 38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97" name="椭圆 38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98" name="文本占位符 38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1.xml><?xml version="1.0" encoding="utf-8"?>
<p:sldLayout xmlns:a="http://schemas.openxmlformats.org/drawingml/2006/main" xmlns:p="http://schemas.openxmlformats.org/presentationml/2006/main" xmlns:r="http://schemas.openxmlformats.org/officeDocument/2006/relationships">
  <p:cSld name="内容页11">
    <p:bg>
      <p:bgPr>
        <a:solidFill>
          <a:schemeClr val="bg1">
            <a:lumMod val="95000"/>
          </a:schemeClr>
        </a:solidFill>
        <a:effectLst/>
      </p:bgPr>
    </p:bg>
    <p:spTree>
      <p:nvGrpSpPr>
        <p:cNvPr id="425" name=""/>
        <p:cNvGrpSpPr/>
        <p:nvPr/>
      </p:nvGrpSpPr>
      <p:grpSpPr>
        <a:xfrm>
          <a:off x="0" y="0"/>
          <a:ext cx="0" cy="0"/>
          <a:chOff x="0" y="0"/>
          <a:chExt cx="0" cy="0"/>
        </a:xfrm>
      </p:grpSpPr>
      <p:pic>
        <p:nvPicPr>
          <p:cNvPr id="426" name="图片 26"/>
          <p:cNvPicPr>
            <a:picLocks noChangeAspect="true"/>
          </p:cNvPicPr>
          <p:nvPr userDrawn="true"/>
        </p:nvPicPr>
        <p:blipFill>
          <a:blip r:embed="rId1">
            <a:extLst>
              <a:ext uri="{28A0092B-C50C-407E-A947-70E740481C1C}"/>
            </a:extLst>
          </a:blip>
          <a:stretch>
            <a:fillRect/>
          </a:stretch>
        </p:blipFill>
        <p:spPr>
          <a:xfrm>
            <a:off x="409452" y="368954"/>
            <a:ext cx="5848836" cy="7311044"/>
          </a:xfrm>
          <a:prstGeom prst="rect">
            <a:avLst/>
          </a:prstGeom>
        </p:spPr>
      </p:pic>
      <p:pic>
        <p:nvPicPr>
          <p:cNvPr id="427" name="图片 124"/>
          <p:cNvPicPr>
            <a:picLocks noChangeAspect="true"/>
          </p:cNvPicPr>
          <p:nvPr userDrawn="true"/>
        </p:nvPicPr>
        <p:blipFill rotWithShape="true">
          <a:blip r:embed="rId2">
            <a:alphaModFix amt="6000"/>
            <a:extLst>
              <a:ext uri="{28A0092B-C50C-407E-A947-70E740481C1C}"/>
            </a:extLst>
          </a:blip>
          <a:srcRect b="25000"/>
          <a:stretch>
            <a:fillRect/>
          </a:stretch>
        </p:blipFill>
        <p:spPr>
          <a:xfrm>
            <a:off x="0" y="0"/>
            <a:ext cx="12192000" cy="6858000"/>
          </a:xfrm>
          <a:prstGeom prst="rect">
            <a:avLst/>
          </a:prstGeom>
        </p:spPr>
      </p:pic>
      <p:grpSp>
        <p:nvGrpSpPr>
          <p:cNvPr id="428" name="组合 3"/>
          <p:cNvGrpSpPr/>
          <p:nvPr userDrawn="true"/>
        </p:nvGrpSpPr>
        <p:grpSpPr>
          <a:xfrm>
            <a:off x="2539883" y="1646681"/>
            <a:ext cx="7112234" cy="3564639"/>
            <a:chOff x="1585727" y="453077"/>
            <a:chExt cx="374706" cy="187802"/>
          </a:xfrm>
          <a:solidFill>
            <a:schemeClr val="bg1">
              <a:lumMod val="65000"/>
              <a:alpha val="4000"/>
            </a:schemeClr>
          </a:solidFill>
        </p:grpSpPr>
        <p:sp>
          <p:nvSpPr>
            <p:cNvPr id="429" name="任意多边形: 形状 4"/>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30" name="任意多边形: 形状 5"/>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31" name="矩形 6"/>
            <p:cNvSpPr/>
            <p:nvPr userDrawn="true"/>
          </p:nvSpPr>
          <p:spPr bwMode="auto">
            <a:xfrm>
              <a:off x="1646263" y="596082"/>
              <a:ext cx="19157" cy="8615"/>
            </a:xfrm>
            <a:prstGeom prst="rect">
              <a:avLst/>
            </a:prstGeom>
            <a:grpFill/>
            <a:ln>
              <a:noFill/>
            </a:ln>
          </p:spPr>
          <p:txBody>
            <a:bodyPr anchor="ctr"/>
            <a:lstStyle/>
            <a:p>
              <a:pPr algn="ctr"/>
              <a:endParaRPr/>
            </a:p>
          </p:txBody>
        </p:sp>
        <p:sp>
          <p:nvSpPr>
            <p:cNvPr id="432" name="任意多边形: 形状 7"/>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33" name="任意多边形: 形状 8"/>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34" name="矩形 9"/>
            <p:cNvSpPr/>
            <p:nvPr userDrawn="true"/>
          </p:nvSpPr>
          <p:spPr bwMode="auto">
            <a:xfrm>
              <a:off x="1713695" y="613312"/>
              <a:ext cx="19157" cy="9189"/>
            </a:xfrm>
            <a:prstGeom prst="rect">
              <a:avLst/>
            </a:prstGeom>
            <a:grpFill/>
            <a:ln>
              <a:noFill/>
            </a:ln>
          </p:spPr>
          <p:txBody>
            <a:bodyPr anchor="ctr"/>
            <a:lstStyle/>
            <a:p>
              <a:pPr algn="ctr"/>
              <a:endParaRPr/>
            </a:p>
          </p:txBody>
        </p:sp>
        <p:sp>
          <p:nvSpPr>
            <p:cNvPr id="435" name="任意多边形: 形状 10"/>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36" name="任意多边形: 形状 11"/>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437" name="图片占位符 126"/>
          <p:cNvSpPr>
            <a:spLocks noGrp="true"/>
          </p:cNvSpPr>
          <p:nvPr>
            <p:ph type="pic" sz="quarter" idx="13"/>
          </p:nvPr>
        </p:nvSpPr>
        <p:spPr>
          <a:xfrm>
            <a:off x="1308171" y="2057399"/>
            <a:ext cx="4146479" cy="2584451"/>
          </a:xfrm>
          <a:prstGeom prst="rect">
            <a:avLst/>
          </a:prstGeom>
        </p:spPr>
        <p:txBody>
          <a:bodyPr/>
          <a:lstStyle/>
          <a:p>
            <a:pPr/>
            <a:endParaRPr lang="zh-CN" altLang="en-US" dirty="false"/>
          </a:p>
        </p:txBody>
      </p:sp>
      <p:sp>
        <p:nvSpPr>
          <p:cNvPr id="438" name="文本框 340"/>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439" name="文本框 341"/>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440" name="直接连接符 344"/>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441" name="组合 345"/>
          <p:cNvGrpSpPr/>
          <p:nvPr userDrawn="true"/>
        </p:nvGrpSpPr>
        <p:grpSpPr>
          <a:xfrm>
            <a:off x="10672870" y="250062"/>
            <a:ext cx="913766" cy="457978"/>
            <a:chOff x="1585727" y="453077"/>
            <a:chExt cx="374706" cy="187802"/>
          </a:xfrm>
          <a:solidFill>
            <a:schemeClr val="accent1"/>
          </a:solidFill>
        </p:grpSpPr>
        <p:sp>
          <p:nvSpPr>
            <p:cNvPr id="442" name="任意多边形: 形状 346"/>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43" name="任意多边形: 形状 347"/>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44" name="矩形 348"/>
            <p:cNvSpPr/>
            <p:nvPr userDrawn="true"/>
          </p:nvSpPr>
          <p:spPr bwMode="auto">
            <a:xfrm>
              <a:off x="1646263" y="596082"/>
              <a:ext cx="19157" cy="8615"/>
            </a:xfrm>
            <a:prstGeom prst="rect">
              <a:avLst/>
            </a:prstGeom>
            <a:grpFill/>
            <a:ln>
              <a:noFill/>
            </a:ln>
          </p:spPr>
          <p:txBody>
            <a:bodyPr anchor="ctr"/>
            <a:lstStyle/>
            <a:p>
              <a:pPr algn="ctr"/>
              <a:endParaRPr/>
            </a:p>
          </p:txBody>
        </p:sp>
        <p:sp>
          <p:nvSpPr>
            <p:cNvPr id="445" name="任意多边形: 形状 349"/>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46" name="任意多边形: 形状 350"/>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47" name="矩形 351"/>
            <p:cNvSpPr/>
            <p:nvPr userDrawn="true"/>
          </p:nvSpPr>
          <p:spPr bwMode="auto">
            <a:xfrm>
              <a:off x="1713695" y="613312"/>
              <a:ext cx="19157" cy="9189"/>
            </a:xfrm>
            <a:prstGeom prst="rect">
              <a:avLst/>
            </a:prstGeom>
            <a:grpFill/>
            <a:ln>
              <a:noFill/>
            </a:ln>
          </p:spPr>
          <p:txBody>
            <a:bodyPr anchor="ctr"/>
            <a:lstStyle/>
            <a:p>
              <a:pPr algn="ctr"/>
              <a:endParaRPr/>
            </a:p>
          </p:txBody>
        </p:sp>
        <p:sp>
          <p:nvSpPr>
            <p:cNvPr id="448" name="任意多边形: 形状 352"/>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49" name="任意多边形: 形状 353"/>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450" name="椭圆 354"/>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451" name="文本占位符 355"/>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2.xml><?xml version="1.0" encoding="utf-8"?>
<p:sldLayout xmlns:a="http://schemas.openxmlformats.org/drawingml/2006/main" xmlns:p="http://schemas.openxmlformats.org/presentationml/2006/main" xmlns:r="http://schemas.openxmlformats.org/officeDocument/2006/relationships">
  <p:cSld name="内容页12">
    <p:bg>
      <p:bgPr>
        <a:solidFill>
          <a:schemeClr val="bg1">
            <a:lumMod val="95000"/>
          </a:schemeClr>
        </a:solidFill>
        <a:effectLst/>
      </p:bgPr>
    </p:bg>
    <p:spTree>
      <p:nvGrpSpPr>
        <p:cNvPr id="452" name=""/>
        <p:cNvGrpSpPr/>
        <p:nvPr/>
      </p:nvGrpSpPr>
      <p:grpSpPr>
        <a:xfrm>
          <a:off x="0" y="0"/>
          <a:ext cx="0" cy="0"/>
          <a:chOff x="0" y="0"/>
          <a:chExt cx="0" cy="0"/>
        </a:xfrm>
      </p:grpSpPr>
      <p:sp>
        <p:nvSpPr>
          <p:cNvPr id="453" name="图片占位符 127"/>
          <p:cNvSpPr>
            <a:spLocks noGrp="true"/>
          </p:cNvSpPr>
          <p:nvPr>
            <p:ph type="pic" sz="quarter" idx="13"/>
          </p:nvPr>
        </p:nvSpPr>
        <p:spPr>
          <a:xfrm>
            <a:off x="5070476" y="2352675"/>
            <a:ext cx="1928043" cy="1928043"/>
          </a:xfrm>
          <a:custGeom>
            <a:avLst/>
            <a:gdLst>
              <a:gd name="connsiteX0" fmla="*/ 964022 w 1928043"/>
              <a:gd name="connsiteY0" fmla="*/ 0 h 1928043"/>
              <a:gd name="connsiteX1" fmla="*/ 1928043 w 1928043"/>
              <a:gd name="connsiteY1" fmla="*/ 964022 h 1928043"/>
              <a:gd name="connsiteX2" fmla="*/ 964022 w 1928043"/>
              <a:gd name="connsiteY2" fmla="*/ 1928043 h 1928043"/>
              <a:gd name="connsiteX3" fmla="*/ 0 w 1928043"/>
              <a:gd name="connsiteY3" fmla="*/ 964022 h 1928043"/>
              <a:gd name="connsiteX4" fmla="*/ 964022 w 1928043"/>
              <a:gd name="connsiteY4" fmla="*/ 0 h 1928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8043" h="1928043">
                <a:moveTo>
                  <a:pt x="964022" y="0"/>
                </a:moveTo>
                <a:cubicBezTo>
                  <a:pt x="1496436" y="0"/>
                  <a:pt x="1928043" y="431608"/>
                  <a:pt x="1928043" y="964022"/>
                </a:cubicBezTo>
                <a:cubicBezTo>
                  <a:pt x="1928043" y="1496436"/>
                  <a:pt x="1496436" y="1928043"/>
                  <a:pt x="964022" y="1928043"/>
                </a:cubicBezTo>
                <a:cubicBezTo>
                  <a:pt x="431608" y="1928043"/>
                  <a:pt x="0" y="1496436"/>
                  <a:pt x="0" y="964022"/>
                </a:cubicBezTo>
                <a:cubicBezTo>
                  <a:pt x="0" y="431608"/>
                  <a:pt x="431608" y="0"/>
                  <a:pt x="964022" y="0"/>
                </a:cubicBezTo>
                <a:close/>
              </a:path>
            </a:pathLst>
          </a:custGeom>
        </p:spPr>
        <p:txBody>
          <a:bodyPr wrap="square">
            <a:noAutofit/>
          </a:bodyPr>
          <a:lstStyle/>
          <a:p>
            <a:pPr/>
            <a:endParaRPr lang="zh-CN" altLang="en-US"/>
          </a:p>
        </p:txBody>
      </p:sp>
      <p:grpSp>
        <p:nvGrpSpPr>
          <p:cNvPr id="454" name="组合 3"/>
          <p:cNvGrpSpPr/>
          <p:nvPr userDrawn="true"/>
        </p:nvGrpSpPr>
        <p:grpSpPr>
          <a:xfrm>
            <a:off x="2539883" y="1646681"/>
            <a:ext cx="7112234" cy="3564639"/>
            <a:chOff x="1585727" y="453077"/>
            <a:chExt cx="374706" cy="187802"/>
          </a:xfrm>
          <a:solidFill>
            <a:schemeClr val="bg1">
              <a:lumMod val="65000"/>
              <a:alpha val="4000"/>
            </a:schemeClr>
          </a:solidFill>
        </p:grpSpPr>
        <p:sp>
          <p:nvSpPr>
            <p:cNvPr id="455" name="任意多边形: 形状 4"/>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56" name="任意多边形: 形状 5"/>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57" name="矩形 6"/>
            <p:cNvSpPr/>
            <p:nvPr userDrawn="true"/>
          </p:nvSpPr>
          <p:spPr bwMode="auto">
            <a:xfrm>
              <a:off x="1646263" y="596082"/>
              <a:ext cx="19157" cy="8615"/>
            </a:xfrm>
            <a:prstGeom prst="rect">
              <a:avLst/>
            </a:prstGeom>
            <a:grpFill/>
            <a:ln>
              <a:noFill/>
            </a:ln>
          </p:spPr>
          <p:txBody>
            <a:bodyPr anchor="ctr"/>
            <a:lstStyle/>
            <a:p>
              <a:pPr algn="ctr"/>
              <a:endParaRPr/>
            </a:p>
          </p:txBody>
        </p:sp>
        <p:sp>
          <p:nvSpPr>
            <p:cNvPr id="458" name="任意多边形: 形状 7"/>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59" name="任意多边形: 形状 8"/>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60" name="矩形 9"/>
            <p:cNvSpPr/>
            <p:nvPr userDrawn="true"/>
          </p:nvSpPr>
          <p:spPr bwMode="auto">
            <a:xfrm>
              <a:off x="1713695" y="613312"/>
              <a:ext cx="19157" cy="9189"/>
            </a:xfrm>
            <a:prstGeom prst="rect">
              <a:avLst/>
            </a:prstGeom>
            <a:grpFill/>
            <a:ln>
              <a:noFill/>
            </a:ln>
          </p:spPr>
          <p:txBody>
            <a:bodyPr anchor="ctr"/>
            <a:lstStyle/>
            <a:p>
              <a:pPr algn="ctr"/>
              <a:endParaRPr/>
            </a:p>
          </p:txBody>
        </p:sp>
        <p:sp>
          <p:nvSpPr>
            <p:cNvPr id="461" name="任意多边形: 形状 10"/>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62" name="任意多边形: 形状 11"/>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463" name="图片 124"/>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464" name="文本框 340"/>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465" name="文本框 341"/>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466" name="直接连接符 344"/>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467" name="组合 345"/>
          <p:cNvGrpSpPr/>
          <p:nvPr userDrawn="true"/>
        </p:nvGrpSpPr>
        <p:grpSpPr>
          <a:xfrm>
            <a:off x="10672870" y="250062"/>
            <a:ext cx="913766" cy="457978"/>
            <a:chOff x="1585727" y="453077"/>
            <a:chExt cx="374706" cy="187802"/>
          </a:xfrm>
          <a:solidFill>
            <a:schemeClr val="accent1"/>
          </a:solidFill>
        </p:grpSpPr>
        <p:sp>
          <p:nvSpPr>
            <p:cNvPr id="468" name="任意多边形: 形状 346"/>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69" name="任意多边形: 形状 347"/>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70" name="矩形 348"/>
            <p:cNvSpPr/>
            <p:nvPr userDrawn="true"/>
          </p:nvSpPr>
          <p:spPr bwMode="auto">
            <a:xfrm>
              <a:off x="1646263" y="596082"/>
              <a:ext cx="19157" cy="8615"/>
            </a:xfrm>
            <a:prstGeom prst="rect">
              <a:avLst/>
            </a:prstGeom>
            <a:grpFill/>
            <a:ln>
              <a:noFill/>
            </a:ln>
          </p:spPr>
          <p:txBody>
            <a:bodyPr anchor="ctr"/>
            <a:lstStyle/>
            <a:p>
              <a:pPr algn="ctr"/>
              <a:endParaRPr/>
            </a:p>
          </p:txBody>
        </p:sp>
        <p:sp>
          <p:nvSpPr>
            <p:cNvPr id="471" name="任意多边形: 形状 349"/>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72" name="任意多边形: 形状 350"/>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73" name="矩形 351"/>
            <p:cNvSpPr/>
            <p:nvPr userDrawn="true"/>
          </p:nvSpPr>
          <p:spPr bwMode="auto">
            <a:xfrm>
              <a:off x="1713695" y="613312"/>
              <a:ext cx="19157" cy="9189"/>
            </a:xfrm>
            <a:prstGeom prst="rect">
              <a:avLst/>
            </a:prstGeom>
            <a:grpFill/>
            <a:ln>
              <a:noFill/>
            </a:ln>
          </p:spPr>
          <p:txBody>
            <a:bodyPr anchor="ctr"/>
            <a:lstStyle/>
            <a:p>
              <a:pPr algn="ctr"/>
              <a:endParaRPr/>
            </a:p>
          </p:txBody>
        </p:sp>
        <p:sp>
          <p:nvSpPr>
            <p:cNvPr id="474" name="任意多边形: 形状 352"/>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75" name="任意多边形: 形状 353"/>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476" name="椭圆 354"/>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477" name="文本占位符 355"/>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3.xml><?xml version="1.0" encoding="utf-8"?>
<p:sldLayout xmlns:a="http://schemas.openxmlformats.org/drawingml/2006/main" xmlns:p="http://schemas.openxmlformats.org/presentationml/2006/main" xmlns:r="http://schemas.openxmlformats.org/officeDocument/2006/relationships">
  <p:cSld name="内容页13">
    <p:bg>
      <p:bgPr>
        <a:solidFill>
          <a:schemeClr val="bg1">
            <a:lumMod val="95000"/>
          </a:schemeClr>
        </a:solidFill>
        <a:effectLst/>
      </p:bgPr>
    </p:bg>
    <p:spTree>
      <p:nvGrpSpPr>
        <p:cNvPr id="478" name=""/>
        <p:cNvGrpSpPr/>
        <p:nvPr/>
      </p:nvGrpSpPr>
      <p:grpSpPr>
        <a:xfrm>
          <a:off x="0" y="0"/>
          <a:ext cx="0" cy="0"/>
          <a:chOff x="0" y="0"/>
          <a:chExt cx="0" cy="0"/>
        </a:xfrm>
      </p:grpSpPr>
      <p:grpSp>
        <p:nvGrpSpPr>
          <p:cNvPr id="479" name="组合 2"/>
          <p:cNvGrpSpPr/>
          <p:nvPr userDrawn="true"/>
        </p:nvGrpSpPr>
        <p:grpSpPr>
          <a:xfrm>
            <a:off x="2539883" y="1646681"/>
            <a:ext cx="7112234" cy="3564639"/>
            <a:chOff x="1585727" y="453077"/>
            <a:chExt cx="374706" cy="187802"/>
          </a:xfrm>
          <a:solidFill>
            <a:schemeClr val="bg1">
              <a:lumMod val="65000"/>
              <a:alpha val="4000"/>
            </a:schemeClr>
          </a:solidFill>
        </p:grpSpPr>
        <p:sp>
          <p:nvSpPr>
            <p:cNvPr id="480" name="任意多边形: 形状 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81" name="任意多边形: 形状 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82" name="矩形 5"/>
            <p:cNvSpPr/>
            <p:nvPr userDrawn="true"/>
          </p:nvSpPr>
          <p:spPr bwMode="auto">
            <a:xfrm>
              <a:off x="1646263" y="596082"/>
              <a:ext cx="19157" cy="8615"/>
            </a:xfrm>
            <a:prstGeom prst="rect">
              <a:avLst/>
            </a:prstGeom>
            <a:grpFill/>
            <a:ln>
              <a:noFill/>
            </a:ln>
          </p:spPr>
          <p:txBody>
            <a:bodyPr anchor="ctr"/>
            <a:lstStyle/>
            <a:p>
              <a:pPr algn="ctr"/>
              <a:endParaRPr/>
            </a:p>
          </p:txBody>
        </p:sp>
        <p:sp>
          <p:nvSpPr>
            <p:cNvPr id="483" name="任意多边形: 形状 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84" name="任意多边形: 形状 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85" name="矩形 8"/>
            <p:cNvSpPr/>
            <p:nvPr userDrawn="true"/>
          </p:nvSpPr>
          <p:spPr bwMode="auto">
            <a:xfrm>
              <a:off x="1713695" y="613312"/>
              <a:ext cx="19157" cy="9189"/>
            </a:xfrm>
            <a:prstGeom prst="rect">
              <a:avLst/>
            </a:prstGeom>
            <a:grpFill/>
            <a:ln>
              <a:noFill/>
            </a:ln>
          </p:spPr>
          <p:txBody>
            <a:bodyPr anchor="ctr"/>
            <a:lstStyle/>
            <a:p>
              <a:pPr algn="ctr"/>
              <a:endParaRPr/>
            </a:p>
          </p:txBody>
        </p:sp>
        <p:sp>
          <p:nvSpPr>
            <p:cNvPr id="486" name="任意多边形: 形状 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87" name="任意多边形: 形状 1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488" name="图片 123"/>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489" name="图片占位符 125"/>
          <p:cNvSpPr>
            <a:spLocks noGrp="true"/>
          </p:cNvSpPr>
          <p:nvPr>
            <p:ph type="pic" sz="quarter" idx="13"/>
          </p:nvPr>
        </p:nvSpPr>
        <p:spPr>
          <a:xfrm>
            <a:off x="1155701" y="1123952"/>
            <a:ext cx="3944241" cy="4610097"/>
          </a:xfrm>
          <a:prstGeom prst="rect">
            <a:avLst/>
          </a:prstGeom>
        </p:spPr>
        <p:txBody>
          <a:bodyPr/>
          <a:lstStyle/>
          <a:p>
            <a:pPr/>
            <a:endParaRPr lang="zh-CN" altLang="en-US"/>
          </a:p>
        </p:txBody>
      </p:sp>
      <p:sp>
        <p:nvSpPr>
          <p:cNvPr id="490" name="文本框 339"/>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491" name="文本框 340"/>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492" name="直接连接符 343"/>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493" name="组合 344"/>
          <p:cNvGrpSpPr/>
          <p:nvPr userDrawn="true"/>
        </p:nvGrpSpPr>
        <p:grpSpPr>
          <a:xfrm>
            <a:off x="10672870" y="250062"/>
            <a:ext cx="913766" cy="457978"/>
            <a:chOff x="1585727" y="453077"/>
            <a:chExt cx="374706" cy="187802"/>
          </a:xfrm>
          <a:solidFill>
            <a:schemeClr val="accent1"/>
          </a:solidFill>
        </p:grpSpPr>
        <p:sp>
          <p:nvSpPr>
            <p:cNvPr id="494" name="任意多边形: 形状 345"/>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95" name="任意多边形: 形状 346"/>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96" name="矩形 347"/>
            <p:cNvSpPr/>
            <p:nvPr userDrawn="true"/>
          </p:nvSpPr>
          <p:spPr bwMode="auto">
            <a:xfrm>
              <a:off x="1646263" y="596082"/>
              <a:ext cx="19157" cy="8615"/>
            </a:xfrm>
            <a:prstGeom prst="rect">
              <a:avLst/>
            </a:prstGeom>
            <a:grpFill/>
            <a:ln>
              <a:noFill/>
            </a:ln>
          </p:spPr>
          <p:txBody>
            <a:bodyPr anchor="ctr"/>
            <a:lstStyle/>
            <a:p>
              <a:pPr algn="ctr"/>
              <a:endParaRPr/>
            </a:p>
          </p:txBody>
        </p:sp>
        <p:sp>
          <p:nvSpPr>
            <p:cNvPr id="497" name="任意多边形: 形状 348"/>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98" name="任意多边形: 形状 349"/>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99" name="矩形 350"/>
            <p:cNvSpPr/>
            <p:nvPr userDrawn="true"/>
          </p:nvSpPr>
          <p:spPr bwMode="auto">
            <a:xfrm>
              <a:off x="1713695" y="613312"/>
              <a:ext cx="19157" cy="9189"/>
            </a:xfrm>
            <a:prstGeom prst="rect">
              <a:avLst/>
            </a:prstGeom>
            <a:grpFill/>
            <a:ln>
              <a:noFill/>
            </a:ln>
          </p:spPr>
          <p:txBody>
            <a:bodyPr anchor="ctr"/>
            <a:lstStyle/>
            <a:p>
              <a:pPr algn="ctr"/>
              <a:endParaRPr/>
            </a:p>
          </p:txBody>
        </p:sp>
        <p:sp>
          <p:nvSpPr>
            <p:cNvPr id="500" name="任意多边形: 形状 351"/>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01" name="任意多边形: 形状 352"/>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502" name="椭圆 353"/>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03" name="文本占位符 354"/>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4.xml><?xml version="1.0" encoding="utf-8"?>
<p:sldLayout xmlns:a="http://schemas.openxmlformats.org/drawingml/2006/main" xmlns:p="http://schemas.openxmlformats.org/presentationml/2006/main" xmlns:r="http://schemas.openxmlformats.org/officeDocument/2006/relationships">
  <p:cSld name="内容页14">
    <p:bg>
      <p:bgPr>
        <a:solidFill>
          <a:schemeClr val="bg1">
            <a:lumMod val="95000"/>
          </a:schemeClr>
        </a:solidFill>
        <a:effectLst/>
      </p:bgPr>
    </p:bg>
    <p:spTree>
      <p:nvGrpSpPr>
        <p:cNvPr id="504" name=""/>
        <p:cNvGrpSpPr/>
        <p:nvPr/>
      </p:nvGrpSpPr>
      <p:grpSpPr>
        <a:xfrm>
          <a:off x="0" y="0"/>
          <a:ext cx="0" cy="0"/>
          <a:chOff x="0" y="0"/>
          <a:chExt cx="0" cy="0"/>
        </a:xfrm>
      </p:grpSpPr>
      <p:grpSp>
        <p:nvGrpSpPr>
          <p:cNvPr id="505" name="组合 2"/>
          <p:cNvGrpSpPr/>
          <p:nvPr userDrawn="true"/>
        </p:nvGrpSpPr>
        <p:grpSpPr>
          <a:xfrm>
            <a:off x="2539883" y="1646681"/>
            <a:ext cx="7112234" cy="3564639"/>
            <a:chOff x="1585727" y="453077"/>
            <a:chExt cx="374706" cy="187802"/>
          </a:xfrm>
          <a:solidFill>
            <a:schemeClr val="bg1">
              <a:lumMod val="65000"/>
              <a:alpha val="4000"/>
            </a:schemeClr>
          </a:solidFill>
        </p:grpSpPr>
        <p:sp>
          <p:nvSpPr>
            <p:cNvPr id="506" name="任意多边形: 形状 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07" name="任意多边形: 形状 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08" name="矩形 5"/>
            <p:cNvSpPr/>
            <p:nvPr userDrawn="true"/>
          </p:nvSpPr>
          <p:spPr bwMode="auto">
            <a:xfrm>
              <a:off x="1646263" y="596082"/>
              <a:ext cx="19157" cy="8615"/>
            </a:xfrm>
            <a:prstGeom prst="rect">
              <a:avLst/>
            </a:prstGeom>
            <a:grpFill/>
            <a:ln>
              <a:noFill/>
            </a:ln>
          </p:spPr>
          <p:txBody>
            <a:bodyPr anchor="ctr"/>
            <a:lstStyle/>
            <a:p>
              <a:pPr algn="ctr"/>
              <a:endParaRPr/>
            </a:p>
          </p:txBody>
        </p:sp>
        <p:sp>
          <p:nvSpPr>
            <p:cNvPr id="509" name="任意多边形: 形状 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10" name="任意多边形: 形状 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11" name="矩形 8"/>
            <p:cNvSpPr/>
            <p:nvPr userDrawn="true"/>
          </p:nvSpPr>
          <p:spPr bwMode="auto">
            <a:xfrm>
              <a:off x="1713695" y="613312"/>
              <a:ext cx="19157" cy="9189"/>
            </a:xfrm>
            <a:prstGeom prst="rect">
              <a:avLst/>
            </a:prstGeom>
            <a:grpFill/>
            <a:ln>
              <a:noFill/>
            </a:ln>
          </p:spPr>
          <p:txBody>
            <a:bodyPr anchor="ctr"/>
            <a:lstStyle/>
            <a:p>
              <a:pPr algn="ctr"/>
              <a:endParaRPr/>
            </a:p>
          </p:txBody>
        </p:sp>
        <p:sp>
          <p:nvSpPr>
            <p:cNvPr id="512" name="任意多边形: 形状 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13" name="任意多边形: 形状 1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514" name="图片 11"/>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515" name="文本框 13"/>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516" name="文本框 14"/>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517" name="直接连接符 15"/>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518" name="组合 16"/>
          <p:cNvGrpSpPr/>
          <p:nvPr userDrawn="true"/>
        </p:nvGrpSpPr>
        <p:grpSpPr>
          <a:xfrm>
            <a:off x="10672870" y="250062"/>
            <a:ext cx="913766" cy="457978"/>
            <a:chOff x="1585727" y="453077"/>
            <a:chExt cx="374706" cy="187802"/>
          </a:xfrm>
          <a:solidFill>
            <a:schemeClr val="accent1"/>
          </a:solidFill>
        </p:grpSpPr>
        <p:sp>
          <p:nvSpPr>
            <p:cNvPr id="519" name="任意多边形: 形状 1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20" name="任意多边形: 形状 1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21" name="矩形 19"/>
            <p:cNvSpPr/>
            <p:nvPr userDrawn="true"/>
          </p:nvSpPr>
          <p:spPr bwMode="auto">
            <a:xfrm>
              <a:off x="1646263" y="596082"/>
              <a:ext cx="19157" cy="8615"/>
            </a:xfrm>
            <a:prstGeom prst="rect">
              <a:avLst/>
            </a:prstGeom>
            <a:grpFill/>
            <a:ln>
              <a:noFill/>
            </a:ln>
          </p:spPr>
          <p:txBody>
            <a:bodyPr anchor="ctr"/>
            <a:lstStyle/>
            <a:p>
              <a:pPr algn="ctr"/>
              <a:endParaRPr/>
            </a:p>
          </p:txBody>
        </p:sp>
        <p:sp>
          <p:nvSpPr>
            <p:cNvPr id="522" name="任意多边形: 形状 20"/>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23" name="任意多边形: 形状 21"/>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24" name="矩形 22"/>
            <p:cNvSpPr/>
            <p:nvPr userDrawn="true"/>
          </p:nvSpPr>
          <p:spPr bwMode="auto">
            <a:xfrm>
              <a:off x="1713695" y="613312"/>
              <a:ext cx="19157" cy="9189"/>
            </a:xfrm>
            <a:prstGeom prst="rect">
              <a:avLst/>
            </a:prstGeom>
            <a:grpFill/>
            <a:ln>
              <a:noFill/>
            </a:ln>
          </p:spPr>
          <p:txBody>
            <a:bodyPr anchor="ctr"/>
            <a:lstStyle/>
            <a:p>
              <a:pPr algn="ctr"/>
              <a:endParaRPr/>
            </a:p>
          </p:txBody>
        </p:sp>
        <p:sp>
          <p:nvSpPr>
            <p:cNvPr id="525" name="任意多边形: 形状 23"/>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26" name="任意多边形: 形状 24"/>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527" name="椭圆 25"/>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28" name="文本占位符 26"/>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grpSp>
        <p:nvGrpSpPr>
          <p:cNvPr id="529" name="组合 27"/>
          <p:cNvGrpSpPr/>
          <p:nvPr userDrawn="true"/>
        </p:nvGrpSpPr>
        <p:grpSpPr>
          <a:xfrm>
            <a:off x="2539883" y="1646681"/>
            <a:ext cx="7112234" cy="3564639"/>
            <a:chOff x="1585727" y="453077"/>
            <a:chExt cx="374706" cy="187802"/>
          </a:xfrm>
          <a:solidFill>
            <a:schemeClr val="bg1">
              <a:lumMod val="65000"/>
              <a:alpha val="4000"/>
            </a:schemeClr>
          </a:solidFill>
        </p:grpSpPr>
        <p:sp>
          <p:nvSpPr>
            <p:cNvPr id="530"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31"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32"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533"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34"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35"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536"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37"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grpSp>
        <p:nvGrpSpPr>
          <p:cNvPr id="538" name="组合 1"/>
          <p:cNvGrpSpPr/>
          <p:nvPr userDrawn="true"/>
        </p:nvGrpSpPr>
        <p:grpSpPr>
          <a:xfrm>
            <a:off x="1176251" y="1675235"/>
            <a:ext cx="2665723" cy="3507530"/>
            <a:chOff x="1176251" y="1675235"/>
            <a:chExt cx="2665723" cy="3507530"/>
          </a:xfrm>
        </p:grpSpPr>
        <p:sp>
          <p:nvSpPr>
            <p:cNvPr id="539" name="矩形 36"/>
            <p:cNvSpPr/>
            <p:nvPr userDrawn="true"/>
          </p:nvSpPr>
          <p:spPr>
            <a:xfrm>
              <a:off x="1176251" y="1675235"/>
              <a:ext cx="2665723" cy="3507530"/>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0" name="矩形 37"/>
            <p:cNvSpPr/>
            <p:nvPr userDrawn="true"/>
          </p:nvSpPr>
          <p:spPr>
            <a:xfrm>
              <a:off x="1176251" y="4741333"/>
              <a:ext cx="2665723" cy="441432"/>
            </a:xfrm>
            <a:prstGeom prst="rect">
              <a:avLst/>
            </a:prstGeom>
            <a:blipFill dpi="0" rotWithShape="true">
              <a:blip r:embed="rId2"/>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1" name="矩形 38"/>
            <p:cNvSpPr/>
            <p:nvPr userDrawn="true"/>
          </p:nvSpPr>
          <p:spPr>
            <a:xfrm>
              <a:off x="1176251"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dirty="false"/>
            </a:p>
          </p:txBody>
        </p:sp>
      </p:grpSp>
      <p:grpSp>
        <p:nvGrpSpPr>
          <p:cNvPr id="542" name="组合 12"/>
          <p:cNvGrpSpPr/>
          <p:nvPr userDrawn="true"/>
        </p:nvGrpSpPr>
        <p:grpSpPr>
          <a:xfrm>
            <a:off x="4763139" y="1675235"/>
            <a:ext cx="2665723" cy="3507530"/>
            <a:chOff x="4763139" y="1675235"/>
            <a:chExt cx="2665723" cy="3507530"/>
          </a:xfrm>
        </p:grpSpPr>
        <p:sp>
          <p:nvSpPr>
            <p:cNvPr id="543" name="矩形 39"/>
            <p:cNvSpPr/>
            <p:nvPr userDrawn="true"/>
          </p:nvSpPr>
          <p:spPr>
            <a:xfrm>
              <a:off x="4763139" y="1675235"/>
              <a:ext cx="2665723" cy="3507530"/>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4" name="矩形 40"/>
            <p:cNvSpPr/>
            <p:nvPr userDrawn="true"/>
          </p:nvSpPr>
          <p:spPr>
            <a:xfrm>
              <a:off x="4763139" y="4741333"/>
              <a:ext cx="2665723" cy="441432"/>
            </a:xfrm>
            <a:prstGeom prst="rect">
              <a:avLst/>
            </a:prstGeom>
            <a:blipFill dpi="0" rotWithShape="true">
              <a:blip r:embed="rId3"/>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5" name="矩形 41"/>
            <p:cNvSpPr/>
            <p:nvPr userDrawn="true"/>
          </p:nvSpPr>
          <p:spPr>
            <a:xfrm>
              <a:off x="4763139"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dirty="false"/>
            </a:p>
          </p:txBody>
        </p:sp>
      </p:grpSp>
      <p:grpSp>
        <p:nvGrpSpPr>
          <p:cNvPr id="546" name="组合 47"/>
          <p:cNvGrpSpPr/>
          <p:nvPr userDrawn="true"/>
        </p:nvGrpSpPr>
        <p:grpSpPr>
          <a:xfrm>
            <a:off x="8350027" y="1607089"/>
            <a:ext cx="2665723" cy="3575676"/>
            <a:chOff x="8350027" y="1607089"/>
            <a:chExt cx="2665723" cy="3575676"/>
          </a:xfrm>
        </p:grpSpPr>
        <p:sp>
          <p:nvSpPr>
            <p:cNvPr id="547" name="矩形 42"/>
            <p:cNvSpPr/>
            <p:nvPr userDrawn="true"/>
          </p:nvSpPr>
          <p:spPr>
            <a:xfrm>
              <a:off x="8350027" y="1607089"/>
              <a:ext cx="2665723" cy="3507530"/>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8" name="矩形 43"/>
            <p:cNvSpPr/>
            <p:nvPr userDrawn="true"/>
          </p:nvSpPr>
          <p:spPr>
            <a:xfrm>
              <a:off x="8350027" y="4741333"/>
              <a:ext cx="2665723" cy="441432"/>
            </a:xfrm>
            <a:prstGeom prst="rect">
              <a:avLst/>
            </a:prstGeom>
            <a:blipFill dpi="0" rotWithShape="true">
              <a:blip r:embed="rId4"/>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9" name="矩形 44"/>
            <p:cNvSpPr/>
            <p:nvPr userDrawn="true"/>
          </p:nvSpPr>
          <p:spPr>
            <a:xfrm>
              <a:off x="8350027"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dirty="false"/>
            </a:p>
          </p:txBody>
        </p:sp>
      </p:grpSp>
    </p:spTree>
  </p:cSld>
  <p:clrMapOvr>
    <a:masterClrMapping/>
  </p:clrMapOvr>
</p:sldLayout>
</file>

<file path=ppt/slideLayouts/slideLayout25.xml><?xml version="1.0" encoding="utf-8"?>
<p:sldLayout xmlns:a="http://schemas.openxmlformats.org/drawingml/2006/main" xmlns:p="http://schemas.openxmlformats.org/presentationml/2006/main" xmlns:r="http://schemas.openxmlformats.org/officeDocument/2006/relationships">
  <p:cSld name="内容页15">
    <p:spTree>
      <p:nvGrpSpPr>
        <p:cNvPr id="550" name=""/>
        <p:cNvGrpSpPr/>
        <p:nvPr/>
      </p:nvGrpSpPr>
      <p:grpSpPr>
        <a:xfrm>
          <a:off x="0" y="0"/>
          <a:ext cx="0" cy="0"/>
          <a:chOff x="0" y="0"/>
          <a:chExt cx="0" cy="0"/>
        </a:xfrm>
      </p:grpSpPr>
      <p:pic>
        <p:nvPicPr>
          <p:cNvPr id="551" name="图片 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a:solidFill>
            <a:schemeClr val="bg1">
              <a:lumMod val="95000"/>
            </a:schemeClr>
          </a:solidFill>
        </p:spPr>
      </p:pic>
      <p:sp>
        <p:nvSpPr>
          <p:cNvPr id="552" name="文本框 3"/>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553" name="文本框 4"/>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sp>
        <p:nvSpPr>
          <p:cNvPr id="554" name="椭圆 5"/>
          <p:cNvSpPr/>
          <p:nvPr userDrawn="true"/>
        </p:nvSpPr>
        <p:spPr>
          <a:xfrm>
            <a:off x="314691" y="151816"/>
            <a:ext cx="654470" cy="65447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55" name="文本占位符 6"/>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cxnSp>
        <p:nvCxnSpPr>
          <p:cNvPr id="556" name="直接连接符 7"/>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557" name="组合 8"/>
          <p:cNvGrpSpPr/>
          <p:nvPr userDrawn="true"/>
        </p:nvGrpSpPr>
        <p:grpSpPr>
          <a:xfrm>
            <a:off x="10672870" y="250062"/>
            <a:ext cx="913766" cy="457978"/>
            <a:chOff x="1585727" y="453077"/>
            <a:chExt cx="374706" cy="187802"/>
          </a:xfrm>
          <a:solidFill>
            <a:schemeClr val="accent1"/>
          </a:solidFill>
        </p:grpSpPr>
        <p:sp>
          <p:nvSpPr>
            <p:cNvPr id="558" name="任意多边形: 形状 9"/>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59" name="任意多边形: 形状 10"/>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60" name="矩形 11"/>
            <p:cNvSpPr/>
            <p:nvPr userDrawn="true"/>
          </p:nvSpPr>
          <p:spPr bwMode="auto">
            <a:xfrm>
              <a:off x="1646263" y="596082"/>
              <a:ext cx="19157" cy="8615"/>
            </a:xfrm>
            <a:prstGeom prst="rect">
              <a:avLst/>
            </a:prstGeom>
            <a:grpFill/>
            <a:ln>
              <a:noFill/>
            </a:ln>
          </p:spPr>
          <p:txBody>
            <a:bodyPr anchor="ctr"/>
            <a:lstStyle/>
            <a:p>
              <a:pPr algn="ctr"/>
              <a:endParaRPr/>
            </a:p>
          </p:txBody>
        </p:sp>
        <p:sp>
          <p:nvSpPr>
            <p:cNvPr id="561" name="任意多边形: 形状 1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62" name="任意多边形: 形状 1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63" name="矩形 14"/>
            <p:cNvSpPr/>
            <p:nvPr userDrawn="true"/>
          </p:nvSpPr>
          <p:spPr bwMode="auto">
            <a:xfrm>
              <a:off x="1713695" y="613312"/>
              <a:ext cx="19157" cy="9189"/>
            </a:xfrm>
            <a:prstGeom prst="rect">
              <a:avLst/>
            </a:prstGeom>
            <a:grpFill/>
            <a:ln>
              <a:noFill/>
            </a:ln>
          </p:spPr>
          <p:txBody>
            <a:bodyPr anchor="ctr"/>
            <a:lstStyle/>
            <a:p>
              <a:pPr algn="ctr"/>
              <a:endParaRPr/>
            </a:p>
          </p:txBody>
        </p:sp>
        <p:sp>
          <p:nvSpPr>
            <p:cNvPr id="564" name="任意多边形: 形状 1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65" name="任意多边形: 形状 16"/>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566" name="矩形 17"/>
          <p:cNvSpPr/>
          <p:nvPr userDrawn="true"/>
        </p:nvSpPr>
        <p:spPr>
          <a:xfrm>
            <a:off x="-6350" y="1498600"/>
            <a:ext cx="12192000" cy="2197569"/>
          </a:xfrm>
          <a:prstGeom prst="rect">
            <a:avLst/>
          </a:prstGeom>
          <a:solidFill>
            <a:schemeClr val="bg1">
              <a:alpha val="80000"/>
            </a:schemeClr>
          </a:solidFill>
          <a:ln w="9525">
            <a:noFill/>
          </a:ln>
          <a:effectLst>
            <a:outerShdw blurRad="127000" dist="12700" sx="102000" sy="102000" algn="ctr" rotWithShape="false">
              <a:schemeClr val="accent1">
                <a:lumMod val="20000"/>
                <a:lumOff val="8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lvl="0"/>
            <a:endParaRPr lang="zh-CN" altLang="en-US"/>
          </a:p>
        </p:txBody>
      </p:sp>
      <p:pic>
        <p:nvPicPr>
          <p:cNvPr id="567" name="图片 18"/>
          <p:cNvPicPr>
            <a:picLocks noChangeAspect="true"/>
          </p:cNvPicPr>
          <p:nvPr userDrawn="true"/>
        </p:nvPicPr>
        <p:blipFill rotWithShape="true">
          <a:blip r:embed="rId2">
            <a:extLst>
              <a:ext uri="{28A0092B-C50C-407E-A947-70E740481C1C}"/>
            </a:extLst>
          </a:blip>
          <a:srcRect l="46260"/>
          <a:stretch>
            <a:fillRect/>
          </a:stretch>
        </p:blipFill>
        <p:spPr>
          <a:xfrm>
            <a:off x="1138462" y="958941"/>
            <a:ext cx="3019881" cy="5158438"/>
          </a:xfrm>
          <a:prstGeom prst="rect">
            <a:avLst/>
          </a:prstGeom>
        </p:spPr>
      </p:pic>
      <p:sp>
        <p:nvSpPr>
          <p:cNvPr id="568" name="图片占位符 19"/>
          <p:cNvSpPr>
            <a:spLocks noGrp="true"/>
          </p:cNvSpPr>
          <p:nvPr>
            <p:ph type="pic" sz="quarter" idx="13"/>
          </p:nvPr>
        </p:nvSpPr>
        <p:spPr>
          <a:xfrm>
            <a:off x="1574799" y="1498600"/>
            <a:ext cx="2098041" cy="3728720"/>
          </a:xfrm>
          <a:prstGeom prst="rect">
            <a:avLst/>
          </a:prstGeom>
        </p:spPr>
        <p:txBody>
          <a:bodyPr/>
          <a:lstStyle/>
          <a:p>
            <a:pPr/>
            <a:endParaRPr lang="zh-CN" altLang="en-US"/>
          </a:p>
        </p:txBody>
      </p:sp>
    </p:spTree>
  </p:cSld>
  <p:clrMapOvr>
    <a:masterClrMapping/>
  </p:clrMapOvr>
</p:sldLayout>
</file>

<file path=ppt/slideLayouts/slideLayout26.xml><?xml version="1.0" encoding="utf-8"?>
<p:sldLayout xmlns:a="http://schemas.openxmlformats.org/drawingml/2006/main" xmlns:p="http://schemas.openxmlformats.org/presentationml/2006/main">
  <p:cSld name="3_标题和内容">
    <p:spTree>
      <p:nvGrpSpPr>
        <p:cNvPr id="569"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p="http://schemas.openxmlformats.org/presentationml/2006/main" xmlns:r="http://schemas.openxmlformats.org/officeDocument/2006/relationships">
  <p:cSld name="自定义版式">
    <p:bg>
      <p:bgPr>
        <a:solidFill>
          <a:schemeClr val="tx1"/>
        </a:solidFill>
        <a:effectLst/>
      </p:bgPr>
    </p:bg>
    <p:spTree>
      <p:nvGrpSpPr>
        <p:cNvPr id="696" name=""/>
        <p:cNvGrpSpPr/>
        <p:nvPr/>
      </p:nvGrpSpPr>
      <p:grpSpPr>
        <a:xfrm>
          <a:off x="0" y="0"/>
          <a:ext cx="0" cy="0"/>
          <a:chOff x="0" y="0"/>
          <a:chExt cx="0" cy="0"/>
        </a:xfrm>
      </p:grpSpPr>
      <p:pic>
        <p:nvPicPr>
          <p:cNvPr id="697" name="图片 2"/>
          <p:cNvPicPr>
            <a:picLocks noChangeAspect="true"/>
          </p:cNvPicPr>
          <p:nvPr userDrawn="true"/>
        </p:nvPicPr>
        <p:blipFill rotWithShape="true">
          <a:blip r:embed="rId1">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698" name="矩形 3"/>
          <p:cNvSpPr/>
          <p:nvPr userDrawn="true"/>
        </p:nvSpPr>
        <p:spPr>
          <a:xfrm>
            <a:off x="-3" y="2077796"/>
            <a:ext cx="12192000" cy="4780204"/>
          </a:xfrm>
          <a:prstGeom prst="rect">
            <a:avLst/>
          </a:prstGeom>
          <a:gradFill>
            <a:gsLst>
              <a:gs pos="0">
                <a:srgbClr val="010000">
                  <a:alpha val="0"/>
                </a:srgbClr>
              </a:gs>
              <a:gs pos="100000">
                <a:srgbClr val="010000">
                  <a:alpha val="89000"/>
                </a:srgbClr>
              </a:gs>
            </a:gsLst>
            <a:lin ang="5400000" scaled="true"/>
          </a:gra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marL="0" marR="0" lvl="0" indent="0" algn="ctr" defTabSz="457200" rtl="false" eaLnBrk="true" fontAlgn="auto" latinLnBrk="false" hangingPunct="true">
              <a:lnSpc>
                <a:spcPct val="100000"/>
              </a:lnSpc>
              <a:spcBef>
                <a:spcPts val="0"/>
              </a:spcBef>
              <a:spcAft>
                <a:spcPts val="0"/>
              </a:spcAft>
              <a:buClrTx/>
              <a:buSzTx/>
              <a:buFontTx/>
              <a:buNone/>
              <a:defRPr/>
            </a:pPr>
            <a:endParaRPr kumimoji="false" lang="zh-CN" altLang="en-US" sz="1800" b="false" i="false" u="none" strike="noStrike" kern="1200" cap="none" spc="0" normalizeH="false" baseline="0" noProof="false">
              <a:ln>
                <a:noFill/>
              </a:ln>
              <a:solidFill>
                <a:prstClr val="white"/>
              </a:solidFill>
              <a:effectLst/>
              <a:uLnTx/>
              <a:uFillTx/>
              <a:latin typeface="Calibri" panose="020F0502020204030204"/>
              <a:ea typeface="等线" panose="02010600030101010101" pitchFamily="2" charset="-122"/>
              <a:cs typeface="+mn-cs"/>
            </a:endParaRPr>
          </a:p>
        </p:txBody>
      </p:sp>
      <p:sp>
        <p:nvSpPr>
          <p:cNvPr id="699" name="矩形 4"/>
          <p:cNvSpPr/>
          <p:nvPr userDrawn="true"/>
        </p:nvSpPr>
        <p:spPr>
          <a:xfrm rot="10800000">
            <a:off x="-1" y="-5557"/>
            <a:ext cx="12191999" cy="3217764"/>
          </a:xfrm>
          <a:prstGeom prst="rect">
            <a:avLst/>
          </a:prstGeom>
          <a:gradFill>
            <a:gsLst>
              <a:gs pos="0">
                <a:srgbClr val="010000">
                  <a:alpha val="0"/>
                </a:srgbClr>
              </a:gs>
              <a:gs pos="100000">
                <a:srgbClr val="010000"/>
              </a:gs>
            </a:gsLst>
            <a:lin ang="5400000" scaled="true"/>
          </a:gra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marL="0" marR="0" lvl="0" indent="0" algn="ctr" defTabSz="457200" rtl="false" eaLnBrk="true" fontAlgn="auto" latinLnBrk="false" hangingPunct="true">
              <a:lnSpc>
                <a:spcPct val="100000"/>
              </a:lnSpc>
              <a:spcBef>
                <a:spcPts val="0"/>
              </a:spcBef>
              <a:spcAft>
                <a:spcPts val="0"/>
              </a:spcAft>
              <a:buClrTx/>
              <a:buSzTx/>
              <a:buFontTx/>
              <a:buNone/>
              <a:defRPr/>
            </a:pPr>
            <a:endParaRPr kumimoji="false" lang="zh-CN" altLang="en-US" sz="1800" b="false" i="false" u="none" strike="noStrike" kern="1200" cap="none" spc="0" normalizeH="false" baseline="0" noProof="false">
              <a:ln>
                <a:noFill/>
              </a:ln>
              <a:solidFill>
                <a:prstClr val="white"/>
              </a:solidFill>
              <a:effectLst/>
              <a:uLnTx/>
              <a:uFillTx/>
              <a:latin typeface="Calibri" panose="020F0502020204030204"/>
              <a:ea typeface="等线" panose="02010600030101010101" pitchFamily="2" charset="-122"/>
              <a:cs typeface="+mn-cs"/>
            </a:endParaRPr>
          </a:p>
        </p:txBody>
      </p:sp>
      <p:sp>
        <p:nvSpPr>
          <p:cNvPr id="700" name="矩形 5"/>
          <p:cNvSpPr/>
          <p:nvPr userDrawn="true"/>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marL="0" marR="0" lvl="0" indent="0" algn="ctr" defTabSz="457200" rtl="false" eaLnBrk="true" fontAlgn="auto" latinLnBrk="false" hangingPunct="true">
              <a:lnSpc>
                <a:spcPct val="100000"/>
              </a:lnSpc>
              <a:spcBef>
                <a:spcPts val="0"/>
              </a:spcBef>
              <a:spcAft>
                <a:spcPts val="0"/>
              </a:spcAft>
              <a:buClrTx/>
              <a:buSzTx/>
              <a:buFontTx/>
              <a:buNone/>
              <a:defRPr/>
            </a:pPr>
            <a:endParaRPr kumimoji="false" lang="zh-CN" altLang="en-US" sz="1800" b="false" i="false" u="none" strike="noStrike" kern="1200" cap="none" spc="0" normalizeH="false" baseline="0" noProof="false">
              <a:ln>
                <a:noFill/>
              </a:ln>
              <a:solidFill>
                <a:prstClr val="white"/>
              </a:solidFill>
              <a:effectLst/>
              <a:uLnTx/>
              <a:uFillTx/>
              <a:latin typeface="Calibri" panose="020F0502020204030204"/>
              <a:ea typeface="等线" panose="02010600030101010101" pitchFamily="2" charset="-122"/>
              <a:cs typeface="+mn-cs"/>
            </a:endParaRPr>
          </a:p>
        </p:txBody>
      </p:sp>
      <p:sp>
        <p:nvSpPr>
          <p:cNvPr id="701" name="文本框 6"/>
          <p:cNvSpPr txBox="true"/>
          <p:nvPr userDrawn="true"/>
        </p:nvSpPr>
        <p:spPr>
          <a:xfrm>
            <a:off x="4760680" y="564634"/>
            <a:ext cx="2670634" cy="369332"/>
          </a:xfrm>
          <a:prstGeom prst="rect">
            <a:avLst/>
          </a:prstGeom>
          <a:noFill/>
        </p:spPr>
        <p:txBody>
          <a:bodyPr wrap="square" rtlCol="false">
            <a:spAutoFit/>
          </a:bodyPr>
          <a:lstStyle>
            <a:defPPr>
              <a:defRPr lang="en-US"/>
            </a:defPPr>
            <a:lvl1pPr algn="dist">
              <a:defRPr sz="1600">
                <a:solidFill>
                  <a:schemeClr val="bg1"/>
                </a:solidFill>
                <a:latin typeface="+mj-ea"/>
                <a:ea typeface="+mj-ea"/>
              </a:defRPr>
            </a:lvl1pPr>
          </a:lstStyle>
          <a:p>
            <a:pPr marL="0" marR="0" lvl="0" indent="0" algn="dist" defTabSz="914400" rtl="false" eaLnBrk="true" fontAlgn="auto" latinLnBrk="false" hangingPunct="true">
              <a:lnSpc>
                <a:spcPct val="100000"/>
              </a:lnSpc>
              <a:spcBef>
                <a:spcPts val="0"/>
              </a:spcBef>
              <a:spcAft>
                <a:spcPts val="0"/>
              </a:spcAft>
              <a:buClrTx/>
              <a:buSzTx/>
              <a:buFontTx/>
              <a:buNone/>
              <a:defRPr/>
            </a:pPr>
            <a:r>
              <a:rPr kumimoji="false" lang="zh-CN" altLang="en-US" sz="1800" b="false" i="false" u="none" strike="noStrike" kern="1200" cap="none" spc="0" normalizeH="false" baseline="0" noProof="false">
                <a:ln>
                  <a:noFill/>
                </a:ln>
                <a:solidFill>
                  <a:prstClr val="white"/>
                </a:solidFill>
                <a:effectLst/>
                <a:uLnTx/>
                <a:uFillTx/>
                <a:latin typeface="微软雅黑"/>
                <a:ea typeface="微软雅黑"/>
                <a:cs typeface="+mn-cs"/>
              </a:rPr>
              <a:t>本</a:t>
            </a:r>
            <a:r>
              <a:rPr kumimoji="false" lang="en-US" altLang="zh-CN" sz="1800" b="false" i="false" u="none" strike="noStrike" kern="1200" cap="none" spc="0" normalizeH="false" baseline="0" noProof="false">
                <a:ln>
                  <a:noFill/>
                </a:ln>
                <a:solidFill>
                  <a:prstClr val="white"/>
                </a:solidFill>
                <a:effectLst/>
                <a:uLnTx/>
                <a:uFillTx/>
                <a:latin typeface="微软雅黑"/>
                <a:ea typeface="微软雅黑"/>
                <a:cs typeface="+mn-cs"/>
              </a:rPr>
              <a:t>PPT</a:t>
            </a:r>
            <a:r>
              <a:rPr kumimoji="false" lang="zh-CN" altLang="en-US" sz="1800" b="false" i="false" u="none" strike="noStrike" kern="1200" cap="none" spc="0" normalizeH="false" baseline="0" noProof="false">
                <a:ln>
                  <a:noFill/>
                </a:ln>
                <a:solidFill>
                  <a:prstClr val="white"/>
                </a:solidFill>
                <a:effectLst/>
                <a:uLnTx/>
                <a:uFillTx/>
                <a:latin typeface="微软雅黑"/>
                <a:ea typeface="微软雅黑"/>
                <a:cs typeface="+mn-cs"/>
              </a:rPr>
              <a:t>模板正参与</a:t>
            </a:r>
            <a:endParaRPr kumimoji="false" lang="en-US" sz="1800" b="false" i="false" u="none" strike="noStrike" kern="1200" cap="none" spc="0" normalizeH="false" baseline="0" noProof="false">
              <a:ln>
                <a:noFill/>
              </a:ln>
              <a:solidFill>
                <a:prstClr val="white"/>
              </a:solidFill>
              <a:effectLst/>
              <a:uLnTx/>
              <a:uFillTx/>
              <a:latin typeface="微软雅黑"/>
              <a:ea typeface="微软雅黑"/>
              <a:cs typeface="+mn-cs"/>
            </a:endParaRPr>
          </a:p>
        </p:txBody>
      </p:sp>
      <p:sp>
        <p:nvSpPr>
          <p:cNvPr id="702" name="矩形 7"/>
          <p:cNvSpPr/>
          <p:nvPr userDrawn="true"/>
        </p:nvSpPr>
        <p:spPr>
          <a:xfrm>
            <a:off x="3602350" y="2482543"/>
            <a:ext cx="4987300" cy="400109"/>
          </a:xfrm>
          <a:prstGeom prst="rect">
            <a:avLst/>
          </a:prstGeom>
          <a:gradFill flip="none" rotWithShape="true">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marL="0" marR="0" lvl="0" indent="0" algn="ctr" defTabSz="914400" rtl="false" eaLnBrk="true" fontAlgn="auto" latinLnBrk="false" hangingPunct="true">
              <a:lnSpc>
                <a:spcPct val="100000"/>
              </a:lnSpc>
              <a:spcBef>
                <a:spcPts val="0"/>
              </a:spcBef>
              <a:spcAft>
                <a:spcPts val="0"/>
              </a:spcAft>
              <a:buClrTx/>
              <a:buSzTx/>
              <a:buFontTx/>
              <a:buNone/>
              <a:defRPr/>
            </a:pPr>
            <a:endParaRPr kumimoji="false" lang="en-US" sz="2400" b="true" i="false" u="none" strike="noStrike" kern="1200" cap="none" spc="0" normalizeH="false" baseline="0" noProof="false">
              <a:ln>
                <a:noFill/>
              </a:ln>
              <a:solidFill>
                <a:srgbClr val="0E5177"/>
              </a:solidFill>
              <a:effectLst/>
              <a:uLnTx/>
              <a:uFillTx/>
              <a:latin typeface="Segoe UI"/>
              <a:ea typeface="微软雅黑"/>
              <a:cs typeface="+mn-cs"/>
            </a:endParaRPr>
          </a:p>
        </p:txBody>
      </p:sp>
      <p:sp>
        <p:nvSpPr>
          <p:cNvPr id="703" name="文本框 8"/>
          <p:cNvSpPr txBox="true"/>
          <p:nvPr userDrawn="true"/>
        </p:nvSpPr>
        <p:spPr>
          <a:xfrm>
            <a:off x="4049486" y="2517885"/>
            <a:ext cx="4093028" cy="338554"/>
          </a:xfrm>
          <a:prstGeom prst="rect">
            <a:avLst/>
          </a:prstGeom>
          <a:noFill/>
        </p:spPr>
        <p:txBody>
          <a:bodyPr wrap="square" rtlCol="false">
            <a:spAutoFit/>
          </a:bodyPr>
          <a:lstStyle/>
          <a:p>
            <a:pPr marL="0" marR="0" lvl="0" indent="0" algn="dist" defTabSz="914400" rtl="false" eaLnBrk="true" fontAlgn="auto" latinLnBrk="false" hangingPunct="true">
              <a:lnSpc>
                <a:spcPct val="100000"/>
              </a:lnSpc>
              <a:spcBef>
                <a:spcPts val="0"/>
              </a:spcBef>
              <a:spcAft>
                <a:spcPts val="0"/>
              </a:spcAft>
              <a:buClrTx/>
              <a:buSzTx/>
              <a:buFontTx/>
              <a:buNone/>
              <a:defRPr/>
            </a:pPr>
            <a:r>
              <a:rPr kumimoji="false" lang="en-US" altLang="zh-CN" sz="1600" b="false" i="false" u="none" strike="noStrike" kern="1200" cap="none" spc="0" normalizeH="false" baseline="0" noProof="false">
                <a:ln>
                  <a:noFill/>
                </a:ln>
                <a:solidFill>
                  <a:prstClr val="white"/>
                </a:solidFill>
                <a:effectLst/>
                <a:uLnTx/>
                <a:uFillTx/>
                <a:latin typeface="微软雅黑"/>
                <a:ea typeface="微软雅黑"/>
                <a:cs typeface="+mn-cs"/>
              </a:rPr>
              <a:t> </a:t>
            </a:r>
            <a:r>
              <a:rPr kumimoji="false" lang="zh-CN" altLang="en-US" sz="1600" b="false" i="false" u="none" strike="noStrike" kern="1200" cap="none" spc="0" normalizeH="false" baseline="0" noProof="false">
                <a:ln>
                  <a:noFill/>
                </a:ln>
                <a:solidFill>
                  <a:prstClr val="white"/>
                </a:solidFill>
                <a:effectLst/>
                <a:uLnTx/>
                <a:uFillTx/>
                <a:latin typeface="微软雅黑"/>
                <a:ea typeface="微软雅黑"/>
                <a:cs typeface="+mn-cs"/>
              </a:rPr>
              <a:t>第一届高校</a:t>
            </a:r>
            <a:r>
              <a:rPr kumimoji="false" lang="en-US" altLang="zh-CN" sz="1600" b="false" i="false" u="none" strike="noStrike" kern="1200" cap="none" spc="0" normalizeH="false" baseline="0" noProof="false">
                <a:ln>
                  <a:noFill/>
                </a:ln>
                <a:solidFill>
                  <a:prstClr val="white"/>
                </a:solidFill>
                <a:effectLst/>
                <a:uLnTx/>
                <a:uFillTx/>
                <a:latin typeface="微软雅黑"/>
                <a:ea typeface="微软雅黑"/>
                <a:cs typeface="+mn-cs"/>
              </a:rPr>
              <a:t>PPT</a:t>
            </a:r>
            <a:r>
              <a:rPr kumimoji="false" lang="zh-CN" altLang="en-US" sz="1600" b="false" i="false" u="none" strike="noStrike" kern="1200" cap="none" spc="0" normalizeH="false" baseline="0" noProof="false">
                <a:ln>
                  <a:noFill/>
                </a:ln>
                <a:solidFill>
                  <a:prstClr val="white"/>
                </a:solidFill>
                <a:effectLst/>
                <a:uLnTx/>
                <a:uFillTx/>
                <a:latin typeface="微软雅黑"/>
                <a:ea typeface="微软雅黑"/>
                <a:cs typeface="+mn-cs"/>
              </a:rPr>
              <a:t>模板设计大赛 </a:t>
            </a:r>
            <a:endParaRPr kumimoji="false" lang="en-US" sz="1600" b="false" i="false" u="none" strike="noStrike" kern="1200" cap="none" spc="0" normalizeH="false" baseline="0" noProof="false">
              <a:ln>
                <a:noFill/>
              </a:ln>
              <a:solidFill>
                <a:prstClr val="white"/>
              </a:solidFill>
              <a:effectLst/>
              <a:uLnTx/>
              <a:uFillTx/>
              <a:latin typeface="微软雅黑"/>
              <a:ea typeface="微软雅黑"/>
              <a:cs typeface="+mn-cs"/>
            </a:endParaRPr>
          </a:p>
        </p:txBody>
      </p:sp>
      <p:sp>
        <p:nvSpPr>
          <p:cNvPr id="704" name="文本框 10"/>
          <p:cNvSpPr txBox="true"/>
          <p:nvPr userDrawn="true"/>
        </p:nvSpPr>
        <p:spPr>
          <a:xfrm>
            <a:off x="6133678" y="4824918"/>
            <a:ext cx="2545865" cy="1061381"/>
          </a:xfrm>
          <a:prstGeom prst="rect">
            <a:avLst/>
          </a:prstGeom>
          <a:noFill/>
        </p:spPr>
        <p:txBody>
          <a:bodyPr wrap="square" rtlCol="false">
            <a:spAutoFit/>
          </a:bodyPr>
          <a:lstStyle>
            <a:defPPr>
              <a:defRPr lang="en-US"/>
            </a:defPPr>
            <a:lvl1pPr algn="dist">
              <a:defRPr>
                <a:solidFill>
                  <a:schemeClr val="bg1"/>
                </a:solidFill>
                <a:latin typeface="+mj-ea"/>
                <a:ea typeface="+mj-ea"/>
              </a:defRPr>
            </a:lvl1pPr>
          </a:lstStyle>
          <a:p>
            <a:pPr marL="0" marR="0" lvl="0" indent="0" algn="l" defTabSz="914400" rtl="false" eaLnBrk="true" fontAlgn="auto" latinLnBrk="false" hangingPunct="true">
              <a:lnSpc>
                <a:spcPct val="120000"/>
              </a:lnSpc>
              <a:spcBef>
                <a:spcPts val="0"/>
              </a:spcBef>
              <a:spcAft>
                <a:spcPts val="0"/>
              </a:spcAft>
              <a:buClrTx/>
              <a:buSzTx/>
              <a:buFontTx/>
              <a:buNone/>
              <a:defRPr/>
            </a:pPr>
            <a:r>
              <a:rPr kumimoji="false" lang="zh-CN" altLang="en-US" sz="1800" b="false" i="false" u="none" strike="noStrike" kern="1200" cap="none" spc="150" normalizeH="false" baseline="0" noProof="false">
                <a:ln>
                  <a:noFill/>
                </a:ln>
                <a:solidFill>
                  <a:prstClr val="white"/>
                </a:solidFill>
                <a:effectLst/>
                <a:uLnTx/>
                <a:uFillTx/>
                <a:latin typeface="微软雅黑"/>
                <a:ea typeface="微软雅黑"/>
                <a:cs typeface="+mn-cs"/>
              </a:rPr>
              <a:t>微信扫码</a:t>
            </a:r>
            <a:endParaRPr kumimoji="false" lang="en-US" altLang="zh-CN" sz="1800" b="false" i="false" u="none" strike="noStrike" kern="1200" cap="none" spc="150" normalizeH="false" baseline="0" noProof="false">
              <a:ln>
                <a:noFill/>
              </a:ln>
              <a:solidFill>
                <a:prstClr val="white"/>
              </a:solidFill>
              <a:effectLst/>
              <a:uLnTx/>
              <a:uFillTx/>
              <a:latin typeface="微软雅黑"/>
              <a:ea typeface="微软雅黑"/>
              <a:cs typeface="+mn-cs"/>
            </a:endParaRPr>
          </a:p>
          <a:p>
            <a:pPr marL="0" marR="0" lvl="0" indent="0" algn="l" defTabSz="914400" rtl="false" eaLnBrk="true" fontAlgn="auto" latinLnBrk="false" hangingPunct="true">
              <a:lnSpc>
                <a:spcPct val="120000"/>
              </a:lnSpc>
              <a:spcBef>
                <a:spcPts val="0"/>
              </a:spcBef>
              <a:spcAft>
                <a:spcPts val="0"/>
              </a:spcAft>
              <a:buClrTx/>
              <a:buSzTx/>
              <a:buFontTx/>
              <a:buNone/>
              <a:defRPr/>
            </a:pPr>
            <a:r>
              <a:rPr kumimoji="false" lang="zh-CN" altLang="en-US" sz="1800" b="false" i="false" u="none" strike="noStrike" kern="1200" cap="none" spc="150" normalizeH="false" baseline="0" noProof="false">
                <a:ln>
                  <a:noFill/>
                </a:ln>
                <a:solidFill>
                  <a:prstClr val="white"/>
                </a:solidFill>
                <a:effectLst/>
                <a:uLnTx/>
                <a:uFillTx/>
                <a:latin typeface="微软雅黑"/>
                <a:ea typeface="微软雅黑"/>
                <a:cs typeface="+mn-cs"/>
              </a:rPr>
              <a:t>来聆听模板作者</a:t>
            </a:r>
            <a:endParaRPr kumimoji="false" lang="en-US" altLang="zh-CN" sz="1800" b="false" i="false" u="none" strike="noStrike" kern="1200" cap="none" spc="150" normalizeH="false" baseline="0" noProof="false">
              <a:ln>
                <a:noFill/>
              </a:ln>
              <a:solidFill>
                <a:prstClr val="white"/>
              </a:solidFill>
              <a:effectLst/>
              <a:uLnTx/>
              <a:uFillTx/>
              <a:latin typeface="微软雅黑"/>
              <a:ea typeface="微软雅黑"/>
              <a:cs typeface="+mn-cs"/>
            </a:endParaRPr>
          </a:p>
          <a:p>
            <a:pPr marL="0" marR="0" lvl="0" indent="0" algn="l" defTabSz="914400" rtl="false" eaLnBrk="true" fontAlgn="auto" latinLnBrk="false" hangingPunct="true">
              <a:lnSpc>
                <a:spcPct val="120000"/>
              </a:lnSpc>
              <a:spcBef>
                <a:spcPts val="0"/>
              </a:spcBef>
              <a:spcAft>
                <a:spcPts val="0"/>
              </a:spcAft>
              <a:buClrTx/>
              <a:buSzTx/>
              <a:buFontTx/>
              <a:buNone/>
              <a:defRPr/>
            </a:pPr>
            <a:r>
              <a:rPr kumimoji="false" lang="zh-CN" altLang="en-US" sz="1800" b="false" i="false" u="none" strike="noStrike" kern="1200" cap="none" spc="150" normalizeH="false" baseline="0" noProof="false">
                <a:ln>
                  <a:noFill/>
                </a:ln>
                <a:solidFill>
                  <a:prstClr val="white"/>
                </a:solidFill>
                <a:effectLst/>
                <a:uLnTx/>
                <a:uFillTx/>
                <a:latin typeface="微软雅黑"/>
                <a:ea typeface="微软雅黑"/>
                <a:cs typeface="+mn-cs"/>
              </a:rPr>
              <a:t>设计灵感、制作思路</a:t>
            </a:r>
            <a:endParaRPr kumimoji="false" lang="en-US" sz="1800" b="false" i="false" u="none" strike="noStrike" kern="1200" cap="none" spc="150" normalizeH="false" baseline="0" noProof="false">
              <a:ln>
                <a:noFill/>
              </a:ln>
              <a:solidFill>
                <a:prstClr val="white"/>
              </a:solidFill>
              <a:effectLst/>
              <a:uLnTx/>
              <a:uFillTx/>
              <a:latin typeface="微软雅黑"/>
              <a:ea typeface="微软雅黑"/>
              <a:cs typeface="+mn-cs"/>
            </a:endParaRPr>
          </a:p>
        </p:txBody>
      </p:sp>
      <p:pic>
        <p:nvPicPr>
          <p:cNvPr id="705" name="图片 11"/>
          <p:cNvPicPr>
            <a:picLocks noChangeAspect="true"/>
          </p:cNvPicPr>
          <p:nvPr userDrawn="true"/>
        </p:nvPicPr>
        <p:blipFill>
          <a:blip r:embed="rId2"/>
          <a:stretch>
            <a:fillRect/>
          </a:stretch>
        </p:blipFill>
        <p:spPr>
          <a:xfrm>
            <a:off x="-615419" y="3771974"/>
            <a:ext cx="13817069" cy="3996426"/>
          </a:xfrm>
          <a:prstGeom prst="rect">
            <a:avLst/>
          </a:prstGeom>
        </p:spPr>
      </p:pic>
      <p:pic>
        <p:nvPicPr>
          <p:cNvPr id="706" name="图片 12"/>
          <p:cNvPicPr>
            <a:picLocks noChangeAspect="true"/>
          </p:cNvPicPr>
          <p:nvPr userDrawn="true"/>
        </p:nvPicPr>
        <p:blipFill>
          <a:blip r:embed="rId3"/>
          <a:stretch>
            <a:fillRect/>
          </a:stretch>
        </p:blipFill>
        <p:spPr>
          <a:xfrm>
            <a:off x="1683657" y="716939"/>
            <a:ext cx="8824686" cy="1844708"/>
          </a:xfrm>
          <a:prstGeom prst="rect">
            <a:avLst/>
          </a:prstGeom>
        </p:spPr>
      </p:pic>
      <p:sp>
        <p:nvSpPr>
          <p:cNvPr id="707" name="文本框 13"/>
          <p:cNvSpPr txBox="true"/>
          <p:nvPr userDrawn="true"/>
        </p:nvSpPr>
        <p:spPr>
          <a:xfrm>
            <a:off x="3742050" y="2971888"/>
            <a:ext cx="1983605" cy="261610"/>
          </a:xfrm>
          <a:prstGeom prst="rect">
            <a:avLst/>
          </a:prstGeom>
          <a:noFill/>
        </p:spPr>
        <p:txBody>
          <a:bodyPr wrap="square" rtlCol="false">
            <a:spAutoFit/>
          </a:bodyPr>
          <a:lstStyle/>
          <a:p>
            <a:pPr marL="0" marR="0" lvl="0" indent="0" algn="dist" defTabSz="914400" rtl="false" eaLnBrk="true" fontAlgn="auto" latinLnBrk="false" hangingPunct="true">
              <a:lnSpc>
                <a:spcPct val="100000"/>
              </a:lnSpc>
              <a:spcBef>
                <a:spcPts val="0"/>
              </a:spcBef>
              <a:spcAft>
                <a:spcPts val="0"/>
              </a:spcAft>
              <a:buClrTx/>
              <a:buSzTx/>
              <a:buFontTx/>
              <a:buNone/>
              <a:defRPr/>
            </a:pPr>
            <a:r>
              <a:rPr kumimoji="false" lang="zh-CN" altLang="en-US"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rPr>
              <a:t>活动主办：秋叶</a:t>
            </a:r>
            <a:r>
              <a:rPr kumimoji="false" lang="en-US" altLang="zh-CN"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rPr>
              <a:t>PPT</a:t>
            </a:r>
            <a:endParaRPr kumimoji="false" lang="en-US"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endParaRPr>
          </a:p>
        </p:txBody>
      </p:sp>
      <p:sp>
        <p:nvSpPr>
          <p:cNvPr id="708" name="文本框 14"/>
          <p:cNvSpPr txBox="true"/>
          <p:nvPr userDrawn="true"/>
        </p:nvSpPr>
        <p:spPr>
          <a:xfrm>
            <a:off x="6079638" y="2971888"/>
            <a:ext cx="2492943" cy="261610"/>
          </a:xfrm>
          <a:prstGeom prst="rect">
            <a:avLst/>
          </a:prstGeom>
          <a:noFill/>
        </p:spPr>
        <p:txBody>
          <a:bodyPr wrap="square" rtlCol="false">
            <a:spAutoFit/>
          </a:bodyPr>
          <a:lstStyle/>
          <a:p>
            <a:pPr marL="0" marR="0" lvl="0" indent="0" algn="dist" defTabSz="914400" rtl="false" eaLnBrk="true" fontAlgn="auto" latinLnBrk="false" hangingPunct="true">
              <a:lnSpc>
                <a:spcPct val="100000"/>
              </a:lnSpc>
              <a:spcBef>
                <a:spcPts val="0"/>
              </a:spcBef>
              <a:spcAft>
                <a:spcPts val="0"/>
              </a:spcAft>
              <a:buClrTx/>
              <a:buSzTx/>
              <a:buFontTx/>
              <a:buNone/>
              <a:defRPr/>
            </a:pPr>
            <a:r>
              <a:rPr kumimoji="false" lang="zh-CN" altLang="en-US"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rPr>
              <a:t>技术支持：微软听听文档</a:t>
            </a:r>
            <a:endParaRPr kumimoji="false" lang="en-US"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endParaRPr>
          </a:p>
        </p:txBody>
      </p:sp>
      <p:sp>
        <p:nvSpPr>
          <p:cNvPr id="709" name="矩形 15"/>
          <p:cNvSpPr/>
          <p:nvPr userDrawn="true"/>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Tree>
  </p:cSld>
  <p:clrMapOvr>
    <a:masterClrMapping/>
  </p:clrMapOvr>
</p:sldLayout>
</file>

<file path=ppt/slideLayouts/slideLayout28.xml><?xml version="1.0" encoding="utf-8"?>
<p:sldLayout xmlns:a="http://schemas.openxmlformats.org/drawingml/2006/main" xmlns:p="http://schemas.openxmlformats.org/presentationml/2006/main">
  <p:cSld name="1_标注页">
    <p:bg>
      <p:bgPr>
        <a:solidFill>
          <a:srgbClr val="E73A1C"/>
        </a:solidFill>
        <a:effectLst/>
      </p:bgPr>
    </p:bg>
    <p:spTree>
      <p:nvGrpSpPr>
        <p:cNvPr id="710" name=""/>
        <p:cNvGrpSpPr/>
        <p:nvPr/>
      </p:nvGrpSpPr>
      <p:grpSpPr>
        <a:xfrm>
          <a:off x="0" y="0"/>
          <a:ext cx="0" cy="0"/>
          <a:chOff x="0" y="0"/>
          <a:chExt cx="0" cy="0"/>
        </a:xfrm>
      </p:grpSpPr>
      <p:sp>
        <p:nvSpPr>
          <p:cNvPr id="711" name="矩形 5"/>
          <p:cNvSpPr/>
          <p:nvPr userDrawn="true"/>
        </p:nvSpPr>
        <p:spPr>
          <a:xfrm>
            <a:off x="440603" y="759873"/>
            <a:ext cx="646331" cy="369332"/>
          </a:xfrm>
          <a:prstGeom prst="rect">
            <a:avLst/>
          </a:prstGeom>
        </p:spPr>
        <p:txBody>
          <a:bodyPr wrap="none">
            <a:spAutoFit/>
          </a:bodyPr>
          <a:lstStyle/>
          <a:p>
            <a:pPr marL="0" marR="0" lvl="0" indent="0" defTabSz="609600" eaLnBrk="true" fontAlgn="auto" latinLnBrk="false" hangingPunct="true">
              <a:lnSpc>
                <a:spcPct val="100000"/>
              </a:lnSpc>
              <a:spcBef>
                <a:spcPts val="0"/>
              </a:spcBef>
              <a:spcAft>
                <a:spcPts val="0"/>
              </a:spcAft>
              <a:buClrTx/>
              <a:buSzTx/>
              <a:buFontTx/>
              <a:buNone/>
              <a:defRPr/>
            </a:pPr>
            <a:r>
              <a:rPr kumimoji="false" lang="zh-CN" altLang="en-US" sz="1800" b="false" i="false" u="none" strike="noStrike" kern="0" cap="none" spc="0" normalizeH="false" baseline="0" noProof="false">
                <a:ln>
                  <a:noFill/>
                </a:ln>
                <a:solidFill>
                  <a:srgbClr val="FFFFFF"/>
                </a:solidFill>
                <a:effectLst/>
                <a:uLnTx/>
                <a:uFillTx/>
                <a:latin typeface="Segoe UI Light"/>
                <a:ea typeface="微软雅黑"/>
                <a:cs typeface="Segoe UI Light"/>
              </a:rPr>
              <a:t>标注</a:t>
            </a:r>
            <a:endParaRPr kumimoji="false" lang="zh-CN" altLang="en-US" sz="18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p:txBody>
      </p:sp>
      <p:sp>
        <p:nvSpPr>
          <p:cNvPr id="712" name="矩形 10"/>
          <p:cNvSpPr/>
          <p:nvPr userDrawn="true"/>
        </p:nvSpPr>
        <p:spPr>
          <a:xfrm>
            <a:off x="2572589" y="759873"/>
            <a:ext cx="1402001" cy="2025170"/>
          </a:xfrm>
          <a:prstGeom prst="rect">
            <a:avLst/>
          </a:prstGeom>
        </p:spPr>
        <p:txBody>
          <a:bodyPr wrap="square">
            <a:spAutoFit/>
          </a:bodyPr>
          <a:lstStyle/>
          <a:p>
            <a:pPr marL="0" marR="0" lvl="0" indent="0" defTabSz="609600" eaLnBrk="true" fontAlgn="auto" latinLnBrk="false" hangingPunct="true">
              <a:lnSpc>
                <a:spcPct val="130000"/>
              </a:lnSpc>
              <a:spcBef>
                <a:spcPts val="0"/>
              </a:spcBef>
              <a:spcAft>
                <a:spcPts val="0"/>
              </a:spcAft>
              <a:buClrTx/>
              <a:buSzTx/>
              <a:buFontTx/>
              <a:buNone/>
              <a:defRPr/>
            </a:pP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使用说明 </a:t>
            </a: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声明</a:t>
            </a: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p:txBody>
      </p:sp>
      <p:sp>
        <p:nvSpPr>
          <p:cNvPr id="713" name="矩形 11"/>
          <p:cNvSpPr/>
          <p:nvPr userDrawn="true"/>
        </p:nvSpPr>
        <p:spPr>
          <a:xfrm>
            <a:off x="4153010" y="759873"/>
            <a:ext cx="7074345" cy="2585323"/>
          </a:xfrm>
          <a:prstGeom prst="rect">
            <a:avLst/>
          </a:prstGeom>
        </p:spPr>
        <p:txBody>
          <a:bodyPr wrap="square">
            <a:spAutoFit/>
          </a:bodyPr>
          <a:lstStyle/>
          <a:p>
            <a:pPr marL="0" marR="0" lvl="0" indent="0" defTabSz="914400" eaLnBrk="true" fontAlgn="auto" latinLnBrk="false" hangingPunct="true">
              <a:lnSpc>
                <a:spcPct val="130000"/>
              </a:lnSpc>
              <a:spcBef>
                <a:spcPts val="0"/>
              </a:spcBef>
              <a:spcAft>
                <a:spcPts val="0"/>
              </a:spcAft>
              <a:buClrTx/>
              <a:buSzTx/>
              <a:buFontTx/>
              <a:buNone/>
              <a:defRPr/>
            </a:pP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本</a:t>
            </a: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PPT</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模板为作者原创，著作权归作者所有。</a:t>
            </a: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914400" eaLnBrk="true" fontAlgn="auto" latinLnBrk="false" hangingPunct="true">
              <a:lnSpc>
                <a:spcPct val="130000"/>
              </a:lnSpc>
              <a:spcBef>
                <a:spcPts val="0"/>
              </a:spcBef>
              <a:spcAft>
                <a:spcPts val="0"/>
              </a:spcAft>
              <a:buClrTx/>
              <a:buSzTx/>
              <a:buFontTx/>
              <a:buNone/>
              <a:defRPr/>
            </a:pP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您仅可以个人非商业用途使用本</a:t>
            </a: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PPT</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模板，</a:t>
            </a:r>
            <a:r>
              <a:rPr kumimoji="false" lang="zh-CN" altLang="en-US" sz="1400" b="false" i="false" u="none" strike="noStrike" kern="1200" cap="none" spc="0" normalizeH="false" baseline="0" noProof="false">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a:t>
            </a:r>
            <a:r>
              <a:rPr kumimoji="false" lang="zh-CN" altLang="en-US" sz="1400" b="false" i="false" u="none" strike="noStrike" kern="1200" cap="none" spc="0" normalizeH="false" baseline="0" noProof="false">
                <a:ln>
                  <a:noFill/>
                </a:ln>
                <a:solidFill>
                  <a:prstClr val="white"/>
                </a:solidFill>
                <a:effectLst/>
                <a:uLnTx/>
                <a:uFillTx/>
                <a:latin typeface="+mn-lt"/>
                <a:ea typeface="微软雅黑" charset="0"/>
                <a:cs typeface="+mn-cs"/>
              </a:rPr>
              <a:t>否则将承担法律责任。</a:t>
            </a: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OfficePLUS</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尊重知识产权并注重保护用户享有的各项权利。</a:t>
            </a: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OfficePLUS</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拥有对本</a:t>
            </a: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PPT</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false" lang="zh-CN" altLang="en-US"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p:txBody>
      </p:sp>
      <p:sp>
        <p:nvSpPr>
          <p:cNvPr id="714" name="矩形 12"/>
          <p:cNvSpPr/>
          <p:nvPr userDrawn="true"/>
        </p:nvSpPr>
        <p:spPr>
          <a:xfrm>
            <a:off x="440603" y="182445"/>
            <a:ext cx="777777" cy="246221"/>
          </a:xfrm>
          <a:prstGeom prst="rect">
            <a:avLst/>
          </a:prstGeom>
        </p:spPr>
        <p:txBody>
          <a:bodyPr wrap="none">
            <a:spAutoFit/>
          </a:bodyPr>
          <a:lstStyle/>
          <a:p>
            <a:pPr marL="0" marR="0" lvl="0" indent="0" defTabSz="609600" eaLnBrk="true" fontAlgn="auto" latinLnBrk="false" hangingPunct="true">
              <a:lnSpc>
                <a:spcPct val="100000"/>
              </a:lnSpc>
              <a:spcBef>
                <a:spcPts val="0"/>
              </a:spcBef>
              <a:spcAft>
                <a:spcPts val="0"/>
              </a:spcAft>
              <a:buClrTx/>
              <a:buSzTx/>
              <a:buFontTx/>
              <a:buNone/>
              <a:defRPr/>
            </a:pPr>
            <a:r>
              <a:rPr kumimoji="true" lang="en-US" altLang="zh-CN" sz="1000" b="false" i="false" u="none" strike="noStrike" kern="0" cap="none" spc="0" normalizeH="false" baseline="0" noProof="false" dirty="false">
                <a:ln>
                  <a:noFill/>
                </a:ln>
                <a:solidFill>
                  <a:prstClr val="white"/>
                </a:solidFill>
                <a:effectLst/>
                <a:uLnTx/>
                <a:uFillTx/>
                <a:latin typeface="Segoe UI Light"/>
                <a:ea typeface="微软雅黑" charset="0"/>
                <a:cs typeface="Segoe UI Light"/>
              </a:rPr>
              <a:t>OfficePLUS</a:t>
            </a:r>
            <a:endParaRPr kumimoji="false" lang="zh-CN" altLang="en-US" sz="1000" b="false" i="false" u="none" strike="noStrike" kern="0" cap="none" spc="0" normalizeH="false" baseline="0" noProof="false" dirty="false">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3.xml><?xml version="1.0" encoding="utf-8"?>
<p:sldLayout xmlns:a="http://schemas.openxmlformats.org/drawingml/2006/main" xmlns:p="http://schemas.openxmlformats.org/presentationml/2006/main">
  <p:cSld name="目录页">
    <p:spTree>
      <p:nvGrpSpPr>
        <p:cNvPr id="399" name=""/>
        <p:cNvGrpSpPr/>
        <p:nvPr/>
      </p:nvGrpSpPr>
      <p:grpSpPr>
        <a:xfrm>
          <a:off x="0" y="0"/>
          <a:ext cx="0" cy="0"/>
          <a:chOff x="0" y="0"/>
          <a:chExt cx="0" cy="0"/>
        </a:xfrm>
      </p:grpSpPr>
      <p:sp>
        <p:nvSpPr>
          <p:cNvPr id="400" name="图片占位符 36"/>
          <p:cNvSpPr>
            <a:spLocks noGrp="true"/>
          </p:cNvSpPr>
          <p:nvPr>
            <p:ph type="pic" sz="quarter" idx="15"/>
          </p:nvPr>
        </p:nvSpPr>
        <p:spPr>
          <a:xfrm>
            <a:off x="-142829" y="0"/>
            <a:ext cx="12477663" cy="1972932"/>
          </a:xfrm>
          <a:custGeom>
            <a:avLst/>
            <a:gdLst>
              <a:gd name="connsiteX0" fmla="*/ 0 w 12477663"/>
              <a:gd name="connsiteY0" fmla="*/ 0 h 1972932"/>
              <a:gd name="connsiteX1" fmla="*/ 12477663 w 12477663"/>
              <a:gd name="connsiteY1" fmla="*/ 0 h 1972932"/>
              <a:gd name="connsiteX2" fmla="*/ 12458763 w 12477663"/>
              <a:gd name="connsiteY2" fmla="*/ 47047 h 1972932"/>
              <a:gd name="connsiteX3" fmla="*/ 6238831 w 12477663"/>
              <a:gd name="connsiteY3" fmla="*/ 1972932 h 1972932"/>
              <a:gd name="connsiteX4" fmla="*/ 18900 w 12477663"/>
              <a:gd name="connsiteY4" fmla="*/ 47047 h 197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663" h="1972932">
                <a:moveTo>
                  <a:pt x="0" y="0"/>
                </a:moveTo>
                <a:lnTo>
                  <a:pt x="12477663" y="0"/>
                </a:lnTo>
                <a:lnTo>
                  <a:pt x="12458763" y="47047"/>
                </a:lnTo>
                <a:cubicBezTo>
                  <a:pt x="11866750" y="1146147"/>
                  <a:pt x="9306941" y="1972932"/>
                  <a:pt x="6238831" y="1972932"/>
                </a:cubicBezTo>
                <a:cubicBezTo>
                  <a:pt x="3170721" y="1972932"/>
                  <a:pt x="610913" y="1146147"/>
                  <a:pt x="18900" y="47047"/>
                </a:cubicBezTo>
                <a:close/>
              </a:path>
            </a:pathLst>
          </a:custGeom>
        </p:spPr>
        <p:txBody>
          <a:bodyPr wrap="square">
            <a:noAutofit/>
          </a:bodyPr>
          <a:lstStyle/>
          <a:p>
            <a:pPr/>
            <a:endParaRPr lang="zh-CN" altLang="en-US"/>
          </a:p>
        </p:txBody>
      </p:sp>
      <p:sp>
        <p:nvSpPr>
          <p:cNvPr id="401" name="文本框 22"/>
          <p:cNvSpPr txBox="true"/>
          <p:nvPr/>
        </p:nvSpPr>
        <p:spPr>
          <a:xfrm rot="16200000">
            <a:off x="562328" y="2233386"/>
            <a:ext cx="861774" cy="787400"/>
          </a:xfrm>
          <a:prstGeom prst="rect">
            <a:avLst/>
          </a:prstGeom>
          <a:noFill/>
        </p:spPr>
        <p:txBody>
          <a:bodyPr vert="eaVert" wrap="square" rtlCol="false">
            <a:spAutoFit/>
          </a:bodyPr>
          <a:lstStyle/>
          <a:p>
            <a:pPr/>
            <a:r>
              <a:rPr lang="en-US" altLang="zh-CN" sz="4400" dirty="false">
                <a:solidFill>
                  <a:schemeClr val="accent1"/>
                </a:solidFill>
              </a:rPr>
              <a:t>01.</a:t>
            </a:r>
            <a:endParaRPr lang="zh-CN" altLang="en-US" sz="4400" dirty="false">
              <a:solidFill>
                <a:schemeClr val="accent1"/>
              </a:solidFill>
            </a:endParaRPr>
          </a:p>
        </p:txBody>
      </p:sp>
      <p:cxnSp>
        <p:nvCxnSpPr>
          <p:cNvPr id="402" name="直接连接符 23"/>
          <p:cNvCxnSpPr/>
          <p:nvPr/>
        </p:nvCxnSpPr>
        <p:spPr>
          <a:xfrm>
            <a:off x="660400"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3" name="文本框 27"/>
          <p:cNvSpPr txBox="true"/>
          <p:nvPr/>
        </p:nvSpPr>
        <p:spPr>
          <a:xfrm rot="16200000">
            <a:off x="4609919" y="2233386"/>
            <a:ext cx="861774" cy="787400"/>
          </a:xfrm>
          <a:prstGeom prst="rect">
            <a:avLst/>
          </a:prstGeom>
          <a:noFill/>
        </p:spPr>
        <p:txBody>
          <a:bodyPr vert="eaVert" wrap="square" rtlCol="false">
            <a:spAutoFit/>
          </a:bodyPr>
          <a:lstStyle/>
          <a:p>
            <a:pPr/>
            <a:r>
              <a:rPr lang="en-US" altLang="zh-CN" sz="4400" dirty="false">
                <a:solidFill>
                  <a:schemeClr val="accent1"/>
                </a:solidFill>
              </a:rPr>
              <a:t>02.</a:t>
            </a:r>
            <a:endParaRPr lang="zh-CN" altLang="en-US" sz="4400" dirty="false">
              <a:solidFill>
                <a:schemeClr val="accent1"/>
              </a:solidFill>
            </a:endParaRPr>
          </a:p>
        </p:txBody>
      </p:sp>
      <p:cxnSp>
        <p:nvCxnSpPr>
          <p:cNvPr id="404" name="直接连接符 28"/>
          <p:cNvCxnSpPr/>
          <p:nvPr/>
        </p:nvCxnSpPr>
        <p:spPr>
          <a:xfrm>
            <a:off x="4707991"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5" name="文本框 32"/>
          <p:cNvSpPr txBox="true"/>
          <p:nvPr/>
        </p:nvSpPr>
        <p:spPr>
          <a:xfrm rot="16200000">
            <a:off x="9043411" y="2233385"/>
            <a:ext cx="861774" cy="787400"/>
          </a:xfrm>
          <a:prstGeom prst="rect">
            <a:avLst/>
          </a:prstGeom>
          <a:noFill/>
        </p:spPr>
        <p:txBody>
          <a:bodyPr vert="eaVert" wrap="square" rtlCol="false">
            <a:spAutoFit/>
          </a:bodyPr>
          <a:lstStyle/>
          <a:p>
            <a:pPr/>
            <a:r>
              <a:rPr lang="en-US" altLang="zh-CN" sz="4400" dirty="false">
                <a:solidFill>
                  <a:schemeClr val="accent1"/>
                </a:solidFill>
              </a:rPr>
              <a:t>03.</a:t>
            </a:r>
            <a:endParaRPr lang="zh-CN" altLang="en-US" sz="4400" dirty="false">
              <a:solidFill>
                <a:schemeClr val="accent1"/>
              </a:solidFill>
            </a:endParaRPr>
          </a:p>
        </p:txBody>
      </p:sp>
      <p:cxnSp>
        <p:nvCxnSpPr>
          <p:cNvPr id="406" name="直接连接符 33"/>
          <p:cNvCxnSpPr/>
          <p:nvPr/>
        </p:nvCxnSpPr>
        <p:spPr>
          <a:xfrm>
            <a:off x="9141483"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7" name="文本框 43"/>
          <p:cNvSpPr txBox="true"/>
          <p:nvPr/>
        </p:nvSpPr>
        <p:spPr>
          <a:xfrm rot="16200000">
            <a:off x="2977842" y="4559831"/>
            <a:ext cx="861774" cy="787400"/>
          </a:xfrm>
          <a:prstGeom prst="rect">
            <a:avLst/>
          </a:prstGeom>
          <a:noFill/>
        </p:spPr>
        <p:txBody>
          <a:bodyPr vert="eaVert" wrap="square" rtlCol="false">
            <a:spAutoFit/>
          </a:bodyPr>
          <a:lstStyle/>
          <a:p>
            <a:pPr/>
            <a:r>
              <a:rPr lang="en-US" altLang="zh-CN" sz="4400">
                <a:solidFill>
                  <a:schemeClr val="accent1"/>
                </a:solidFill>
              </a:rPr>
              <a:t>04.</a:t>
            </a:r>
            <a:endParaRPr lang="zh-CN" altLang="en-US" sz="4400" dirty="false">
              <a:solidFill>
                <a:schemeClr val="accent1"/>
              </a:solidFill>
            </a:endParaRPr>
          </a:p>
        </p:txBody>
      </p:sp>
      <p:cxnSp>
        <p:nvCxnSpPr>
          <p:cNvPr id="408" name="直接连接符 44"/>
          <p:cNvCxnSpPr/>
          <p:nvPr/>
        </p:nvCxnSpPr>
        <p:spPr>
          <a:xfrm>
            <a:off x="3075914" y="5332425"/>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9" name="文本框 39"/>
          <p:cNvSpPr txBox="true"/>
          <p:nvPr/>
        </p:nvSpPr>
        <p:spPr>
          <a:xfrm rot="16200000">
            <a:off x="7025433" y="4559831"/>
            <a:ext cx="861774" cy="787400"/>
          </a:xfrm>
          <a:prstGeom prst="rect">
            <a:avLst/>
          </a:prstGeom>
          <a:noFill/>
        </p:spPr>
        <p:txBody>
          <a:bodyPr vert="eaVert" wrap="square" rtlCol="false">
            <a:spAutoFit/>
          </a:bodyPr>
          <a:lstStyle/>
          <a:p>
            <a:pPr/>
            <a:r>
              <a:rPr lang="en-US" altLang="zh-CN" sz="4400" dirty="false">
                <a:solidFill>
                  <a:schemeClr val="accent1"/>
                </a:solidFill>
              </a:rPr>
              <a:t>05.</a:t>
            </a:r>
            <a:endParaRPr lang="zh-CN" altLang="en-US" sz="4400" dirty="false">
              <a:solidFill>
                <a:schemeClr val="accent1"/>
              </a:solidFill>
            </a:endParaRPr>
          </a:p>
        </p:txBody>
      </p:sp>
      <p:cxnSp>
        <p:nvCxnSpPr>
          <p:cNvPr id="410" name="直接连接符 40"/>
          <p:cNvCxnSpPr/>
          <p:nvPr/>
        </p:nvCxnSpPr>
        <p:spPr>
          <a:xfrm>
            <a:off x="7123505" y="5332425"/>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11" name="文本占位符 48"/>
          <p:cNvSpPr>
            <a:spLocks noGrp="true"/>
          </p:cNvSpPr>
          <p:nvPr>
            <p:ph type="body" sz="quarter" idx="10" hasCustomPrompt="true"/>
          </p:nvPr>
        </p:nvSpPr>
        <p:spPr>
          <a:xfrm>
            <a:off x="747157" y="2989948"/>
            <a:ext cx="2328753"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sp>
        <p:nvSpPr>
          <p:cNvPr id="412" name="文本占位符 55"/>
          <p:cNvSpPr>
            <a:spLocks noGrp="true"/>
          </p:cNvSpPr>
          <p:nvPr>
            <p:ph type="body" sz="quarter" idx="11" hasCustomPrompt="true"/>
          </p:nvPr>
        </p:nvSpPr>
        <p:spPr>
          <a:xfrm>
            <a:off x="4789304" y="2989948"/>
            <a:ext cx="2333631"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sp>
        <p:nvSpPr>
          <p:cNvPr id="413" name="文本占位符 60"/>
          <p:cNvSpPr>
            <a:spLocks noGrp="true"/>
          </p:cNvSpPr>
          <p:nvPr>
            <p:ph type="body" sz="quarter" idx="12" hasCustomPrompt="true"/>
          </p:nvPr>
        </p:nvSpPr>
        <p:spPr>
          <a:xfrm>
            <a:off x="9223944" y="2989948"/>
            <a:ext cx="2333631"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sp>
        <p:nvSpPr>
          <p:cNvPr id="414" name="文本占位符 62"/>
          <p:cNvSpPr>
            <a:spLocks noGrp="true"/>
          </p:cNvSpPr>
          <p:nvPr>
            <p:ph type="body" sz="quarter" idx="13" hasCustomPrompt="true"/>
          </p:nvPr>
        </p:nvSpPr>
        <p:spPr>
          <a:xfrm>
            <a:off x="3158375" y="5333191"/>
            <a:ext cx="2328753"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sp>
        <p:nvSpPr>
          <p:cNvPr id="415" name="文本占位符 64"/>
          <p:cNvSpPr>
            <a:spLocks noGrp="true"/>
          </p:cNvSpPr>
          <p:nvPr>
            <p:ph type="body" sz="quarter" idx="14" hasCustomPrompt="true"/>
          </p:nvPr>
        </p:nvSpPr>
        <p:spPr>
          <a:xfrm>
            <a:off x="7205966" y="5333191"/>
            <a:ext cx="2328753"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grpSp>
        <p:nvGrpSpPr>
          <p:cNvPr id="416" name="组合 38"/>
          <p:cNvGrpSpPr/>
          <p:nvPr userDrawn="true"/>
        </p:nvGrpSpPr>
        <p:grpSpPr>
          <a:xfrm>
            <a:off x="2539883" y="2413261"/>
            <a:ext cx="7112234" cy="3564639"/>
            <a:chOff x="1585727" y="453077"/>
            <a:chExt cx="374706" cy="187802"/>
          </a:xfrm>
          <a:solidFill>
            <a:schemeClr val="bg1">
              <a:lumMod val="65000"/>
              <a:alpha val="5000"/>
            </a:schemeClr>
          </a:solidFill>
        </p:grpSpPr>
        <p:sp>
          <p:nvSpPr>
            <p:cNvPr id="417" name="任意多边形: 形状 41"/>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18" name="任意多边形: 形状 42"/>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19" name="矩形 45"/>
            <p:cNvSpPr/>
            <p:nvPr userDrawn="true"/>
          </p:nvSpPr>
          <p:spPr bwMode="auto">
            <a:xfrm>
              <a:off x="1646263" y="596082"/>
              <a:ext cx="19157" cy="8615"/>
            </a:xfrm>
            <a:prstGeom prst="rect">
              <a:avLst/>
            </a:prstGeom>
            <a:grpFill/>
            <a:ln>
              <a:noFill/>
            </a:ln>
          </p:spPr>
          <p:txBody>
            <a:bodyPr anchor="ctr"/>
            <a:lstStyle/>
            <a:p>
              <a:pPr algn="ctr"/>
              <a:endParaRPr/>
            </a:p>
          </p:txBody>
        </p:sp>
        <p:sp>
          <p:nvSpPr>
            <p:cNvPr id="420" name="任意多边形: 形状 4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21" name="任意多边形: 形状 4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22" name="矩形 49"/>
            <p:cNvSpPr/>
            <p:nvPr userDrawn="true"/>
          </p:nvSpPr>
          <p:spPr bwMode="auto">
            <a:xfrm>
              <a:off x="1713695" y="613312"/>
              <a:ext cx="19157" cy="9189"/>
            </a:xfrm>
            <a:prstGeom prst="rect">
              <a:avLst/>
            </a:prstGeom>
            <a:grpFill/>
            <a:ln>
              <a:noFill/>
            </a:ln>
          </p:spPr>
          <p:txBody>
            <a:bodyPr anchor="ctr"/>
            <a:lstStyle/>
            <a:p>
              <a:pPr algn="ctr"/>
              <a:endParaRPr/>
            </a:p>
          </p:txBody>
        </p:sp>
        <p:sp>
          <p:nvSpPr>
            <p:cNvPr id="423" name="任意多边形: 形状 50"/>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24" name="任意多边形: 形状 51"/>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Tree>
  </p:cSld>
  <p:clrMapOvr>
    <a:masterClrMapping/>
  </p:clrMapOvr>
</p:sldLayout>
</file>

<file path=ppt/slideLayouts/slideLayout4.xml><?xml version="1.0" encoding="utf-8"?>
<p:sldLayout xmlns:a="http://schemas.openxmlformats.org/drawingml/2006/main" xmlns:p="http://schemas.openxmlformats.org/presentationml/2006/main" xmlns:r="http://schemas.openxmlformats.org/officeDocument/2006/relationships">
  <p:cSld name="过渡页">
    <p:spTree>
      <p:nvGrpSpPr>
        <p:cNvPr id="570" name=""/>
        <p:cNvGrpSpPr/>
        <p:nvPr/>
      </p:nvGrpSpPr>
      <p:grpSpPr>
        <a:xfrm>
          <a:off x="0" y="0"/>
          <a:ext cx="0" cy="0"/>
          <a:chOff x="0" y="0"/>
          <a:chExt cx="0" cy="0"/>
        </a:xfrm>
      </p:grpSpPr>
      <p:sp>
        <p:nvSpPr>
          <p:cNvPr id="571" name="图片占位符 21"/>
          <p:cNvSpPr>
            <a:spLocks noGrp="true"/>
          </p:cNvSpPr>
          <p:nvPr>
            <p:ph type="pic" sz="quarter" idx="14"/>
          </p:nvPr>
        </p:nvSpPr>
        <p:spPr>
          <a:xfrm>
            <a:off x="5656409" y="322405"/>
            <a:ext cx="6540686" cy="6540688"/>
          </a:xfrm>
          <a:custGeom>
            <a:avLst/>
            <a:gdLst>
              <a:gd name="connsiteX0" fmla="*/ 6530501 w 6530501"/>
              <a:gd name="connsiteY0" fmla="*/ 0 h 6530502"/>
              <a:gd name="connsiteX1" fmla="*/ 6530501 w 6530501"/>
              <a:gd name="connsiteY1" fmla="*/ 6530502 h 6530502"/>
              <a:gd name="connsiteX2" fmla="*/ 0 w 6530501"/>
              <a:gd name="connsiteY2" fmla="*/ 6530502 h 6530502"/>
              <a:gd name="connsiteX3" fmla="*/ 6530501 w 6530501"/>
              <a:gd name="connsiteY3" fmla="*/ 0 h 6530502"/>
            </a:gdLst>
            <a:ahLst/>
            <a:cxnLst>
              <a:cxn ang="0">
                <a:pos x="connsiteX0" y="connsiteY0"/>
              </a:cxn>
              <a:cxn ang="0">
                <a:pos x="connsiteX1" y="connsiteY1"/>
              </a:cxn>
              <a:cxn ang="0">
                <a:pos x="connsiteX2" y="connsiteY2"/>
              </a:cxn>
              <a:cxn ang="0">
                <a:pos x="connsiteX3" y="connsiteY3"/>
              </a:cxn>
            </a:cxnLst>
            <a:rect l="l" t="t" r="r" b="b"/>
            <a:pathLst>
              <a:path w="6530501" h="6530502">
                <a:moveTo>
                  <a:pt x="6530501" y="0"/>
                </a:moveTo>
                <a:lnTo>
                  <a:pt x="6530501" y="6530502"/>
                </a:lnTo>
                <a:lnTo>
                  <a:pt x="0" y="6530502"/>
                </a:lnTo>
                <a:cubicBezTo>
                  <a:pt x="0" y="2923805"/>
                  <a:pt x="2923804" y="0"/>
                  <a:pt x="6530501" y="0"/>
                </a:cubicBezTo>
                <a:close/>
              </a:path>
            </a:pathLst>
          </a:custGeom>
        </p:spPr>
        <p:txBody>
          <a:bodyPr wrap="square">
            <a:noAutofit/>
          </a:bodyPr>
          <a:lstStyle/>
          <a:p>
            <a:pPr/>
            <a:endParaRPr lang="zh-CN" altLang="en-US"/>
          </a:p>
        </p:txBody>
      </p:sp>
      <p:pic>
        <p:nvPicPr>
          <p:cNvPr id="572" name="图片 1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573" name="文本占位符 9"/>
          <p:cNvSpPr>
            <a:spLocks noGrp="true"/>
          </p:cNvSpPr>
          <p:nvPr>
            <p:ph type="body" sz="quarter" idx="11" hasCustomPrompt="true"/>
          </p:nvPr>
        </p:nvSpPr>
        <p:spPr>
          <a:xfrm>
            <a:off x="7706648" y="2962113"/>
            <a:ext cx="4155152" cy="2854487"/>
          </a:xfrm>
          <a:prstGeom prst="rect">
            <a:avLst/>
          </a:prstGeom>
          <a:noFill/>
        </p:spPr>
        <p:txBody>
          <a:bodyPr wrap="none" lIns="0" rIns="0" rtlCol="false">
            <a:noAutofit/>
          </a:bodyPr>
          <a:lstStyle>
            <a:lvl1pPr marL="0" indent="0">
              <a:buNone/>
              <a:defRPr lang="zh-CN" altLang="en-US" sz="23900" b="true" smtClean="false">
                <a:solidFill>
                  <a:schemeClr val="bg1">
                    <a:alpha val="72000"/>
                  </a:schemeClr>
                </a:solidFill>
                <a:latin typeface="+mn-ea"/>
                <a:ea typeface="+mn-ea"/>
              </a:defRPr>
            </a:lvl1pPr>
          </a:lstStyle>
          <a:p>
            <a:pPr marL="0" lvl="0"/>
            <a:r>
              <a:rPr lang="en-US" altLang="zh-CN" dirty="false"/>
              <a:t>0X</a:t>
            </a:r>
            <a:endParaRPr lang="zh-CN" altLang="en-US" dirty="false"/>
          </a:p>
        </p:txBody>
      </p:sp>
      <p:sp>
        <p:nvSpPr>
          <p:cNvPr id="574" name="文本占位符 10"/>
          <p:cNvSpPr>
            <a:spLocks noGrp="true"/>
          </p:cNvSpPr>
          <p:nvPr>
            <p:ph type="body" sz="quarter" idx="12" hasCustomPrompt="true"/>
          </p:nvPr>
        </p:nvSpPr>
        <p:spPr>
          <a:xfrm>
            <a:off x="1296778" y="2278356"/>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575" name="文本占位符 11"/>
          <p:cNvSpPr>
            <a:spLocks noGrp="true"/>
          </p:cNvSpPr>
          <p:nvPr>
            <p:ph type="body" sz="quarter" idx="13" hasCustomPrompt="true"/>
          </p:nvPr>
        </p:nvSpPr>
        <p:spPr>
          <a:xfrm>
            <a:off x="1296778" y="3712453"/>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cxnSp>
        <p:nvCxnSpPr>
          <p:cNvPr id="576" name="直接连接符 26"/>
          <p:cNvCxnSpPr/>
          <p:nvPr userDrawn="true"/>
        </p:nvCxnSpPr>
        <p:spPr>
          <a:xfrm>
            <a:off x="1311324" y="3436355"/>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77" name="组合 27"/>
          <p:cNvGrpSpPr/>
          <p:nvPr userDrawn="true"/>
        </p:nvGrpSpPr>
        <p:grpSpPr>
          <a:xfrm>
            <a:off x="660400" y="338593"/>
            <a:ext cx="1378010" cy="690656"/>
            <a:chOff x="1585727" y="453077"/>
            <a:chExt cx="374706" cy="187802"/>
          </a:xfrm>
          <a:solidFill>
            <a:schemeClr val="accent1"/>
          </a:solidFill>
        </p:grpSpPr>
        <p:sp>
          <p:nvSpPr>
            <p:cNvPr id="578"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79"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80"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581"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82"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83"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584"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85"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586" name="文本框 36"/>
          <p:cNvSpPr txBox="true"/>
          <p:nvPr userDrawn="true"/>
        </p:nvSpPr>
        <p:spPr>
          <a:xfrm>
            <a:off x="549059" y="6259195"/>
            <a:ext cx="4219670" cy="307777"/>
          </a:xfrm>
          <a:prstGeom prst="rect">
            <a:avLst/>
          </a:prstGeom>
          <a:noFill/>
        </p:spPr>
        <p:txBody>
          <a:bodyPr wrap="square" rtlCol="false">
            <a:spAutoFit/>
          </a:bodyPr>
          <a:lstStyle/>
          <a:p>
            <a:pPr/>
            <a:r>
              <a:rPr lang="zh-CN" altLang="en-US" sz="1400" dirty="false">
                <a:solidFill>
                  <a:schemeClr val="bg1">
                    <a:lumMod val="65000"/>
                  </a:schemeClr>
                </a:solidFill>
              </a:rPr>
              <a:t>明德 厚学 求是 创新      </a:t>
            </a:r>
            <a:r>
              <a:rPr lang="en-US" altLang="zh-CN" sz="1400" dirty="false">
                <a:solidFill>
                  <a:schemeClr val="bg1">
                    <a:lumMod val="65000"/>
                  </a:schemeClr>
                </a:solidFill>
              </a:rPr>
              <a:t>http://www.hust.edu.cn/</a:t>
            </a:r>
            <a:endParaRPr lang="zh-CN" altLang="en-US" sz="1400" dirty="false">
              <a:solidFill>
                <a:schemeClr val="bg1">
                  <a:lumMod val="65000"/>
                </a:schemeClr>
              </a:solidFill>
            </a:endParaRPr>
          </a:p>
        </p:txBody>
      </p:sp>
    </p:spTree>
  </p:cSld>
  <p:clrMapOvr>
    <a:masterClrMapping/>
  </p:clrMapOvr>
</p:sldLayout>
</file>

<file path=ppt/slideLayouts/slideLayout5.xml><?xml version="1.0" encoding="utf-8"?>
<p:sldLayout xmlns:a="http://schemas.openxmlformats.org/drawingml/2006/main" xmlns:p="http://schemas.openxmlformats.org/presentationml/2006/main" xmlns:r="http://schemas.openxmlformats.org/officeDocument/2006/relationships">
  <p:cSld name="1_过渡页">
    <p:spTree>
      <p:nvGrpSpPr>
        <p:cNvPr id="587" name=""/>
        <p:cNvGrpSpPr/>
        <p:nvPr/>
      </p:nvGrpSpPr>
      <p:grpSpPr>
        <a:xfrm>
          <a:off x="0" y="0"/>
          <a:ext cx="0" cy="0"/>
          <a:chOff x="0" y="0"/>
          <a:chExt cx="0" cy="0"/>
        </a:xfrm>
      </p:grpSpPr>
      <p:sp>
        <p:nvSpPr>
          <p:cNvPr id="588" name="图片占位符 24"/>
          <p:cNvSpPr>
            <a:spLocks noGrp="true"/>
          </p:cNvSpPr>
          <p:nvPr>
            <p:ph type="pic" sz="quarter" idx="14"/>
          </p:nvPr>
        </p:nvSpPr>
        <p:spPr>
          <a:xfrm>
            <a:off x="0" y="327498"/>
            <a:ext cx="6530502" cy="6530502"/>
          </a:xfrm>
          <a:custGeom>
            <a:avLst/>
            <a:gdLst>
              <a:gd name="connsiteX0" fmla="*/ 0 w 6530502"/>
              <a:gd name="connsiteY0" fmla="*/ 0 h 6530502"/>
              <a:gd name="connsiteX1" fmla="*/ 6530502 w 6530502"/>
              <a:gd name="connsiteY1" fmla="*/ 6530502 h 6530502"/>
              <a:gd name="connsiteX2" fmla="*/ 0 w 6530502"/>
              <a:gd name="connsiteY2" fmla="*/ 6530502 h 6530502"/>
            </a:gdLst>
            <a:ahLst/>
            <a:cxnLst>
              <a:cxn ang="0">
                <a:pos x="connsiteX0" y="connsiteY0"/>
              </a:cxn>
              <a:cxn ang="0">
                <a:pos x="connsiteX1" y="connsiteY1"/>
              </a:cxn>
              <a:cxn ang="0">
                <a:pos x="connsiteX2" y="connsiteY2"/>
              </a:cxn>
            </a:cxnLst>
            <a:rect l="l" t="t" r="r" b="b"/>
            <a:pathLst>
              <a:path w="6530502" h="6530502">
                <a:moveTo>
                  <a:pt x="0" y="0"/>
                </a:moveTo>
                <a:cubicBezTo>
                  <a:pt x="3606697" y="0"/>
                  <a:pt x="6530502" y="2923805"/>
                  <a:pt x="6530502" y="6530502"/>
                </a:cubicBezTo>
                <a:lnTo>
                  <a:pt x="0" y="6530502"/>
                </a:lnTo>
                <a:close/>
              </a:path>
            </a:pathLst>
          </a:custGeom>
        </p:spPr>
        <p:txBody>
          <a:bodyPr wrap="square">
            <a:noAutofit/>
          </a:bodyPr>
          <a:lstStyle/>
          <a:p>
            <a:pPr/>
            <a:endParaRPr lang="zh-CN" altLang="en-US"/>
          </a:p>
        </p:txBody>
      </p:sp>
      <p:pic>
        <p:nvPicPr>
          <p:cNvPr id="589" name="图片 1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590" name="文本占位符 9"/>
          <p:cNvSpPr>
            <a:spLocks noGrp="true"/>
          </p:cNvSpPr>
          <p:nvPr>
            <p:ph type="body" sz="quarter" idx="11" hasCustomPrompt="true"/>
          </p:nvPr>
        </p:nvSpPr>
        <p:spPr>
          <a:xfrm>
            <a:off x="474030" y="2962113"/>
            <a:ext cx="4155152" cy="2854487"/>
          </a:xfrm>
          <a:prstGeom prst="rect">
            <a:avLst/>
          </a:prstGeom>
          <a:noFill/>
        </p:spPr>
        <p:txBody>
          <a:bodyPr wrap="none" lIns="0" rIns="0" rtlCol="false">
            <a:noAutofit/>
          </a:bodyPr>
          <a:lstStyle>
            <a:lvl1pPr marL="0" indent="0">
              <a:buNone/>
              <a:defRPr lang="zh-CN" altLang="en-US" sz="23900" b="true" smtClean="false">
                <a:solidFill>
                  <a:schemeClr val="bg1">
                    <a:alpha val="72000"/>
                  </a:schemeClr>
                </a:solidFill>
                <a:latin typeface="+mn-ea"/>
                <a:ea typeface="+mn-ea"/>
              </a:defRPr>
            </a:lvl1pPr>
          </a:lstStyle>
          <a:p>
            <a:pPr marL="0" lvl="0"/>
            <a:r>
              <a:rPr lang="en-US" altLang="zh-CN" dirty="false"/>
              <a:t>0X</a:t>
            </a:r>
            <a:endParaRPr lang="zh-CN" altLang="en-US" dirty="false"/>
          </a:p>
        </p:txBody>
      </p:sp>
      <p:sp>
        <p:nvSpPr>
          <p:cNvPr id="591" name="文本占位符 10"/>
          <p:cNvSpPr>
            <a:spLocks noGrp="true"/>
          </p:cNvSpPr>
          <p:nvPr>
            <p:ph type="body" sz="quarter" idx="12" hasCustomPrompt="true"/>
          </p:nvPr>
        </p:nvSpPr>
        <p:spPr>
          <a:xfrm>
            <a:off x="7197557" y="2284554"/>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592" name="文本占位符 11"/>
          <p:cNvSpPr>
            <a:spLocks noGrp="true"/>
          </p:cNvSpPr>
          <p:nvPr>
            <p:ph type="body" sz="quarter" idx="13" hasCustomPrompt="true"/>
          </p:nvPr>
        </p:nvSpPr>
        <p:spPr>
          <a:xfrm>
            <a:off x="7197557" y="3711395"/>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cxnSp>
        <p:nvCxnSpPr>
          <p:cNvPr id="593" name="直接连接符 26"/>
          <p:cNvCxnSpPr/>
          <p:nvPr userDrawn="true"/>
        </p:nvCxnSpPr>
        <p:spPr>
          <a:xfrm>
            <a:off x="7237503" y="3436629"/>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94" name="组合 27"/>
          <p:cNvGrpSpPr/>
          <p:nvPr userDrawn="true"/>
        </p:nvGrpSpPr>
        <p:grpSpPr>
          <a:xfrm>
            <a:off x="10227936" y="338593"/>
            <a:ext cx="1378010" cy="690656"/>
            <a:chOff x="1585727" y="453077"/>
            <a:chExt cx="374706" cy="187802"/>
          </a:xfrm>
          <a:solidFill>
            <a:schemeClr val="accent1"/>
          </a:solidFill>
        </p:grpSpPr>
        <p:sp>
          <p:nvSpPr>
            <p:cNvPr id="595"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96"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97"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598"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99"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00"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601"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02"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03" name="文本框 36"/>
          <p:cNvSpPr txBox="true"/>
          <p:nvPr userDrawn="true"/>
        </p:nvSpPr>
        <p:spPr>
          <a:xfrm>
            <a:off x="7692930" y="6259195"/>
            <a:ext cx="4219670" cy="307777"/>
          </a:xfrm>
          <a:prstGeom prst="rect">
            <a:avLst/>
          </a:prstGeom>
          <a:noFill/>
        </p:spPr>
        <p:txBody>
          <a:bodyPr wrap="square" rtlCol="false">
            <a:spAutoFit/>
          </a:bodyPr>
          <a:lstStyle>
            <a:defPPr>
              <a:defRPr lang="zh-CN"/>
            </a:defPPr>
            <a:lvl1pPr>
              <a:defRPr sz="1400">
                <a:solidFill>
                  <a:schemeClr val="bg1">
                    <a:lumMod val="65000"/>
                  </a:schemeClr>
                </a:solidFill>
              </a:defRPr>
            </a:lvl1pPr>
          </a:lstStyle>
          <a:p>
            <a:pPr lvl="0"/>
            <a:r>
              <a:rPr lang="zh-CN" altLang="en-US" dirty="false"/>
              <a:t>明德 厚学 求是 创新      </a:t>
            </a:r>
            <a:r>
              <a:rPr lang="en-US" altLang="zh-CN" dirty="false"/>
              <a:t>http://www.hust.edu.cn/</a:t>
            </a:r>
            <a:endParaRPr lang="zh-CN" altLang="en-US" dirty="false"/>
          </a:p>
        </p:txBody>
      </p:sp>
    </p:spTree>
  </p:cSld>
  <p:clrMapOvr>
    <a:masterClrMapping/>
  </p:clrMapOvr>
</p:sldLayout>
</file>

<file path=ppt/slideLayouts/slideLayout6.xml><?xml version="1.0" encoding="utf-8"?>
<p:sldLayout xmlns:a="http://schemas.openxmlformats.org/drawingml/2006/main" xmlns:p="http://schemas.openxmlformats.org/presentationml/2006/main" xmlns:r="http://schemas.openxmlformats.org/officeDocument/2006/relationships">
  <p:cSld name="2_过渡页">
    <p:spTree>
      <p:nvGrpSpPr>
        <p:cNvPr id="604" name=""/>
        <p:cNvGrpSpPr/>
        <p:nvPr/>
      </p:nvGrpSpPr>
      <p:grpSpPr>
        <a:xfrm>
          <a:off x="0" y="0"/>
          <a:ext cx="0" cy="0"/>
          <a:chOff x="0" y="0"/>
          <a:chExt cx="0" cy="0"/>
        </a:xfrm>
      </p:grpSpPr>
      <p:sp>
        <p:nvSpPr>
          <p:cNvPr id="605" name="图片占位符 37"/>
          <p:cNvSpPr>
            <a:spLocks noGrp="true"/>
          </p:cNvSpPr>
          <p:nvPr>
            <p:ph type="pic" sz="quarter" idx="14"/>
          </p:nvPr>
        </p:nvSpPr>
        <p:spPr>
          <a:xfrm>
            <a:off x="5661498" y="0"/>
            <a:ext cx="6530502" cy="6530502"/>
          </a:xfrm>
          <a:custGeom>
            <a:avLst/>
            <a:gdLst>
              <a:gd name="connsiteX0" fmla="*/ 0 w 6530502"/>
              <a:gd name="connsiteY0" fmla="*/ 0 h 6530502"/>
              <a:gd name="connsiteX1" fmla="*/ 6530502 w 6530502"/>
              <a:gd name="connsiteY1" fmla="*/ 0 h 6530502"/>
              <a:gd name="connsiteX2" fmla="*/ 6530502 w 6530502"/>
              <a:gd name="connsiteY2" fmla="*/ 6530502 h 6530502"/>
              <a:gd name="connsiteX3" fmla="*/ 0 w 6530502"/>
              <a:gd name="connsiteY3" fmla="*/ 0 h 6530502"/>
            </a:gdLst>
            <a:ahLst/>
            <a:cxnLst>
              <a:cxn ang="0">
                <a:pos x="connsiteX0" y="connsiteY0"/>
              </a:cxn>
              <a:cxn ang="0">
                <a:pos x="connsiteX1" y="connsiteY1"/>
              </a:cxn>
              <a:cxn ang="0">
                <a:pos x="connsiteX2" y="connsiteY2"/>
              </a:cxn>
              <a:cxn ang="0">
                <a:pos x="connsiteX3" y="connsiteY3"/>
              </a:cxn>
            </a:cxnLst>
            <a:rect l="l" t="t" r="r" b="b"/>
            <a:pathLst>
              <a:path w="6530502" h="6530502">
                <a:moveTo>
                  <a:pt x="0" y="0"/>
                </a:moveTo>
                <a:lnTo>
                  <a:pt x="6530502" y="0"/>
                </a:lnTo>
                <a:lnTo>
                  <a:pt x="6530502" y="6530502"/>
                </a:lnTo>
                <a:cubicBezTo>
                  <a:pt x="2923805" y="6530502"/>
                  <a:pt x="0" y="3606697"/>
                  <a:pt x="0" y="0"/>
                </a:cubicBezTo>
                <a:close/>
              </a:path>
            </a:pathLst>
          </a:custGeom>
        </p:spPr>
        <p:txBody>
          <a:bodyPr wrap="square">
            <a:noAutofit/>
          </a:bodyPr>
          <a:lstStyle/>
          <a:p>
            <a:pPr/>
            <a:endParaRPr lang="zh-CN" altLang="en-US"/>
          </a:p>
        </p:txBody>
      </p:sp>
      <p:pic>
        <p:nvPicPr>
          <p:cNvPr id="606" name="图片 1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607" name="文本占位符 9"/>
          <p:cNvSpPr>
            <a:spLocks noGrp="true"/>
          </p:cNvSpPr>
          <p:nvPr>
            <p:ph type="body" sz="quarter" idx="11" hasCustomPrompt="true"/>
          </p:nvPr>
        </p:nvSpPr>
        <p:spPr>
          <a:xfrm>
            <a:off x="7706648" y="1130300"/>
            <a:ext cx="4155152" cy="2854487"/>
          </a:xfrm>
          <a:prstGeom prst="rect">
            <a:avLst/>
          </a:prstGeom>
          <a:noFill/>
        </p:spPr>
        <p:txBody>
          <a:bodyPr wrap="none" lIns="0" rIns="0" rtlCol="false">
            <a:noAutofit/>
          </a:bodyPr>
          <a:lstStyle>
            <a:lvl1pPr marL="0" indent="0">
              <a:buNone/>
              <a:defRPr lang="zh-CN" altLang="en-US" sz="23900" b="true" smtClean="false">
                <a:solidFill>
                  <a:schemeClr val="bg1">
                    <a:alpha val="60000"/>
                  </a:schemeClr>
                </a:solidFill>
                <a:latin typeface="+mn-ea"/>
                <a:ea typeface="+mn-ea"/>
              </a:defRPr>
            </a:lvl1pPr>
          </a:lstStyle>
          <a:p>
            <a:pPr marL="0" lvl="0"/>
            <a:r>
              <a:rPr lang="en-US" altLang="zh-CN" dirty="false"/>
              <a:t>0X</a:t>
            </a:r>
            <a:endParaRPr lang="zh-CN" altLang="en-US" dirty="false"/>
          </a:p>
        </p:txBody>
      </p:sp>
      <p:sp>
        <p:nvSpPr>
          <p:cNvPr id="608" name="文本占位符 10"/>
          <p:cNvSpPr>
            <a:spLocks noGrp="true"/>
          </p:cNvSpPr>
          <p:nvPr>
            <p:ph type="body" sz="quarter" idx="12" hasCustomPrompt="true"/>
          </p:nvPr>
        </p:nvSpPr>
        <p:spPr>
          <a:xfrm>
            <a:off x="1296778" y="2284554"/>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609" name="文本占位符 11"/>
          <p:cNvSpPr>
            <a:spLocks noGrp="true"/>
          </p:cNvSpPr>
          <p:nvPr>
            <p:ph type="body" sz="quarter" idx="13" hasCustomPrompt="true"/>
          </p:nvPr>
        </p:nvSpPr>
        <p:spPr>
          <a:xfrm>
            <a:off x="1296778" y="3709946"/>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cxnSp>
        <p:nvCxnSpPr>
          <p:cNvPr id="610" name="直接连接符 26"/>
          <p:cNvCxnSpPr/>
          <p:nvPr userDrawn="true"/>
        </p:nvCxnSpPr>
        <p:spPr>
          <a:xfrm>
            <a:off x="1336724" y="3429067"/>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11" name="组合 27"/>
          <p:cNvGrpSpPr/>
          <p:nvPr userDrawn="true"/>
        </p:nvGrpSpPr>
        <p:grpSpPr>
          <a:xfrm>
            <a:off x="660400" y="338593"/>
            <a:ext cx="1378010" cy="690656"/>
            <a:chOff x="1585727" y="453077"/>
            <a:chExt cx="374706" cy="187802"/>
          </a:xfrm>
          <a:solidFill>
            <a:schemeClr val="accent1"/>
          </a:solidFill>
        </p:grpSpPr>
        <p:sp>
          <p:nvSpPr>
            <p:cNvPr id="612"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13"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14"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615"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16"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17"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618"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19"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20" name="文本框 36"/>
          <p:cNvSpPr txBox="true"/>
          <p:nvPr userDrawn="true"/>
        </p:nvSpPr>
        <p:spPr>
          <a:xfrm>
            <a:off x="549059" y="6259195"/>
            <a:ext cx="4219670" cy="307777"/>
          </a:xfrm>
          <a:prstGeom prst="rect">
            <a:avLst/>
          </a:prstGeom>
          <a:noFill/>
        </p:spPr>
        <p:txBody>
          <a:bodyPr wrap="square" rtlCol="false">
            <a:spAutoFit/>
          </a:bodyPr>
          <a:lstStyle>
            <a:defPPr>
              <a:defRPr lang="zh-CN"/>
            </a:defPPr>
            <a:lvl1pPr>
              <a:defRPr sz="1400">
                <a:solidFill>
                  <a:schemeClr val="bg1">
                    <a:lumMod val="65000"/>
                  </a:schemeClr>
                </a:solidFill>
              </a:defRPr>
            </a:lvl1pPr>
          </a:lstStyle>
          <a:p>
            <a:pPr lvl="0"/>
            <a:r>
              <a:rPr lang="zh-CN" altLang="en-US" dirty="false"/>
              <a:t>明德 厚学 求是 创新      </a:t>
            </a:r>
            <a:r>
              <a:rPr lang="en-US" altLang="zh-CN" dirty="false"/>
              <a:t>http://www.hust.edu.cn/</a:t>
            </a:r>
            <a:endParaRPr lang="zh-CN" altLang="en-US" dirty="false"/>
          </a:p>
        </p:txBody>
      </p:sp>
    </p:spTree>
  </p:cSld>
  <p:clrMapOvr>
    <a:masterClrMapping/>
  </p:clrMapOvr>
</p:sldLayout>
</file>

<file path=ppt/slideLayouts/slideLayout7.xml><?xml version="1.0" encoding="utf-8"?>
<p:sldLayout xmlns:a="http://schemas.openxmlformats.org/drawingml/2006/main" xmlns:p="http://schemas.openxmlformats.org/presentationml/2006/main" xmlns:r="http://schemas.openxmlformats.org/officeDocument/2006/relationships">
  <p:cSld name="3_过渡页">
    <p:spTree>
      <p:nvGrpSpPr>
        <p:cNvPr id="621" name=""/>
        <p:cNvGrpSpPr/>
        <p:nvPr/>
      </p:nvGrpSpPr>
      <p:grpSpPr>
        <a:xfrm>
          <a:off x="0" y="0"/>
          <a:ext cx="0" cy="0"/>
          <a:chOff x="0" y="0"/>
          <a:chExt cx="0" cy="0"/>
        </a:xfrm>
      </p:grpSpPr>
      <p:sp>
        <p:nvSpPr>
          <p:cNvPr id="622" name="图片占位符 20"/>
          <p:cNvSpPr>
            <a:spLocks noGrp="true"/>
          </p:cNvSpPr>
          <p:nvPr>
            <p:ph type="pic" sz="quarter" idx="14"/>
          </p:nvPr>
        </p:nvSpPr>
        <p:spPr>
          <a:xfrm>
            <a:off x="0" y="0"/>
            <a:ext cx="6530502" cy="6530502"/>
          </a:xfrm>
          <a:custGeom>
            <a:avLst/>
            <a:gdLst>
              <a:gd name="connsiteX0" fmla="*/ 0 w 6530502"/>
              <a:gd name="connsiteY0" fmla="*/ 0 h 6530502"/>
              <a:gd name="connsiteX1" fmla="*/ 6530502 w 6530502"/>
              <a:gd name="connsiteY1" fmla="*/ 0 h 6530502"/>
              <a:gd name="connsiteX2" fmla="*/ 0 w 6530502"/>
              <a:gd name="connsiteY2" fmla="*/ 6530502 h 6530502"/>
            </a:gdLst>
            <a:ahLst/>
            <a:cxnLst>
              <a:cxn ang="0">
                <a:pos x="connsiteX0" y="connsiteY0"/>
              </a:cxn>
              <a:cxn ang="0">
                <a:pos x="connsiteX1" y="connsiteY1"/>
              </a:cxn>
              <a:cxn ang="0">
                <a:pos x="connsiteX2" y="connsiteY2"/>
              </a:cxn>
            </a:cxnLst>
            <a:rect l="l" t="t" r="r" b="b"/>
            <a:pathLst>
              <a:path w="6530502" h="6530502">
                <a:moveTo>
                  <a:pt x="0" y="0"/>
                </a:moveTo>
                <a:lnTo>
                  <a:pt x="6530502" y="0"/>
                </a:lnTo>
                <a:cubicBezTo>
                  <a:pt x="6530502" y="3606697"/>
                  <a:pt x="3606697" y="6530502"/>
                  <a:pt x="0" y="6530502"/>
                </a:cubicBezTo>
                <a:close/>
              </a:path>
            </a:pathLst>
          </a:custGeom>
        </p:spPr>
        <p:txBody>
          <a:bodyPr wrap="square">
            <a:noAutofit/>
          </a:bodyPr>
          <a:lstStyle/>
          <a:p>
            <a:pPr/>
            <a:endParaRPr lang="zh-CN" altLang="en-US"/>
          </a:p>
        </p:txBody>
      </p:sp>
      <p:pic>
        <p:nvPicPr>
          <p:cNvPr id="623" name="图片 1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624" name="文本占位符 9"/>
          <p:cNvSpPr>
            <a:spLocks noGrp="true"/>
          </p:cNvSpPr>
          <p:nvPr>
            <p:ph type="body" sz="quarter" idx="11" hasCustomPrompt="true"/>
          </p:nvPr>
        </p:nvSpPr>
        <p:spPr>
          <a:xfrm>
            <a:off x="474030" y="1207371"/>
            <a:ext cx="4155152" cy="2854487"/>
          </a:xfrm>
          <a:prstGeom prst="rect">
            <a:avLst/>
          </a:prstGeom>
          <a:noFill/>
        </p:spPr>
        <p:txBody>
          <a:bodyPr wrap="none" lIns="0" rIns="0" rtlCol="false">
            <a:noAutofit/>
          </a:bodyPr>
          <a:lstStyle>
            <a:lvl1pPr marL="0" indent="0">
              <a:buNone/>
              <a:defRPr lang="zh-CN" altLang="en-US" sz="23900" b="true" smtClean="false">
                <a:solidFill>
                  <a:schemeClr val="bg1">
                    <a:alpha val="72000"/>
                  </a:schemeClr>
                </a:solidFill>
                <a:latin typeface="+mn-ea"/>
                <a:ea typeface="+mn-ea"/>
              </a:defRPr>
            </a:lvl1pPr>
          </a:lstStyle>
          <a:p>
            <a:pPr marL="0" lvl="0"/>
            <a:r>
              <a:rPr lang="en-US" altLang="zh-CN" dirty="false"/>
              <a:t>0X</a:t>
            </a:r>
            <a:endParaRPr lang="zh-CN" altLang="en-US" dirty="false"/>
          </a:p>
        </p:txBody>
      </p:sp>
      <p:sp>
        <p:nvSpPr>
          <p:cNvPr id="625" name="文本占位符 10"/>
          <p:cNvSpPr>
            <a:spLocks noGrp="true"/>
          </p:cNvSpPr>
          <p:nvPr>
            <p:ph type="body" sz="quarter" idx="12" hasCustomPrompt="true"/>
          </p:nvPr>
        </p:nvSpPr>
        <p:spPr>
          <a:xfrm>
            <a:off x="7197557" y="2284554"/>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626" name="文本占位符 11"/>
          <p:cNvSpPr>
            <a:spLocks noGrp="true"/>
          </p:cNvSpPr>
          <p:nvPr>
            <p:ph type="body" sz="quarter" idx="13" hasCustomPrompt="true"/>
          </p:nvPr>
        </p:nvSpPr>
        <p:spPr>
          <a:xfrm>
            <a:off x="7197557" y="3711707"/>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cxnSp>
        <p:nvCxnSpPr>
          <p:cNvPr id="627" name="直接连接符 26"/>
          <p:cNvCxnSpPr/>
          <p:nvPr userDrawn="true"/>
        </p:nvCxnSpPr>
        <p:spPr>
          <a:xfrm>
            <a:off x="7237503" y="3429067"/>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28" name="组合 27"/>
          <p:cNvGrpSpPr/>
          <p:nvPr userDrawn="true"/>
        </p:nvGrpSpPr>
        <p:grpSpPr>
          <a:xfrm>
            <a:off x="10227936" y="338593"/>
            <a:ext cx="1378010" cy="690656"/>
            <a:chOff x="1585727" y="453077"/>
            <a:chExt cx="374706" cy="187802"/>
          </a:xfrm>
          <a:solidFill>
            <a:schemeClr val="accent1"/>
          </a:solidFill>
        </p:grpSpPr>
        <p:sp>
          <p:nvSpPr>
            <p:cNvPr id="629"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30"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31"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632"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33"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34"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635"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36"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37" name="文本框 36"/>
          <p:cNvSpPr txBox="true"/>
          <p:nvPr userDrawn="true"/>
        </p:nvSpPr>
        <p:spPr>
          <a:xfrm>
            <a:off x="7692930" y="6259195"/>
            <a:ext cx="4219670" cy="307777"/>
          </a:xfrm>
          <a:prstGeom prst="rect">
            <a:avLst/>
          </a:prstGeom>
          <a:noFill/>
        </p:spPr>
        <p:txBody>
          <a:bodyPr wrap="square" rtlCol="false">
            <a:spAutoFit/>
          </a:bodyPr>
          <a:lstStyle>
            <a:defPPr>
              <a:defRPr lang="zh-CN"/>
            </a:defPPr>
            <a:lvl1pPr>
              <a:defRPr sz="1400">
                <a:solidFill>
                  <a:schemeClr val="bg1">
                    <a:lumMod val="65000"/>
                  </a:schemeClr>
                </a:solidFill>
              </a:defRPr>
            </a:lvl1pPr>
          </a:lstStyle>
          <a:p>
            <a:pPr lvl="0"/>
            <a:r>
              <a:rPr lang="zh-CN" altLang="en-US" dirty="false"/>
              <a:t>明德 厚学 求是 创新      </a:t>
            </a:r>
            <a:r>
              <a:rPr lang="en-US" altLang="zh-CN" dirty="false"/>
              <a:t>http://www.hust.edu.cn/</a:t>
            </a:r>
            <a:endParaRPr lang="zh-CN" altLang="en-US" dirty="false"/>
          </a:p>
        </p:txBody>
      </p:sp>
    </p:spTree>
  </p:cSld>
  <p:clrMapOvr>
    <a:masterClrMapping/>
  </p:clrMapOvr>
</p:sldLayout>
</file>

<file path=ppt/slideLayouts/slideLayout8.xml><?xml version="1.0" encoding="utf-8"?>
<p:sldLayout xmlns:a="http://schemas.openxmlformats.org/drawingml/2006/main" xmlns:p="http://schemas.openxmlformats.org/presentationml/2006/main">
  <p:cSld name="过渡页1">
    <p:spTree>
      <p:nvGrpSpPr>
        <p:cNvPr id="638" name=""/>
        <p:cNvGrpSpPr/>
        <p:nvPr/>
      </p:nvGrpSpPr>
      <p:grpSpPr>
        <a:xfrm>
          <a:off x="0" y="0"/>
          <a:ext cx="0" cy="0"/>
          <a:chOff x="0" y="0"/>
          <a:chExt cx="0" cy="0"/>
        </a:xfrm>
      </p:grpSpPr>
      <p:sp>
        <p:nvSpPr>
          <p:cNvPr id="639" name="图片占位符 6"/>
          <p:cNvSpPr>
            <a:spLocks noGrp="true"/>
          </p:cNvSpPr>
          <p:nvPr>
            <p:ph type="pic" sz="quarter" idx="10"/>
          </p:nvPr>
        </p:nvSpPr>
        <p:spPr>
          <a:xfrm>
            <a:off x="6772750" y="0"/>
            <a:ext cx="5419250" cy="6858000"/>
          </a:xfrm>
          <a:custGeom>
            <a:avLst/>
            <a:gdLst>
              <a:gd name="connsiteX0" fmla="*/ 3429000 w 5419250"/>
              <a:gd name="connsiteY0" fmla="*/ 0 h 6858000"/>
              <a:gd name="connsiteX1" fmla="*/ 5419250 w 5419250"/>
              <a:gd name="connsiteY1" fmla="*/ 0 h 6858000"/>
              <a:gd name="connsiteX2" fmla="*/ 5419250 w 5419250"/>
              <a:gd name="connsiteY2" fmla="*/ 6858000 h 6858000"/>
              <a:gd name="connsiteX3" fmla="*/ 3429000 w 5419250"/>
              <a:gd name="connsiteY3" fmla="*/ 6858000 h 6858000"/>
              <a:gd name="connsiteX4" fmla="*/ 0 w 5419250"/>
              <a:gd name="connsiteY4" fmla="*/ 3429000 h 6858000"/>
              <a:gd name="connsiteX5" fmla="*/ 3429000 w 541925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250" h="6858000">
                <a:moveTo>
                  <a:pt x="3429000" y="0"/>
                </a:moveTo>
                <a:lnTo>
                  <a:pt x="5419250" y="0"/>
                </a:lnTo>
                <a:lnTo>
                  <a:pt x="5419250" y="6858000"/>
                </a:lnTo>
                <a:lnTo>
                  <a:pt x="3429000" y="6858000"/>
                </a:lnTo>
                <a:cubicBezTo>
                  <a:pt x="1535216" y="6858000"/>
                  <a:pt x="0" y="5322784"/>
                  <a:pt x="0" y="3429000"/>
                </a:cubicBezTo>
                <a:cubicBezTo>
                  <a:pt x="0" y="1535216"/>
                  <a:pt x="1535216" y="0"/>
                  <a:pt x="3429000" y="0"/>
                </a:cubicBezTo>
                <a:close/>
              </a:path>
            </a:pathLst>
          </a:custGeom>
        </p:spPr>
        <p:txBody>
          <a:bodyPr wrap="square">
            <a:noAutofit/>
          </a:bodyPr>
          <a:lstStyle/>
          <a:p>
            <a:pPr/>
            <a:endParaRPr lang="zh-CN" altLang="en-US"/>
          </a:p>
        </p:txBody>
      </p:sp>
      <p:cxnSp>
        <p:nvCxnSpPr>
          <p:cNvPr id="640" name="直接连接符 7"/>
          <p:cNvCxnSpPr/>
          <p:nvPr userDrawn="true"/>
        </p:nvCxnSpPr>
        <p:spPr>
          <a:xfrm>
            <a:off x="1626978" y="5301345"/>
            <a:ext cx="31246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41" name="文本占位符 8"/>
          <p:cNvSpPr>
            <a:spLocks noGrp="true"/>
          </p:cNvSpPr>
          <p:nvPr>
            <p:ph type="body" sz="quarter" idx="11" hasCustomPrompt="true"/>
          </p:nvPr>
        </p:nvSpPr>
        <p:spPr>
          <a:xfrm>
            <a:off x="1550777" y="1819627"/>
            <a:ext cx="2732752" cy="2003625"/>
          </a:xfrm>
          <a:prstGeom prst="rect">
            <a:avLst/>
          </a:prstGeom>
          <a:noFill/>
        </p:spPr>
        <p:txBody>
          <a:bodyPr wrap="none" lIns="0" rIns="0" rtlCol="false">
            <a:noAutofit/>
          </a:bodyPr>
          <a:lstStyle>
            <a:lvl1pPr marL="0" indent="0">
              <a:buNone/>
              <a:defRPr lang="zh-CN" altLang="en-US" sz="13800" b="true" smtClean="false">
                <a:gradFill>
                  <a:gsLst>
                    <a:gs pos="9000">
                      <a:schemeClr val="accent1">
                        <a:lumMod val="5000"/>
                        <a:lumOff val="95000"/>
                        <a:alpha val="0"/>
                      </a:schemeClr>
                    </a:gs>
                    <a:gs pos="35255">
                      <a:schemeClr val="accent1">
                        <a:lumMod val="40000"/>
                        <a:lumOff val="60000"/>
                      </a:schemeClr>
                    </a:gs>
                    <a:gs pos="61000">
                      <a:schemeClr val="accent1">
                        <a:lumMod val="60000"/>
                        <a:lumOff val="40000"/>
                      </a:schemeClr>
                    </a:gs>
                    <a:gs pos="100000">
                      <a:schemeClr val="accent1"/>
                    </a:gs>
                  </a:gsLst>
                  <a:lin ang="16200000" scaled="false"/>
                </a:gradFill>
                <a:latin typeface="+mn-ea"/>
                <a:ea typeface="+mn-ea"/>
              </a:defRPr>
            </a:lvl1pPr>
          </a:lstStyle>
          <a:p>
            <a:pPr marL="0" lvl="0"/>
            <a:r>
              <a:rPr lang="en-US" altLang="zh-CN" dirty="false"/>
              <a:t>0X</a:t>
            </a:r>
            <a:endParaRPr lang="zh-CN" altLang="en-US" dirty="false"/>
          </a:p>
        </p:txBody>
      </p:sp>
      <p:sp>
        <p:nvSpPr>
          <p:cNvPr id="642" name="文本占位符 9"/>
          <p:cNvSpPr>
            <a:spLocks noGrp="true"/>
          </p:cNvSpPr>
          <p:nvPr>
            <p:ph type="body" sz="quarter" idx="12" hasCustomPrompt="true"/>
          </p:nvPr>
        </p:nvSpPr>
        <p:spPr>
          <a:xfrm>
            <a:off x="1626978" y="3706948"/>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643" name="文本占位符 10"/>
          <p:cNvSpPr>
            <a:spLocks noGrp="true"/>
          </p:cNvSpPr>
          <p:nvPr>
            <p:ph type="body" sz="quarter" idx="13" hasCustomPrompt="true"/>
          </p:nvPr>
        </p:nvSpPr>
        <p:spPr>
          <a:xfrm>
            <a:off x="1626978" y="4646022"/>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sp>
        <p:nvSpPr>
          <p:cNvPr id="644" name="文本框 117"/>
          <p:cNvSpPr txBox="true"/>
          <p:nvPr userDrawn="true"/>
        </p:nvSpPr>
        <p:spPr>
          <a:xfrm>
            <a:off x="566643" y="6187578"/>
            <a:ext cx="4219670" cy="307777"/>
          </a:xfrm>
          <a:prstGeom prst="rect">
            <a:avLst/>
          </a:prstGeom>
          <a:noFill/>
        </p:spPr>
        <p:txBody>
          <a:bodyPr wrap="square" rtlCol="false">
            <a:spAutoFit/>
          </a:bodyPr>
          <a:lstStyle>
            <a:defPPr>
              <a:defRPr lang="zh-CN"/>
            </a:defPPr>
            <a:lvl1pPr>
              <a:defRPr sz="1400">
                <a:solidFill>
                  <a:schemeClr val="bg1">
                    <a:lumMod val="65000"/>
                  </a:schemeClr>
                </a:solidFill>
              </a:defRPr>
            </a:lvl1pPr>
          </a:lstStyle>
          <a:p>
            <a:pPr lvl="0"/>
            <a:r>
              <a:rPr lang="zh-CN" altLang="en-US" dirty="false"/>
              <a:t>明德 厚学 求是 创新      </a:t>
            </a:r>
            <a:r>
              <a:rPr lang="en-US" altLang="zh-CN" dirty="false"/>
              <a:t>http://www.hust.edu.cn/</a:t>
            </a:r>
            <a:endParaRPr lang="zh-CN" altLang="en-US" dirty="false"/>
          </a:p>
        </p:txBody>
      </p:sp>
      <p:grpSp>
        <p:nvGrpSpPr>
          <p:cNvPr id="645" name="组合 118"/>
          <p:cNvGrpSpPr/>
          <p:nvPr userDrawn="true"/>
        </p:nvGrpSpPr>
        <p:grpSpPr>
          <a:xfrm>
            <a:off x="660401" y="439644"/>
            <a:ext cx="966578" cy="484447"/>
            <a:chOff x="1585727" y="453077"/>
            <a:chExt cx="374706" cy="187802"/>
          </a:xfrm>
          <a:solidFill>
            <a:schemeClr val="accent1"/>
          </a:solidFill>
        </p:grpSpPr>
        <p:sp>
          <p:nvSpPr>
            <p:cNvPr id="646" name="任意多边形: 形状 119"/>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47" name="任意多边形: 形状 120"/>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48"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649" name="任意多边形: 形状 12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50" name="任意多边形: 形状 12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51" name="矩形 124"/>
            <p:cNvSpPr/>
            <p:nvPr userDrawn="true"/>
          </p:nvSpPr>
          <p:spPr bwMode="auto">
            <a:xfrm>
              <a:off x="1713695" y="613312"/>
              <a:ext cx="19157" cy="9189"/>
            </a:xfrm>
            <a:prstGeom prst="rect">
              <a:avLst/>
            </a:prstGeom>
            <a:grpFill/>
            <a:ln>
              <a:noFill/>
            </a:ln>
          </p:spPr>
          <p:txBody>
            <a:bodyPr anchor="ctr"/>
            <a:lstStyle/>
            <a:p>
              <a:pPr algn="ctr"/>
              <a:endParaRPr/>
            </a:p>
          </p:txBody>
        </p:sp>
        <p:sp>
          <p:nvSpPr>
            <p:cNvPr id="652" name="任意多边形: 形状 12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53" name="任意多边形: 形状 126"/>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Tree>
  </p:cSld>
  <p:clrMapOvr>
    <a:masterClrMapping/>
  </p:clrMapOvr>
</p:sldLayout>
</file>

<file path=ppt/slideLayouts/slideLayout9.xml><?xml version="1.0" encoding="utf-8"?>
<p:sldLayout xmlns:a="http://schemas.openxmlformats.org/drawingml/2006/main" xmlns:p="http://schemas.openxmlformats.org/presentationml/2006/main" xmlns:r="http://schemas.openxmlformats.org/officeDocument/2006/relationships">
  <p:cSld name="内容页">
    <p:bg>
      <p:bgPr>
        <a:solidFill>
          <a:schemeClr val="bg1">
            <a:lumMod val="95000"/>
          </a:schemeClr>
        </a:solidFill>
        <a:effectLst/>
      </p:bgPr>
    </p:bg>
    <p:spTree>
      <p:nvGrpSpPr>
        <p:cNvPr id="654" name=""/>
        <p:cNvGrpSpPr/>
        <p:nvPr/>
      </p:nvGrpSpPr>
      <p:grpSpPr>
        <a:xfrm>
          <a:off x="0" y="0"/>
          <a:ext cx="0" cy="0"/>
          <a:chOff x="0" y="0"/>
          <a:chExt cx="0" cy="0"/>
        </a:xfrm>
      </p:grpSpPr>
      <p:pic>
        <p:nvPicPr>
          <p:cNvPr id="655" name="图片 124"/>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a:noFill/>
        </p:spPr>
      </p:pic>
      <p:sp>
        <p:nvSpPr>
          <p:cNvPr id="656" name="文本框 118"/>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657" name="文本框 119"/>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sp>
        <p:nvSpPr>
          <p:cNvPr id="658" name="椭圆 286"/>
          <p:cNvSpPr/>
          <p:nvPr userDrawn="true"/>
        </p:nvSpPr>
        <p:spPr>
          <a:xfrm>
            <a:off x="314691" y="151816"/>
            <a:ext cx="654470" cy="65447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659" name="文本占位符 163"/>
          <p:cNvSpPr>
            <a:spLocks noGrp="true"/>
          </p:cNvSpPr>
          <p:nvPr userDrawn="true">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cxnSp>
        <p:nvCxnSpPr>
          <p:cNvPr id="660" name="直接连接符 122"/>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661" name="组合 274"/>
          <p:cNvGrpSpPr/>
          <p:nvPr userDrawn="true"/>
        </p:nvGrpSpPr>
        <p:grpSpPr>
          <a:xfrm>
            <a:off x="10672870" y="250062"/>
            <a:ext cx="913766" cy="457978"/>
            <a:chOff x="1585727" y="453077"/>
            <a:chExt cx="374706" cy="187802"/>
          </a:xfrm>
          <a:solidFill>
            <a:schemeClr val="accent1"/>
          </a:solidFill>
        </p:grpSpPr>
        <p:sp>
          <p:nvSpPr>
            <p:cNvPr id="662" name="任意多边形: 形状 275"/>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63" name="任意多边形: 形状 276"/>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64" name="矩形 277"/>
            <p:cNvSpPr/>
            <p:nvPr userDrawn="true"/>
          </p:nvSpPr>
          <p:spPr bwMode="auto">
            <a:xfrm>
              <a:off x="1646263" y="596082"/>
              <a:ext cx="19157" cy="8615"/>
            </a:xfrm>
            <a:prstGeom prst="rect">
              <a:avLst/>
            </a:prstGeom>
            <a:grpFill/>
            <a:ln>
              <a:noFill/>
            </a:ln>
          </p:spPr>
          <p:txBody>
            <a:bodyPr anchor="ctr"/>
            <a:lstStyle/>
            <a:p>
              <a:pPr algn="ctr"/>
              <a:endParaRPr/>
            </a:p>
          </p:txBody>
        </p:sp>
        <p:sp>
          <p:nvSpPr>
            <p:cNvPr id="665" name="任意多边形: 形状 278"/>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66" name="任意多边形: 形状 279"/>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67" name="矩形 280"/>
            <p:cNvSpPr/>
            <p:nvPr userDrawn="true"/>
          </p:nvSpPr>
          <p:spPr bwMode="auto">
            <a:xfrm>
              <a:off x="1713695" y="613312"/>
              <a:ext cx="19157" cy="9189"/>
            </a:xfrm>
            <a:prstGeom prst="rect">
              <a:avLst/>
            </a:prstGeom>
            <a:grpFill/>
            <a:ln>
              <a:noFill/>
            </a:ln>
          </p:spPr>
          <p:txBody>
            <a:bodyPr anchor="ctr"/>
            <a:lstStyle/>
            <a:p>
              <a:pPr algn="ctr"/>
              <a:endParaRPr/>
            </a:p>
          </p:txBody>
        </p:sp>
        <p:sp>
          <p:nvSpPr>
            <p:cNvPr id="668" name="任意多边形: 形状 281"/>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69" name="任意多边形: 形状 282"/>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Tree>
  </p:cSld>
  <p:clrMapOvr>
    <a:masterClrMapping/>
  </p:clrMapOvr>
</p:sldLayout>
</file>

<file path=ppt/slideMasters/_rels/slideMaster1.xml.rels><?xml version="1.0" encoding="UTF-8" standalone="yes"?><Relationships xmlns="http://schemas.openxmlformats.org/package/2006/relationships"><Relationship Id="rId9" Type="http://schemas.openxmlformats.org/officeDocument/2006/relationships/slideLayout" Target="../slideLayouts/slideLayout10.xml" /><Relationship Id="rId8" Type="http://schemas.openxmlformats.org/officeDocument/2006/relationships/slideLayout" Target="../slideLayouts/slideLayout9.xml" /><Relationship Id="rId7" Type="http://schemas.openxmlformats.org/officeDocument/2006/relationships/slideLayout" Target="../slideLayouts/slideLayout8.xml" /><Relationship Id="rId4" Type="http://schemas.openxmlformats.org/officeDocument/2006/relationships/slideLayout" Target="../slideLayouts/slideLayout5.xml" /><Relationship Id="rId24" Type="http://schemas.openxmlformats.org/officeDocument/2006/relationships/slideLayout" Target="../slideLayouts/slideLayout25.xml" /><Relationship Id="rId23" Type="http://schemas.openxmlformats.org/officeDocument/2006/relationships/slideLayout" Target="../slideLayouts/slideLayout24.xml" /><Relationship Id="rId13" Type="http://schemas.openxmlformats.org/officeDocument/2006/relationships/slideLayout" Target="../slideLayouts/slideLayout14.xml" /><Relationship Id="rId10" Type="http://schemas.openxmlformats.org/officeDocument/2006/relationships/slideLayout" Target="../slideLayouts/slideLayout11.xml" /><Relationship Id="rId12" Type="http://schemas.openxmlformats.org/officeDocument/2006/relationships/slideLayout" Target="../slideLayouts/slideLayout13.xml" /><Relationship Id="rId11" Type="http://schemas.openxmlformats.org/officeDocument/2006/relationships/slideLayout" Target="../slideLayouts/slideLayout12.xml" /><Relationship Id="rId0" Type="http://schemas.openxmlformats.org/officeDocument/2006/relationships/slideLayout" Target="../slideLayouts/slideLayout1.xml" /><Relationship Id="rId26" Type="http://schemas.openxmlformats.org/officeDocument/2006/relationships/theme" Target="../theme/theme1.xml" /><Relationship Id="rId1" Type="http://schemas.openxmlformats.org/officeDocument/2006/relationships/slideLayout" Target="../slideLayouts/slideLayout2.xml" /><Relationship Id="rId6" Type="http://schemas.openxmlformats.org/officeDocument/2006/relationships/slideLayout" Target="../slideLayouts/slideLayout7.xml" /><Relationship Id="rId18" Type="http://schemas.openxmlformats.org/officeDocument/2006/relationships/slideLayout" Target="../slideLayouts/slideLayout19.xml" /><Relationship Id="rId14" Type="http://schemas.openxmlformats.org/officeDocument/2006/relationships/slideLayout" Target="../slideLayouts/slideLayout15.xml" /><Relationship Id="rId15" Type="http://schemas.openxmlformats.org/officeDocument/2006/relationships/slideLayout" Target="../slideLayouts/slideLayout16.xml" /><Relationship Id="rId5" Type="http://schemas.openxmlformats.org/officeDocument/2006/relationships/slideLayout" Target="../slideLayouts/slideLayout6.xml" /><Relationship Id="rId16" Type="http://schemas.openxmlformats.org/officeDocument/2006/relationships/slideLayout" Target="../slideLayouts/slideLayout17.xml" /><Relationship Id="rId17" Type="http://schemas.openxmlformats.org/officeDocument/2006/relationships/slideLayout" Target="../slideLayouts/slideLayout18.xml" /><Relationship Id="rId19" Type="http://schemas.openxmlformats.org/officeDocument/2006/relationships/slideLayout" Target="../slideLayouts/slideLayout20.xml" /><Relationship Id="rId3" Type="http://schemas.openxmlformats.org/officeDocument/2006/relationships/slideLayout" Target="../slideLayouts/slideLayout4.xml" /><Relationship Id="rId2" Type="http://schemas.openxmlformats.org/officeDocument/2006/relationships/slideLayout" Target="../slideLayouts/slideLayout3.xml" /><Relationship Id="rId25" Type="http://schemas.openxmlformats.org/officeDocument/2006/relationships/slideLayout" Target="../slideLayouts/slideLayout26.xml" /><Relationship Id="rId22" Type="http://schemas.openxmlformats.org/officeDocument/2006/relationships/slideLayout" Target="../slideLayouts/slideLayout23.xml" /><Relationship Id="rId20" Type="http://schemas.openxmlformats.org/officeDocument/2006/relationships/slideLayout" Target="../slideLayouts/slideLayout21.xml" /><Relationship Id="rId21" Type="http://schemas.openxmlformats.org/officeDocument/2006/relationships/slideLayout" Target="../slideLayouts/slideLayout22.xml" /></Relationships>
</file>

<file path=ppt/slideMasters/_rels/slideMaster2.xml.rels><?xml version="1.0" encoding="UTF-8" standalone="yes"?><Relationships xmlns="http://schemas.openxmlformats.org/package/2006/relationships"><Relationship Id="rId2" Type="http://schemas.openxmlformats.org/officeDocument/2006/relationships/theme" Target="../theme/theme2.xml" /><Relationship Id="rId0" Type="http://schemas.openxmlformats.org/officeDocument/2006/relationships/slideLayout" Target="../slideLayouts/slideLayout27.xml" /><Relationship Id="rId1" Type="http://schemas.openxmlformats.org/officeDocument/2006/relationships/slideLayout" Target="../slideLayouts/slideLayout28.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0"/>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Lst>
  <p:txStyles>
    <p:titleStyle>
      <a:lvl1pPr algn="l" defTabSz="914400" rtl="false" eaLnBrk="true" latinLnBrk="false" hangingPunct="true">
        <a:lnSpc>
          <a:spcPct val="90000"/>
        </a:lnSpc>
        <a:spcBef>
          <a:spcPct val="1"/>
        </a:spcBef>
        <a:buNone/>
        <a:defRPr sz="4400" kern="1200">
          <a:solidFill>
            <a:schemeClr val="tx1"/>
          </a:solidFill>
          <a:latin typeface="+mj-lt"/>
          <a:ea typeface="+mj-ea"/>
          <a:cs typeface="+mj-cs"/>
        </a:defRPr>
      </a:lvl1pPr>
    </p:titleStyle>
    <p:bodyStyle>
      <a:lvl1pPr marL="228600" indent="-228600" algn="l" defTabSz="914400" rtl="false" eaLnBrk="true" latinLnBrk="false" hangingPunct="true">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2"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6" r:id="rId0"/>
    <p:sldLayoutId id="2147483677" r:id="rId1"/>
  </p:sldLayoutIdLst>
  <p:txStyles>
    <p:titleStyle>
      <a:lvl1pPr algn="l" defTabSz="914400" rtl="false" eaLnBrk="true" latinLnBrk="false" hangingPunct="true">
        <a:lnSpc>
          <a:spcPct val="90000"/>
        </a:lnSpc>
        <a:spcBef>
          <a:spcPct val="1"/>
        </a:spcBef>
        <a:buNone/>
        <a:defRPr sz="4400" kern="1200">
          <a:solidFill>
            <a:schemeClr val="tx1"/>
          </a:solidFill>
          <a:latin typeface="+mj-lt"/>
          <a:ea typeface="+mj-ea"/>
          <a:cs typeface="+mj-cs"/>
        </a:defRPr>
      </a:lvl1pPr>
    </p:titleStyle>
    <p:bodyStyle>
      <a:lvl1pPr marL="228600" indent="-228600" algn="l" defTabSz="914400" rtl="false" eaLnBrk="true" latinLnBrk="false" hangingPunct="true">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2" Type="http://schemas.openxmlformats.org/officeDocument/2006/relationships/image" Target="media/image11.jpg" /><Relationship Id="rId0" Type="http://schemas.openxmlformats.org/officeDocument/2006/relationships/slideLayout" Target="../slideLayouts/slideLayout1.xml" /><Relationship Id="rId1" Type="http://schemas.openxmlformats.org/officeDocument/2006/relationships/notesSlide" Target="../notesSlides/notesSlide3.xml" /></Relationships>
</file>

<file path=ppt/slides/_rels/slide10.xml.rels><?xml version="1.0" encoding="UTF-8" standalone="yes"?><Relationships xmlns="http://schemas.openxmlformats.org/package/2006/relationships"><Relationship Id="rId1" Type="http://schemas.openxmlformats.org/officeDocument/2006/relationships/image" Target="media/image10.png" /><Relationship Id="rId0" Type="http://schemas.openxmlformats.org/officeDocument/2006/relationships/slideLayout" Target="../slideLayouts/slideLayout9.xml" /></Relationships>
</file>

<file path=ppt/slides/_rels/slide11.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12.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13.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14.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15.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16.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17.xml.rels><?xml version="1.0" encoding="UTF-8" standalone="yes"?><Relationships xmlns="http://schemas.openxmlformats.org/package/2006/relationships"><Relationship Id="rId1" Type="http://schemas.openxmlformats.org/officeDocument/2006/relationships/notesSlide" Target="../notesSlides/notesSlide1.xml" /><Relationship Id="rId0" Type="http://schemas.openxmlformats.org/officeDocument/2006/relationships/slideLayout" Target="../slideLayouts/slideLayout9.xml" /></Relationships>
</file>

<file path=ppt/slides/_rels/slide18.xml.rels><?xml version="1.0" encoding="UTF-8" standalone="yes"?><Relationships xmlns="http://schemas.openxmlformats.org/package/2006/relationships"><Relationship Id="rId1" Type="http://schemas.openxmlformats.org/officeDocument/2006/relationships/notesSlide" Target="../notesSlides/notesSlide2.xml" /><Relationship Id="rId0" Type="http://schemas.openxmlformats.org/officeDocument/2006/relationships/slideLayout" Target="../slideLayouts/slideLayout9.xml" /></Relationships>
</file>

<file path=ppt/slides/_rels/slide19.xml.rels><?xml version="1.0" encoding="UTF-8" standalone="yes"?><Relationships xmlns="http://schemas.openxmlformats.org/package/2006/relationships"><Relationship Id="rId1" Type="http://schemas.openxmlformats.org/officeDocument/2006/relationships/notesSlide" Target="../notesSlides/notesSlide4.xml" /><Relationship Id="rId0" Type="http://schemas.openxmlformats.org/officeDocument/2006/relationships/slideLayout" Target="../slideLayouts/slideLayout9.xml" /></Relationships>
</file>

<file path=ppt/slides/_rels/slide2.xml.rels><?xml version="1.0" encoding="UTF-8" standalone="yes"?><Relationships xmlns="http://schemas.openxmlformats.org/package/2006/relationships"><Relationship Id="rId3" Type="http://schemas.microsoft.com/office/2007/relationships/hdphoto" Target="media/hdphoto1.wdp" /><Relationship Id="rId2" Type="http://schemas.openxmlformats.org/officeDocument/2006/relationships/image" Target="media/image12.png" /><Relationship Id="rId0" Type="http://schemas.openxmlformats.org/officeDocument/2006/relationships/slideLayout" Target="../slideLayouts/slideLayout2.xml" /><Relationship Id="rId1" Type="http://schemas.openxmlformats.org/officeDocument/2006/relationships/notesSlide" Target="../notesSlides/notesSlide14.xml" /></Relationships>
</file>

<file path=ppt/slides/_rels/slide20.xml.rels><?xml version="1.0" encoding="UTF-8" standalone="yes"?><Relationships xmlns="http://schemas.openxmlformats.org/package/2006/relationships"><Relationship Id="rId1" Type="http://schemas.openxmlformats.org/officeDocument/2006/relationships/notesSlide" Target="../notesSlides/notesSlide5.xml" /><Relationship Id="rId0" Type="http://schemas.openxmlformats.org/officeDocument/2006/relationships/slideLayout" Target="../slideLayouts/slideLayout9.xml" /></Relationships>
</file>

<file path=ppt/slides/_rels/slide21.xml.rels><?xml version="1.0" encoding="UTF-8" standalone="yes"?><Relationships xmlns="http://schemas.openxmlformats.org/package/2006/relationships"><Relationship Id="rId3" Type="http://schemas.openxmlformats.org/officeDocument/2006/relationships/chart" Target="charts/chart4.xml" /><Relationship Id="rId5" Type="http://schemas.openxmlformats.org/officeDocument/2006/relationships/notesSlide" Target="../notesSlides/notesSlide6.xml" /><Relationship Id="rId2" Type="http://schemas.openxmlformats.org/officeDocument/2006/relationships/chart" Target="charts/chart3.xml" /><Relationship Id="rId0" Type="http://schemas.openxmlformats.org/officeDocument/2006/relationships/chart" Target="charts/chart1.xml" /><Relationship Id="rId4" Type="http://schemas.openxmlformats.org/officeDocument/2006/relationships/slideLayout" Target="../slideLayouts/slideLayout9.xml" /><Relationship Id="rId1" Type="http://schemas.openxmlformats.org/officeDocument/2006/relationships/chart" Target="charts/chart2.xml" /></Relationships>
</file>

<file path=ppt/slides/_rels/slide22.xml.rels><?xml version="1.0" encoding="UTF-8" standalone="yes"?><Relationships xmlns="http://schemas.openxmlformats.org/package/2006/relationships"><Relationship Id="rId3" Type="http://schemas.openxmlformats.org/officeDocument/2006/relationships/slideLayout" Target="../slideLayouts/slideLayout9.xml" /><Relationship Id="rId4" Type="http://schemas.openxmlformats.org/officeDocument/2006/relationships/notesSlide" Target="../notesSlides/notesSlide7.xml" /><Relationship Id="rId2" Type="http://schemas.openxmlformats.org/officeDocument/2006/relationships/chart" Target="charts/chart7.xml" /><Relationship Id="rId0" Type="http://schemas.openxmlformats.org/officeDocument/2006/relationships/chart" Target="charts/chart5.xml" /><Relationship Id="rId1" Type="http://schemas.openxmlformats.org/officeDocument/2006/relationships/chart" Target="charts/chart6.xml" /></Relationships>
</file>

<file path=ppt/slides/_rels/slide23.xml.rels><?xml version="1.0" encoding="UTF-8" standalone="yes"?><Relationships xmlns="http://schemas.openxmlformats.org/package/2006/relationships"><Relationship Id="rId1" Type="http://schemas.openxmlformats.org/officeDocument/2006/relationships/notesSlide" Target="../notesSlides/notesSlide8.xml" /><Relationship Id="rId0" Type="http://schemas.openxmlformats.org/officeDocument/2006/relationships/slideLayout" Target="../slideLayouts/slideLayout9.xml" /></Relationships>
</file>

<file path=ppt/slides/_rels/slide24.xml.rels><?xml version="1.0" encoding="UTF-8" standalone="yes"?><Relationships xmlns="http://schemas.openxmlformats.org/package/2006/relationships"><Relationship Id="rId1" Type="http://schemas.openxmlformats.org/officeDocument/2006/relationships/notesSlide" Target="../notesSlides/notesSlide9.xml" /><Relationship Id="rId0" Type="http://schemas.openxmlformats.org/officeDocument/2006/relationships/slideLayout" Target="../slideLayouts/slideLayout9.xml" /></Relationships>
</file>

<file path=ppt/slides/_rels/slide25.xml.rels><?xml version="1.0" encoding="UTF-8" standalone="yes"?><Relationships xmlns="http://schemas.openxmlformats.org/package/2006/relationships"><Relationship Id="rId1" Type="http://schemas.openxmlformats.org/officeDocument/2006/relationships/notesSlide" Target="../notesSlides/notesSlide10.xml" /><Relationship Id="rId0" Type="http://schemas.openxmlformats.org/officeDocument/2006/relationships/slideLayout" Target="../slideLayouts/slideLayout9.xml" /></Relationships>
</file>

<file path=ppt/slides/_rels/slide26.xml.rels><?xml version="1.0" encoding="UTF-8" standalone="yes"?><Relationships xmlns="http://schemas.openxmlformats.org/package/2006/relationships"><Relationship Id="rId1" Type="http://schemas.openxmlformats.org/officeDocument/2006/relationships/notesSlide" Target="../notesSlides/notesSlide11.xml" /><Relationship Id="rId0" Type="http://schemas.openxmlformats.org/officeDocument/2006/relationships/slideLayout" Target="../slideLayouts/slideLayout9.xml" /></Relationships>
</file>

<file path=ppt/slides/_rels/slide27.xml.rels><?xml version="1.0" encoding="UTF-8" standalone="yes"?><Relationships xmlns="http://schemas.openxmlformats.org/package/2006/relationships"><Relationship Id="rId2" Type="http://schemas.openxmlformats.org/officeDocument/2006/relationships/notesSlide" Target="../notesSlides/notesSlide12.xml" /><Relationship Id="rId0" Type="http://schemas.openxmlformats.org/officeDocument/2006/relationships/chart" Target="charts/chart8.xml" /><Relationship Id="rId1" Type="http://schemas.openxmlformats.org/officeDocument/2006/relationships/slideLayout" Target="../slideLayouts/slideLayout9.xml" /></Relationships>
</file>

<file path=ppt/slides/_rels/slide28.xml.rels><?xml version="1.0" encoding="UTF-8" standalone="yes"?><Relationships xmlns="http://schemas.openxmlformats.org/package/2006/relationships"><Relationship Id="rId2" Type="http://schemas.openxmlformats.org/officeDocument/2006/relationships/notesSlide" Target="../notesSlides/notesSlide13.xml" /><Relationship Id="rId0" Type="http://schemas.openxmlformats.org/officeDocument/2006/relationships/chart" Target="charts/chart9.xml" /><Relationship Id="rId1" Type="http://schemas.openxmlformats.org/officeDocument/2006/relationships/slideLayout" Target="../slideLayouts/slideLayout9.xml" /></Relationships>
</file>

<file path=ppt/slides/_rels/slide29.xml.rels><?xml version="1.0" encoding="UTF-8" standalone="yes"?><Relationships xmlns="http://schemas.openxmlformats.org/package/2006/relationships"><Relationship Id="rId2" Type="http://schemas.openxmlformats.org/officeDocument/2006/relationships/notesSlide" Target="../notesSlides/notesSlide15.xml" /><Relationship Id="rId0" Type="http://schemas.openxmlformats.org/officeDocument/2006/relationships/chart" Target="charts/chart10.xml" /><Relationship Id="rId1" Type="http://schemas.openxmlformats.org/officeDocument/2006/relationships/slideLayout" Target="../slideLayouts/slideLayout9.xml" /></Relationships>
</file>

<file path=ppt/slides/_rels/slide3.xml.rels><?xml version="1.0" encoding="UTF-8" standalone="yes"?><Relationships xmlns="http://schemas.openxmlformats.org/package/2006/relationships"><Relationship Id="rId4" Type="http://schemas.openxmlformats.org/officeDocument/2006/relationships/image" Target="media/image20.png" /><Relationship Id="rId2" Type="http://schemas.openxmlformats.org/officeDocument/2006/relationships/image" Target="media/image18.png" /><Relationship Id="rId0" Type="http://schemas.openxmlformats.org/officeDocument/2006/relationships/slideLayout" Target="../slideLayouts/slideLayout9.xml" /><Relationship Id="rId3" Type="http://schemas.openxmlformats.org/officeDocument/2006/relationships/image" Target="media/image19.png" /><Relationship Id="rId1" Type="http://schemas.openxmlformats.org/officeDocument/2006/relationships/notesSlide" Target="../notesSlides/notesSlide25.xml" /></Relationships>
</file>

<file path=ppt/slides/_rels/slide30.xml.rels><?xml version="1.0" encoding="UTF-8" standalone="yes"?><Relationships xmlns="http://schemas.openxmlformats.org/package/2006/relationships"><Relationship Id="rId2" Type="http://schemas.openxmlformats.org/officeDocument/2006/relationships/image" Target="media/image13.jpg" /><Relationship Id="rId0" Type="http://schemas.openxmlformats.org/officeDocument/2006/relationships/slideLayout" Target="../slideLayouts/slideLayout23.xml" /><Relationship Id="rId1" Type="http://schemas.openxmlformats.org/officeDocument/2006/relationships/notesSlide" Target="../notesSlides/notesSlide16.xml" /></Relationships>
</file>

<file path=ppt/slides/_rels/slide31.xml.rels><?xml version="1.0" encoding="UTF-8" standalone="yes"?><Relationships xmlns="http://schemas.openxmlformats.org/package/2006/relationships"><Relationship Id="rId2" Type="http://schemas.openxmlformats.org/officeDocument/2006/relationships/image" Target="media/image14.jpg" /><Relationship Id="rId0" Type="http://schemas.openxmlformats.org/officeDocument/2006/relationships/slideLayout" Target="../slideLayouts/slideLayout22.xml" /><Relationship Id="rId1" Type="http://schemas.openxmlformats.org/officeDocument/2006/relationships/notesSlide" Target="../notesSlides/notesSlide17.xml" /></Relationships>
</file>

<file path=ppt/slides/_rels/slide32.xml.rels><?xml version="1.0" encoding="UTF-8" standalone="yes"?><Relationships xmlns="http://schemas.openxmlformats.org/package/2006/relationships"><Relationship Id="rId2" Type="http://schemas.openxmlformats.org/officeDocument/2006/relationships/image" Target="media/image14.jpg" /><Relationship Id="rId0" Type="http://schemas.openxmlformats.org/officeDocument/2006/relationships/slideLayout" Target="../slideLayouts/slideLayout11.xml" /><Relationship Id="rId1" Type="http://schemas.openxmlformats.org/officeDocument/2006/relationships/notesSlide" Target="../notesSlides/notesSlide18.xml" /></Relationships>
</file>

<file path=ppt/slides/_rels/slide33.xml.rels><?xml version="1.0" encoding="UTF-8" standalone="yes"?><Relationships xmlns="http://schemas.openxmlformats.org/package/2006/relationships"><Relationship Id="rId1" Type="http://schemas.openxmlformats.org/officeDocument/2006/relationships/notesSlide" Target="../notesSlides/notesSlide19.xml" /><Relationship Id="rId0" Type="http://schemas.openxmlformats.org/officeDocument/2006/relationships/slideLayout" Target="../slideLayouts/slideLayout9.xml" /></Relationships>
</file>

<file path=ppt/slides/_rels/slide34.xml.rels><?xml version="1.0" encoding="UTF-8" standalone="yes"?><Relationships xmlns="http://schemas.openxmlformats.org/package/2006/relationships"><Relationship Id="rId2" Type="http://schemas.openxmlformats.org/officeDocument/2006/relationships/image" Target="media/image11.jpg" /><Relationship Id="rId0" Type="http://schemas.openxmlformats.org/officeDocument/2006/relationships/slideLayout" Target="../slideLayouts/slideLayout13.xml" /><Relationship Id="rId1" Type="http://schemas.openxmlformats.org/officeDocument/2006/relationships/notesSlide" Target="../notesSlides/notesSlide20.xml" /></Relationships>
</file>

<file path=ppt/slides/_rels/slide35.xml.rels><?xml version="1.0" encoding="UTF-8" standalone="yes"?><Relationships xmlns="http://schemas.openxmlformats.org/package/2006/relationships"><Relationship Id="rId2" Type="http://schemas.openxmlformats.org/officeDocument/2006/relationships/image" Target="media/image15.jpg" /><Relationship Id="rId0" Type="http://schemas.openxmlformats.org/officeDocument/2006/relationships/slideLayout" Target="../slideLayouts/slideLayout14.xml" /><Relationship Id="rId1" Type="http://schemas.openxmlformats.org/officeDocument/2006/relationships/notesSlide" Target="../notesSlides/notesSlide21.xml" /></Relationships>
</file>

<file path=ppt/slides/_rels/slide36.xml.rels><?xml version="1.0" encoding="UTF-8" standalone="yes"?><Relationships xmlns="http://schemas.openxmlformats.org/package/2006/relationships"><Relationship Id="rId2" Type="http://schemas.openxmlformats.org/officeDocument/2006/relationships/image" Target="media/image16.jpg" /><Relationship Id="rId0" Type="http://schemas.openxmlformats.org/officeDocument/2006/relationships/slideLayout" Target="../slideLayouts/slideLayout16.xml" /><Relationship Id="rId1" Type="http://schemas.openxmlformats.org/officeDocument/2006/relationships/notesSlide" Target="../notesSlides/notesSlide22.xml" /></Relationships>
</file>

<file path=ppt/slides/_rels/slide37.xml.rels><?xml version="1.0" encoding="UTF-8" standalone="yes"?><Relationships xmlns="http://schemas.openxmlformats.org/package/2006/relationships"><Relationship Id="rId3" Type="http://schemas.openxmlformats.org/officeDocument/2006/relationships/image" Target="media/image1.jpg" /><Relationship Id="rId2" Type="http://schemas.openxmlformats.org/officeDocument/2006/relationships/image" Target="media/image17.jpg" /><Relationship Id="rId0" Type="http://schemas.openxmlformats.org/officeDocument/2006/relationships/slideLayout" Target="../slideLayouts/slideLayout15.xml" /><Relationship Id="rId1" Type="http://schemas.openxmlformats.org/officeDocument/2006/relationships/notesSlide" Target="../notesSlides/notesSlide23.xml" /></Relationships>
</file>

<file path=ppt/slides/_rels/slide38.xml.rels><?xml version="1.0" encoding="UTF-8" standalone="yes"?><Relationships xmlns="http://schemas.openxmlformats.org/package/2006/relationships"><Relationship Id="rId4" Type="http://schemas.openxmlformats.org/officeDocument/2006/relationships/image" Target="media/image16.jpg" /><Relationship Id="rId3" Type="http://schemas.openxmlformats.org/officeDocument/2006/relationships/image" Target="media/image11.jpg" /><Relationship Id="rId2" Type="http://schemas.openxmlformats.org/officeDocument/2006/relationships/image" Target="media/image17.jpg" /><Relationship Id="rId0" Type="http://schemas.openxmlformats.org/officeDocument/2006/relationships/slideLayout" Target="../slideLayouts/slideLayout17.xml" /><Relationship Id="rId1" Type="http://schemas.openxmlformats.org/officeDocument/2006/relationships/notesSlide" Target="../notesSlides/notesSlide24.xml" /></Relationships>
</file>

<file path=ppt/slides/_rels/slide39.xml.rels><?xml version="1.0" encoding="UTF-8" standalone="yes"?><Relationships xmlns="http://schemas.openxmlformats.org/package/2006/relationships"><Relationship Id="rId5" Type="http://schemas.openxmlformats.org/officeDocument/2006/relationships/image" Target="media/image17.jpg" /><Relationship Id="rId4" Type="http://schemas.openxmlformats.org/officeDocument/2006/relationships/image" Target="media/image22.jpg" /><Relationship Id="rId3" Type="http://schemas.openxmlformats.org/officeDocument/2006/relationships/image" Target="media/image21.jpg" /><Relationship Id="rId2" Type="http://schemas.openxmlformats.org/officeDocument/2006/relationships/image" Target="media/image11.jpg" /><Relationship Id="rId0" Type="http://schemas.openxmlformats.org/officeDocument/2006/relationships/slideLayout" Target="../slideLayouts/slideLayout18.xml" /><Relationship Id="rId1" Type="http://schemas.openxmlformats.org/officeDocument/2006/relationships/notesSlide" Target="../notesSlides/notesSlide26.xml" /></Relationships>
</file>

<file path=ppt/slides/_rels/slide4.xml.rels><?xml version="1.0" encoding="UTF-8" standalone="yes"?><Relationships xmlns="http://schemas.openxmlformats.org/package/2006/relationships"><Relationship Id="rId1" Type="http://schemas.openxmlformats.org/officeDocument/2006/relationships/image" Target="media/image27.png" /><Relationship Id="rId0" Type="http://schemas.openxmlformats.org/officeDocument/2006/relationships/slideLayout" Target="../slideLayouts/slideLayout9.xml" /></Relationships>
</file>

<file path=ppt/slides/_rels/slide40.xml.rels><?xml version="1.0" encoding="UTF-8" standalone="yes"?><Relationships xmlns="http://schemas.openxmlformats.org/package/2006/relationships"><Relationship Id="rId7" Type="http://schemas.openxmlformats.org/officeDocument/2006/relationships/image" Target="media/image26.jpg" /><Relationship Id="rId6" Type="http://schemas.openxmlformats.org/officeDocument/2006/relationships/image" Target="media/image11.jpg" /><Relationship Id="rId1" Type="http://schemas.openxmlformats.org/officeDocument/2006/relationships/notesSlide" Target="../notesSlides/notesSlide27.xml" /><Relationship Id="rId0" Type="http://schemas.openxmlformats.org/officeDocument/2006/relationships/slideLayout" Target="../slideLayouts/slideLayout19.xml" /><Relationship Id="rId2" Type="http://schemas.openxmlformats.org/officeDocument/2006/relationships/image" Target="media/image23.jpg" /><Relationship Id="rId3" Type="http://schemas.openxmlformats.org/officeDocument/2006/relationships/image" Target="media/image1.jpg" /><Relationship Id="rId4" Type="http://schemas.openxmlformats.org/officeDocument/2006/relationships/image" Target="media/image24.jpg" /><Relationship Id="rId5" Type="http://schemas.openxmlformats.org/officeDocument/2006/relationships/image" Target="media/image25.jpg" /></Relationships>
</file>

<file path=ppt/slides/_rels/slide41.xml.rels><?xml version="1.0" encoding="UTF-8" standalone="yes"?><Relationships xmlns="http://schemas.openxmlformats.org/package/2006/relationships"><Relationship Id="rId1" Type="http://schemas.openxmlformats.org/officeDocument/2006/relationships/notesSlide" Target="../notesSlides/notesSlide28.xml" /><Relationship Id="rId0" Type="http://schemas.openxmlformats.org/officeDocument/2006/relationships/slideLayout" Target="../slideLayouts/slideLayout9.xml" /></Relationships>
</file>

<file path=ppt/slides/_rels/slide42.xml.rels><?xml version="1.0" encoding="UTF-8" standalone="yes"?><Relationships xmlns="http://schemas.openxmlformats.org/package/2006/relationships"><Relationship Id="rId1" Type="http://schemas.openxmlformats.org/officeDocument/2006/relationships/notesSlide" Target="../notesSlides/notesSlide29.xml" /><Relationship Id="rId0" Type="http://schemas.openxmlformats.org/officeDocument/2006/relationships/slideLayout" Target="../slideLayouts/slideLayout9.xml" /></Relationships>
</file>

<file path=ppt/slides/_rels/slide43.xml.rels><?xml version="1.0" encoding="UTF-8" standalone="yes"?><Relationships xmlns="http://schemas.openxmlformats.org/package/2006/relationships"><Relationship Id="rId1" Type="http://schemas.openxmlformats.org/officeDocument/2006/relationships/notesSlide" Target="../notesSlides/notesSlide30.xml" /><Relationship Id="rId0" Type="http://schemas.openxmlformats.org/officeDocument/2006/relationships/slideLayout" Target="../slideLayouts/slideLayout9.xml" /></Relationships>
</file>

<file path=ppt/slides/_rels/slide44.xml.rels><?xml version="1.0" encoding="UTF-8" standalone="yes"?><Relationships xmlns="http://schemas.openxmlformats.org/package/2006/relationships"><Relationship Id="rId1" Type="http://schemas.openxmlformats.org/officeDocument/2006/relationships/notesSlide" Target="../notesSlides/notesSlide31.xml" /><Relationship Id="rId0" Type="http://schemas.openxmlformats.org/officeDocument/2006/relationships/slideLayout" Target="../slideLayouts/slideLayout9.xml" /></Relationships>
</file>

<file path=ppt/slides/_rels/slide45.xml.rels><?xml version="1.0" encoding="UTF-8" standalone="yes"?><Relationships xmlns="http://schemas.openxmlformats.org/package/2006/relationships"><Relationship Id="rId1" Type="http://schemas.openxmlformats.org/officeDocument/2006/relationships/notesSlide" Target="../notesSlides/notesSlide32.xml" /><Relationship Id="rId0" Type="http://schemas.openxmlformats.org/officeDocument/2006/relationships/slideLayout" Target="../slideLayouts/slideLayout9.xml" /></Relationships>
</file>

<file path=ppt/slides/_rels/slide46.xml.rels><?xml version="1.0" encoding="UTF-8" standalone="yes"?><Relationships xmlns="http://schemas.openxmlformats.org/package/2006/relationships"><Relationship Id="rId1" Type="http://schemas.openxmlformats.org/officeDocument/2006/relationships/notesSlide" Target="../notesSlides/notesSlide33.xml" /><Relationship Id="rId0" Type="http://schemas.openxmlformats.org/officeDocument/2006/relationships/slideLayout" Target="../slideLayouts/slideLayout24.xml" /></Relationships>
</file>

<file path=ppt/slides/_rels/slide47.xml.rels><?xml version="1.0" encoding="UTF-8" standalone="yes"?><Relationships xmlns="http://schemas.openxmlformats.org/package/2006/relationships"><Relationship Id="rId1" Type="http://schemas.openxmlformats.org/officeDocument/2006/relationships/notesSlide" Target="../notesSlides/notesSlide34.xml" /><Relationship Id="rId0" Type="http://schemas.openxmlformats.org/officeDocument/2006/relationships/slideLayout" Target="../slideLayouts/slideLayout9.xml" /></Relationships>
</file>

<file path=ppt/slides/_rels/slide48.xml.rels><?xml version="1.0" encoding="UTF-8" standalone="yes"?><Relationships xmlns="http://schemas.openxmlformats.org/package/2006/relationships"><Relationship Id="rId1" Type="http://schemas.openxmlformats.org/officeDocument/2006/relationships/notesSlide" Target="../notesSlides/notesSlide35.xml" /><Relationship Id="rId0" Type="http://schemas.openxmlformats.org/officeDocument/2006/relationships/slideLayout" Target="../slideLayouts/slideLayout9.xml" /></Relationships>
</file>

<file path=ppt/slides/_rels/slide49.xml.rels><?xml version="1.0" encoding="UTF-8" standalone="yes"?><Relationships xmlns="http://schemas.openxmlformats.org/package/2006/relationships"><Relationship Id="rId1" Type="http://schemas.openxmlformats.org/officeDocument/2006/relationships/notesSlide" Target="../notesSlides/notesSlide36.xml" /><Relationship Id="rId0" Type="http://schemas.openxmlformats.org/officeDocument/2006/relationships/slideLayout" Target="../slideLayouts/slideLayout9.xml" /></Relationships>
</file>

<file path=ppt/slides/_rels/slide5.xml.rels><?xml version="1.0" encoding="UTF-8" standalone="yes"?><Relationships xmlns="http://schemas.openxmlformats.org/package/2006/relationships"><Relationship Id="rId1" Type="http://schemas.openxmlformats.org/officeDocument/2006/relationships/image" Target="media/image32.png" /><Relationship Id="rId0" Type="http://schemas.openxmlformats.org/officeDocument/2006/relationships/slideLayout" Target="../slideLayouts/slideLayout9.xml" /></Relationships>
</file>

<file path=ppt/slides/_rels/slide50.xml.rels><?xml version="1.0" encoding="UTF-8" standalone="yes"?><Relationships xmlns="http://schemas.openxmlformats.org/package/2006/relationships"><Relationship Id="rId1" Type="http://schemas.openxmlformats.org/officeDocument/2006/relationships/notesSlide" Target="../notesSlides/notesSlide37.xml" /><Relationship Id="rId0" Type="http://schemas.openxmlformats.org/officeDocument/2006/relationships/slideLayout" Target="../slideLayouts/slideLayout9.xml" /></Relationships>
</file>

<file path=ppt/slides/_rels/slide51.xml.rels><?xml version="1.0" encoding="UTF-8" standalone="yes"?><Relationships xmlns="http://schemas.openxmlformats.org/package/2006/relationships"><Relationship Id="rId1" Type="http://schemas.openxmlformats.org/officeDocument/2006/relationships/notesSlide" Target="../notesSlides/notesSlide38.xml" /><Relationship Id="rId0" Type="http://schemas.openxmlformats.org/officeDocument/2006/relationships/slideLayout" Target="../slideLayouts/slideLayout9.xml" /></Relationships>
</file>

<file path=ppt/slides/_rels/slide52.xml.rels><?xml version="1.0" encoding="UTF-8" standalone="yes"?><Relationships xmlns="http://schemas.openxmlformats.org/package/2006/relationships"><Relationship Id="rId1" Type="http://schemas.openxmlformats.org/officeDocument/2006/relationships/notesSlide" Target="../notesSlides/notesSlide39.xml" /><Relationship Id="rId0" Type="http://schemas.openxmlformats.org/officeDocument/2006/relationships/slideLayout" Target="../slideLayouts/slideLayout9.xml" /></Relationships>
</file>

<file path=ppt/slides/_rels/slide53.xml.rels><?xml version="1.0" encoding="UTF-8" standalone="yes"?><Relationships xmlns="http://schemas.openxmlformats.org/package/2006/relationships"><Relationship Id="rId3" Type="http://schemas.openxmlformats.org/officeDocument/2006/relationships/image" Target="media/image28.png" /><Relationship Id="rId2" Type="http://schemas.openxmlformats.org/officeDocument/2006/relationships/image" Target="media/image2.png" /><Relationship Id="rId0" Type="http://schemas.openxmlformats.org/officeDocument/2006/relationships/slideLayout" Target="../slideLayouts/slideLayout21.xml" /><Relationship Id="rId4" Type="http://schemas.microsoft.com/office/2007/relationships/hdphoto" Target="media/hdphoto2.wdp" /><Relationship Id="rId1" Type="http://schemas.openxmlformats.org/officeDocument/2006/relationships/notesSlide" Target="../notesSlides/notesSlide40.xml" /></Relationships>
</file>

<file path=ppt/slides/_rels/slide54.xml.rels><?xml version="1.0" encoding="UTF-8" standalone="yes"?><Relationships xmlns="http://schemas.openxmlformats.org/package/2006/relationships"><Relationship Id="rId2" Type="http://schemas.openxmlformats.org/officeDocument/2006/relationships/image" Target="media/image29.jpg" /><Relationship Id="rId0" Type="http://schemas.openxmlformats.org/officeDocument/2006/relationships/slideLayout" Target="../slideLayouts/slideLayout25.xml" /><Relationship Id="rId1" Type="http://schemas.openxmlformats.org/officeDocument/2006/relationships/notesSlide" Target="../notesSlides/notesSlide41.xml" /></Relationships>
</file>

<file path=ppt/slides/_rels/slide55.xml.rels><?xml version="1.0" encoding="UTF-8" standalone="yes"?><Relationships xmlns="http://schemas.openxmlformats.org/package/2006/relationships"><Relationship Id="rId1" Type="http://schemas.openxmlformats.org/officeDocument/2006/relationships/notesSlide" Target="../notesSlides/notesSlide42.xml" /><Relationship Id="rId0" Type="http://schemas.openxmlformats.org/officeDocument/2006/relationships/slideLayout" Target="../slideLayouts/slideLayout9.xml" /></Relationships>
</file>

<file path=ppt/slides/_rels/slide56.xml.rels><?xml version="1.0" encoding="UTF-8" standalone="yes"?><Relationships xmlns="http://schemas.openxmlformats.org/package/2006/relationships"><Relationship Id="rId1" Type="http://schemas.openxmlformats.org/officeDocument/2006/relationships/notesSlide" Target="../notesSlides/notesSlide43.xml" /><Relationship Id="rId0" Type="http://schemas.openxmlformats.org/officeDocument/2006/relationships/slideLayout" Target="../slideLayouts/slideLayout20.xml" /></Relationships>
</file>

<file path=ppt/slides/_rels/slide57.xml.rels><?xml version="1.0" encoding="UTF-8" standalone="yes"?><Relationships xmlns="http://schemas.openxmlformats.org/package/2006/relationships"><Relationship Id="rId2" Type="http://schemas.openxmlformats.org/officeDocument/2006/relationships/image" Target="media/image1.jpg" /><Relationship Id="rId3" Type="http://schemas.openxmlformats.org/officeDocument/2006/relationships/image" Target="media/image30.jpg" /><Relationship Id="rId0" Type="http://schemas.openxmlformats.org/officeDocument/2006/relationships/slideLayout" Target="../slideLayouts/slideLayout20.xml" /><Relationship Id="rId1" Type="http://schemas.openxmlformats.org/officeDocument/2006/relationships/notesSlide" Target="../notesSlides/notesSlide44.xml" /></Relationships>
</file>

<file path=ppt/slides/_rels/slide58.xml.rels><?xml version="1.0" encoding="UTF-8" standalone="yes"?><Relationships xmlns="http://schemas.openxmlformats.org/package/2006/relationships"><Relationship Id="rId3" Type="http://schemas.openxmlformats.org/officeDocument/2006/relationships/image" Target="media/image26.jpg" /><Relationship Id="rId0" Type="http://schemas.openxmlformats.org/officeDocument/2006/relationships/slideLayout" Target="../slideLayouts/slideLayout20.xml" /><Relationship Id="rId2" Type="http://schemas.openxmlformats.org/officeDocument/2006/relationships/image" Target="media/image31.jpg" /><Relationship Id="rId1" Type="http://schemas.openxmlformats.org/officeDocument/2006/relationships/notesSlide" Target="../notesSlides/notesSlide45.xml" /></Relationships>
</file>

<file path=ppt/slides/_rels/slide59.xml.rels><?xml version="1.0" encoding="UTF-8" standalone="yes"?><Relationships xmlns="http://schemas.openxmlformats.org/package/2006/relationships"><Relationship Id="rId4" Type="http://schemas.openxmlformats.org/officeDocument/2006/relationships/image" Target="media/image24.jpg" /><Relationship Id="rId3" Type="http://schemas.openxmlformats.org/officeDocument/2006/relationships/image" Target="media/image23.jpg" /><Relationship Id="rId2" Type="http://schemas.openxmlformats.org/officeDocument/2006/relationships/image" Target="media/image33.jpg" /><Relationship Id="rId5" Type="http://schemas.openxmlformats.org/officeDocument/2006/relationships/image" Target="media/image25.jpg" /><Relationship Id="rId0" Type="http://schemas.openxmlformats.org/officeDocument/2006/relationships/slideLayout" Target="../slideLayouts/slideLayout20.xml" /><Relationship Id="rId1" Type="http://schemas.openxmlformats.org/officeDocument/2006/relationships/notesSlide" Target="../notesSlides/notesSlide46.xml" /></Relationships>
</file>

<file path=ppt/slides/_rels/slide6.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60.xml.rels><?xml version="1.0" encoding="UTF-8" standalone="yes"?><Relationships xmlns="http://schemas.openxmlformats.org/package/2006/relationships"><Relationship Id="rId3" Type="http://schemas.openxmlformats.org/officeDocument/2006/relationships/image" Target="media/image17.jpg" /><Relationship Id="rId2" Type="http://schemas.openxmlformats.org/officeDocument/2006/relationships/image" Target="media/image34.jpg" /><Relationship Id="rId0" Type="http://schemas.openxmlformats.org/officeDocument/2006/relationships/slideLayout" Target="../slideLayouts/slideLayout20.xml" /><Relationship Id="rId1" Type="http://schemas.openxmlformats.org/officeDocument/2006/relationships/notesSlide" Target="../notesSlides/notesSlide47.xml" /></Relationships>
</file>

<file path=ppt/slides/_rels/slide61.xml.rels><?xml version="1.0" encoding="UTF-8" standalone="yes"?><Relationships xmlns="http://schemas.openxmlformats.org/package/2006/relationships"><Relationship Id="rId3" Type="http://schemas.openxmlformats.org/officeDocument/2006/relationships/image" Target="media/image36.jpg" /><Relationship Id="rId2" Type="http://schemas.openxmlformats.org/officeDocument/2006/relationships/image" Target="media/image35.jpg" /><Relationship Id="rId0" Type="http://schemas.openxmlformats.org/officeDocument/2006/relationships/slideLayout" Target="../slideLayouts/slideLayout20.xml" /><Relationship Id="rId1" Type="http://schemas.openxmlformats.org/officeDocument/2006/relationships/notesSlide" Target="../notesSlides/notesSlide48.xml" /></Relationships>
</file>

<file path=ppt/slides/_rels/slide62.xml.rels><?xml version="1.0" encoding="UTF-8" standalone="yes"?><Relationships xmlns="http://schemas.openxmlformats.org/package/2006/relationships"><Relationship Id="rId1" Type="http://schemas.openxmlformats.org/officeDocument/2006/relationships/notesSlide" Target="../notesSlides/notesSlide49.xml" /><Relationship Id="rId0" Type="http://schemas.openxmlformats.org/officeDocument/2006/relationships/slideLayout" Target="../slideLayouts/slideLayout20.xml" /></Relationships>
</file>

<file path=ppt/slides/_rels/slide63.xml.rels><?xml version="1.0" encoding="UTF-8" standalone="yes"?><Relationships xmlns="http://schemas.openxmlformats.org/package/2006/relationships"><Relationship Id="rId1" Type="http://schemas.openxmlformats.org/officeDocument/2006/relationships/notesSlide" Target="../notesSlides/notesSlide50.xml" /><Relationship Id="rId0" Type="http://schemas.openxmlformats.org/officeDocument/2006/relationships/slideLayout" Target="../slideLayouts/slideLayout20.xml" /></Relationships>
</file>

<file path=ppt/slides/_rels/slide64.xml.rels><?xml version="1.0" encoding="UTF-8" standalone="yes"?><Relationships xmlns="http://schemas.openxmlformats.org/package/2006/relationships"><Relationship Id="rId4" Type="http://schemas.openxmlformats.org/officeDocument/2006/relationships/image" Target="media/image39.png" /><Relationship Id="rId3" Type="http://schemas.openxmlformats.org/officeDocument/2006/relationships/image" Target="media/image38.png" /><Relationship Id="rId0" Type="http://schemas.openxmlformats.org/officeDocument/2006/relationships/slideLayout" Target="../slideLayouts/slideLayout20.xml" /><Relationship Id="rId5" Type="http://schemas.openxmlformats.org/officeDocument/2006/relationships/image" Target="media/image40.png" /><Relationship Id="rId2" Type="http://schemas.openxmlformats.org/officeDocument/2006/relationships/image" Target="media/image37.png" /><Relationship Id="rId1" Type="http://schemas.openxmlformats.org/officeDocument/2006/relationships/notesSlide" Target="../notesSlides/notesSlide51.xml" /></Relationships>
</file>

<file path=ppt/slides/_rels/slide65.xml.rels><?xml version="1.0" encoding="UTF-8" standalone="yes"?><Relationships xmlns="http://schemas.openxmlformats.org/package/2006/relationships"><Relationship Id="rId4" Type="http://schemas.openxmlformats.org/officeDocument/2006/relationships/image" Target="media/image43.png" /><Relationship Id="rId5" Type="http://schemas.openxmlformats.org/officeDocument/2006/relationships/image" Target="media/image44.png" /><Relationship Id="rId3" Type="http://schemas.openxmlformats.org/officeDocument/2006/relationships/image" Target="media/image42.png" /><Relationship Id="rId2" Type="http://schemas.openxmlformats.org/officeDocument/2006/relationships/image" Target="media/image41.png" /><Relationship Id="rId0" Type="http://schemas.openxmlformats.org/officeDocument/2006/relationships/slideLayout" Target="../slideLayouts/slideLayout20.xml" /><Relationship Id="rId1" Type="http://schemas.openxmlformats.org/officeDocument/2006/relationships/notesSlide" Target="../notesSlides/notesSlide52.xml" /></Relationships>
</file>

<file path=ppt/slides/_rels/slide66.xml.rels><?xml version="1.0" encoding="UTF-8" standalone="yes"?><Relationships xmlns="http://schemas.openxmlformats.org/package/2006/relationships"><Relationship Id="rId1" Type="http://schemas.openxmlformats.org/officeDocument/2006/relationships/notesSlide" Target="../notesSlides/notesSlide53.xml" /><Relationship Id="rId0" Type="http://schemas.openxmlformats.org/officeDocument/2006/relationships/slideLayout" Target="../slideLayouts/slideLayout20.xml" /></Relationships>
</file>

<file path=ppt/slides/_rels/slide67.xml.rels><?xml version="1.0" encoding="UTF-8" standalone="yes"?><Relationships xmlns="http://schemas.openxmlformats.org/package/2006/relationships"><Relationship Id="rId3" Type="http://schemas.openxmlformats.org/officeDocument/2006/relationships/image" Target="media/image46.jpg" /><Relationship Id="rId2" Type="http://schemas.openxmlformats.org/officeDocument/2006/relationships/image" Target="media/image45.png" /><Relationship Id="rId0" Type="http://schemas.openxmlformats.org/officeDocument/2006/relationships/slideLayout" Target="../slideLayouts/slideLayout26.xml" /><Relationship Id="rId1" Type="http://schemas.openxmlformats.org/officeDocument/2006/relationships/notesSlide" Target="../notesSlides/notesSlide54.xml" /></Relationships>
</file>

<file path=ppt/slides/_rels/slide68.xml.rels><?xml version="1.0" encoding="UTF-8" standalone="yes"?><Relationships xmlns="http://schemas.openxmlformats.org/package/2006/relationships"><Relationship Id="rId0" Type="http://schemas.openxmlformats.org/officeDocument/2006/relationships/slideLayout" Target="../slideLayouts/slideLayout28.xml" /></Relationships>
</file>

<file path=ppt/slides/_rels/slide69.xml.rels><?xml version="1.0" encoding="UTF-8" standalone="yes"?><Relationships xmlns="http://schemas.openxmlformats.org/package/2006/relationships"><Relationship Id="rId1" Type="http://schemas.openxmlformats.org/officeDocument/2006/relationships/image" Target="media/image47.png" /><Relationship Id="rId0" Type="http://schemas.openxmlformats.org/officeDocument/2006/relationships/slideLayout" Target="../slideLayouts/slideLayout27.xml" /></Relationships>
</file>

<file path=ppt/slides/_rels/slide7.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8.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9.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charts/_rels/chart10.xml.rels><?xml version="1.0" encoding="UTF-8" standalone="yes"?><Relationships xmlns="http://schemas.openxmlformats.org/package/2006/relationships"><Relationship Id="rId1" Type="http://schemas.microsoft.com/office/2011/relationships/chartStyle" Target="style10.xml" /><Relationship Id="rId0" Type="http://schemas.microsoft.com/office/2011/relationships/chartColorStyle" Target="colors10.xml" /></Relationships>
</file>

<file path=ppt/slides/charts/_rels/chart5.xml.rels><?xml version="1.0" encoding="UTF-8" standalone="yes"?><Relationships xmlns="http://schemas.openxmlformats.org/package/2006/relationships"><Relationship Id="rId1" Type="http://schemas.microsoft.com/office/2011/relationships/chartStyle" Target="style5.xml" /><Relationship Id="rId0" Type="http://schemas.microsoft.com/office/2011/relationships/chartColorStyle" Target="colors5.xml" /></Relationships>
</file>

<file path=ppt/slides/charts/_rels/chart6.xml.rels><?xml version="1.0" encoding="UTF-8" standalone="yes"?><Relationships xmlns="http://schemas.openxmlformats.org/package/2006/relationships"><Relationship Id="rId1" Type="http://schemas.microsoft.com/office/2011/relationships/chartStyle" Target="style6.xml" /><Relationship Id="rId0" Type="http://schemas.microsoft.com/office/2011/relationships/chartColorStyle" Target="colors6.xml" /></Relationships>
</file>

<file path=ppt/slides/charts/_rels/chart7.xml.rels><?xml version="1.0" encoding="UTF-8" standalone="yes"?><Relationships xmlns="http://schemas.openxmlformats.org/package/2006/relationships"><Relationship Id="rId1" Type="http://schemas.microsoft.com/office/2011/relationships/chartStyle" Target="style7.xml" /><Relationship Id="rId0" Type="http://schemas.microsoft.com/office/2011/relationships/chartColorStyle" Target="colors7.xml" /></Relationships>
</file>

<file path=ppt/slides/charts/_rels/chart8.xml.rels><?xml version="1.0" encoding="UTF-8" standalone="yes"?><Relationships xmlns="http://schemas.openxmlformats.org/package/2006/relationships"><Relationship Id="rId1" Type="http://schemas.microsoft.com/office/2011/relationships/chartStyle" Target="style8.xml" /><Relationship Id="rId0" Type="http://schemas.microsoft.com/office/2011/relationships/chartColorStyle" Target="colors8.xml" /></Relationships>
</file>

<file path=ppt/slides/charts/chart1.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manualLayout>
          <c:layoutTarget val="inner"/>
          <c:xMode val="edge"/>
          <c:yMode val="edge"/>
          <c:x val="0.0572109"/>
          <c:y val="0.166667"/>
          <c:w val="0.940522"/>
          <c:h val="0.833333"/>
        </c:manualLayout>
      </c:layout>
      <c:barChart>
        <c:barDir val="bar"/>
        <c:grouping val="clustered"/>
        <c:varyColors val="false"/>
        <c:ser>
          <c:idx val="0"/>
          <c:order val="0"/>
          <c:tx>
            <c:strRef>
              <c:f>sheet</c:f>
              <c:strCache>
                <c:ptCount val="1"/>
                <c:pt idx="0">
                  <c:v>整体 占比 节点</c:v>
                </c:pt>
              </c:strCache>
            </c:strRef>
          </c:tx>
          <c:spPr>
            <a:solidFill>
              <a:schemeClr val="bg1">
                <a:lumMod val="85000"/>
              </a:schemeClr>
            </a:solidFill>
            <a:ln>
              <a:noFill/>
            </a:ln>
            <a:effectLst/>
          </c:spPr>
          <c:invertIfNegative val="false"/>
          <c:dLbls>
            <c:delete val="true"/>
          </c:dLbls>
          <c:cat>
            <c:strRef>
              <c:f>sheet</c:f>
              <c:strCache>
                <c:ptCount val="1"/>
                <c:pt idx="0">
                  <c:v>类别 1</c:v>
                </c:pt>
              </c:strCache>
            </c:strRef>
          </c:cat>
          <c:val>
            <c:numRef>
              <c:f>sheet</c:f>
              <c:numCache>
                <c:formatCode>General</c:formatCode>
                <c:ptCount val="1"/>
                <c:pt idx="0">
                  <c:v>1</c:v>
                </c:pt>
              </c:numCache>
            </c:numRef>
          </c:val>
        </c:ser>
        <c:ser>
          <c:idx val="1"/>
          <c:order val="1"/>
          <c:tx>
            <c:strRef>
              <c:f>sheet</c:f>
              <c:strCache>
                <c:ptCount val="1"/>
                <c:pt idx="0">
                  <c:v>占比</c:v>
                </c:pt>
              </c:strCache>
            </c:strRef>
          </c:tx>
          <c:spPr>
            <a:solidFill>
              <a:schemeClr val="accent1">
                <a:lumMod val="60000"/>
                <a:lumOff val="40000"/>
              </a:schemeClr>
            </a:solidFill>
            <a:ln>
              <a:noFill/>
            </a:ln>
            <a:effectLst/>
          </c:spPr>
          <c:invertIfNegative val="false"/>
          <c:dLbls>
            <c:delete val="true"/>
          </c:dLbls>
          <c:cat>
            <c:strRef>
              <c:f>sheet</c:f>
              <c:strCache>
                <c:ptCount val="1"/>
                <c:pt idx="0">
                  <c:v>类别 1</c:v>
                </c:pt>
              </c:strCache>
            </c:strRef>
          </c:cat>
          <c:val>
            <c:numRef>
              <c:f>sheet</c:f>
              <c:numCache>
                <c:formatCode>General</c:formatCode>
                <c:ptCount val="1"/>
                <c:pt idx="0">
                  <c:v>0.2</c:v>
                </c:pt>
              </c:numCache>
            </c:numRef>
          </c:val>
        </c:ser>
        <c:dLbls>
          <c:showLegendKey val="false"/>
          <c:showVal val="false"/>
          <c:showCatName val="false"/>
          <c:showSerName val="false"/>
          <c:showPercent val="false"/>
          <c:showBubbleSize val="false"/>
        </c:dLbls>
        <c:gapWidth val="182"/>
        <c:overlap val="100"/>
        <c:axId val="1468325631"/>
        <c:axId val="91045199"/>
      </c:barChart>
      <c:scatterChart>
        <c:scatterStyle val="lineMarker"/>
        <c:varyColors val="false"/>
        <c:ser>
          <c:idx val="2"/>
          <c:order val="2"/>
          <c:tx>
            <c:strRef>
              <c:f>sheet</c:f>
              <c:strCache>
                <c:ptCount val="1"/>
                <c:pt idx="0">
                  <c:v>节点</c:v>
                </c:pt>
              </c:strCache>
            </c:strRef>
          </c:tx>
          <c:spPr>
            <a:ln w="25400" cap="rnd" cmpd="sng" algn="ctr">
              <a:noFill/>
              <a:prstDash val="solid"/>
              <a:round/>
            </a:ln>
            <a:effectLst/>
          </c:spPr>
          <c:marker>
            <c:symbol val="circle"/>
            <c:size val="51"/>
            <c:spPr>
              <a:solidFill>
                <a:schemeClr val="accent1"/>
              </a:solidFill>
              <a:ln w="31750" cap="flat" cmpd="sng" algn="ctr">
                <a:solidFill>
                  <a:schemeClr val="bg1"/>
                </a:solidFill>
                <a:prstDash val="solid"/>
                <a:round/>
              </a:ln>
              <a:effectLst/>
            </c:spPr>
          </c:marker>
          <c:dLbls>
            <c:numFmt formatCode="0%" sourceLinked="false"/>
            <c:spPr>
              <a:noFill/>
              <a:ln>
                <a:noFill/>
              </a:ln>
              <a:effectLst/>
            </c:spPr>
            <c:txPr>
              <a:bodyPr rot="0" spcFirstLastPara="true" vertOverflow="ellipsis" vert="horz" wrap="square" lIns="38100" tIns="19050" rIns="38100" bIns="19050" anchor="ctr" anchorCtr="true">
                <a:spAutoFit/>
              </a:bodyPr>
              <a:lstStyle/>
              <a:p>
                <a:pPr>
                  <a:defRPr lang="en-US" sz="1800" b="true" i="false" u="none" strike="noStrike" kern="1200" baseline="0">
                    <a:solidFill>
                      <a:schemeClr val="bg1"/>
                    </a:solidFill>
                    <a:latin typeface="+mn-ea"/>
                    <a:ea typeface="+mn-ea"/>
                    <a:cs typeface="+mn-cs"/>
                  </a:defRPr>
                </a:pPr>
              </a:p>
            </c:txPr>
            <c:dLblPos val="ctr"/>
            <c:showLegendKey val="false"/>
            <c:showVal val="false"/>
            <c:showCatName/>
            <c:showSerName val="false"/>
            <c:showPercent val="false"/>
            <c:showBubbleSize val="false"/>
            <c:showLeaderLines val="false"/>
            <c:extLst>
              <c:ext uri="{CE6537A1-D6FC-4f65-9D91-7224C49458BB}"/>
            </c:extLst>
          </c:dLbls>
          <c:xVal>
            <c:numRef>
              <c:f>sheet</c:f>
              <c:numCache>
                <c:formatCode>General</c:formatCode>
                <c:ptCount val="1"/>
                <c:pt idx="0">
                  <c:v>0.2</c:v>
                </c:pt>
              </c:numCache>
            </c:numRef>
          </c:xVal>
          <c:yVal>
            <c:numRef>
              <c:f>sheet</c:f>
              <c:numCache>
                <c:formatCode>General</c:formatCode>
                <c:ptCount val="1"/>
                <c:pt idx="0">
                  <c:v>0.5</c:v>
                </c:pt>
              </c:numCache>
            </c:numRef>
          </c:yVal>
          <c:smooth val="false"/>
        </c:ser>
        <c:dLbls>
          <c:showLegendKey val="false"/>
          <c:showVal val="false"/>
          <c:showCatName val="false"/>
          <c:showSerName val="false"/>
          <c:showPercent val="false"/>
          <c:showBubbleSize val="false"/>
        </c:dLbls>
        <c:axId val="1461113663"/>
        <c:axId val="1984571999"/>
      </c:scatterChart>
      <c:valAx>
        <c:axId val="1461113663"/>
        <c:scaling>
          <c:orientation val="minMax"/>
        </c:scaling>
        <c:delete/>
        <c:axPos val="b"/>
        <c:numFmt formatCode="General" sourceLinked="true"/>
        <c:majorTickMark val="none"/>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984571999"/>
        <c:crosses val="autoZero"/>
        <c:crossBetween val="midCat"/>
      </c:valAx>
      <c:valAx>
        <c:axId val="1984571999"/>
        <c:scaling>
          <c:orientation val="minMax"/>
          <c:max val="1"/>
          <c:min val="0"/>
        </c:scaling>
        <c:delete/>
        <c:axPos val="l"/>
        <c:numFmt formatCode="General" sourceLinked="true"/>
        <c:majorTickMark val="none"/>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461113663"/>
        <c:crosses val="autoZero"/>
        <c:crossBetween val="midCat"/>
      </c:valAx>
      <c:catAx>
        <c:axId val="1468325631"/>
        <c:scaling>
          <c:orientation val="minMax"/>
        </c:scaling>
        <c:delete/>
        <c:axPos val="r"/>
        <c:numFmt formatCode="General" sourceLinked="true"/>
        <c:majorTickMark val="out"/>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91045199"/>
        <c:crosses val="max"/>
        <c:auto/>
        <c:lblAlgn val="ctr"/>
        <c:lblOffset val="100"/>
        <c:noMultiLvlLbl val="false"/>
      </c:catAx>
      <c:valAx>
        <c:axId val="91045199"/>
        <c:scaling>
          <c:orientation val="minMax"/>
        </c:scaling>
        <c:delete/>
        <c:axPos val="t"/>
        <c:numFmt formatCode="General" sourceLinked="true"/>
        <c:majorTickMark val="out"/>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468325631"/>
        <c:crosses val="max"/>
        <c:crossBetween val="between"/>
      </c:valAx>
      <c:spPr>
        <a:noFill/>
        <a:ln>
          <a:noFill/>
        </a:ln>
        <a:effectLst/>
      </c:spPr>
    </c:plotArea>
    <c:plotVisOnly/>
    <c:dispBlanksAs val="gap"/>
    <c:showDLblsOverMax val="false"/>
  </c:chart>
  <c:spPr>
    <a:noFill/>
    <a:ln>
      <a:noFill/>
    </a:ln>
    <a:effectLst/>
  </c:spPr>
  <c:txPr>
    <a:bodyPr/>
    <a:lstStyle/>
    <a:p>
      <a:pPr>
        <a:defRPr lang="en-US"/>
      </a:pPr>
    </a:p>
  </c:txPr>
</c:chartSpace>
</file>

<file path=ppt/slides/charts/chart10.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pieChart>
        <c:varyColors/>
        <c:ser>
          <c:idx val="0"/>
          <c:order val="0"/>
          <c:tx>
            <c:strRef>
              <c:f>sheet</c:f>
              <c:strCache>
                <c:ptCount val="1"/>
                <c:pt idx="0">
                  <c:v>销售额</c:v>
                </c:pt>
              </c:strCache>
            </c:strRef>
          </c:tx>
          <c:spPr/>
          <c:explosion val="0"/>
          <c:dPt>
            <c:idx val="0"/>
            <c:bubble3D val="false"/>
            <c:explosion val="5"/>
            <c:spPr>
              <a:solidFill>
                <a:schemeClr val="accent1">
                  <a:lumMod val="75000"/>
                </a:schemeClr>
              </a:solidFill>
              <a:ln w="19050">
                <a:noFill/>
              </a:ln>
              <a:effectLst/>
            </c:spPr>
          </c:dPt>
          <c:dPt>
            <c:idx val="1"/>
            <c:bubble3D val="false"/>
            <c:spPr>
              <a:solidFill>
                <a:schemeClr val="accent1"/>
              </a:solidFill>
              <a:ln w="19050">
                <a:noFill/>
              </a:ln>
              <a:effectLst/>
            </c:spPr>
          </c:dPt>
          <c:dPt>
            <c:idx val="2"/>
            <c:bubble3D val="false"/>
            <c:spPr>
              <a:solidFill>
                <a:schemeClr val="accent1">
                  <a:lumMod val="40000"/>
                  <a:lumOff val="60000"/>
                </a:schemeClr>
              </a:solidFill>
              <a:ln w="19050">
                <a:noFill/>
              </a:ln>
              <a:effectLst/>
            </c:spPr>
          </c:dPt>
          <c:dPt>
            <c:idx val="3"/>
            <c:bubble3D val="false"/>
            <c:spPr>
              <a:solidFill>
                <a:schemeClr val="bg1">
                  <a:lumMod val="85000"/>
                </a:schemeClr>
              </a:solidFill>
              <a:ln w="19050">
                <a:noFill/>
              </a:ln>
              <a:effectLst/>
            </c:spPr>
          </c:dPt>
          <c:dLbls>
            <c:dLbl>
              <c:idx val="0"/>
              <c:layout/>
              <c:numFmt formatCode="General" sourceLinked="true"/>
              <c:spPr>
                <a:noFill/>
                <a:ln>
                  <a:noFill/>
                </a:ln>
                <a:effectLst/>
              </c:spPr>
              <c:txPr>
                <a:bodyPr rot="0" spcFirstLastPara="true" vertOverflow="ellipsis" vert="horz" wrap="square" lIns="38100" tIns="19050" rIns="38100" bIns="19050" anchor="ctr" anchorCtr="true">
                  <a:spAutoFit/>
                </a:bodyPr>
                <a:lstStyle/>
                <a:p>
                  <a:pPr>
                    <a:defRPr lang="en-US" sz="4400" b="false" i="false" u="none" strike="noStrike" kern="1200" baseline="0">
                      <a:solidFill>
                        <a:schemeClr val="bg1"/>
                      </a:solidFill>
                      <a:latin typeface="+mn-ea"/>
                      <a:ea typeface="+mn-ea"/>
                      <a:cs typeface="+mn-cs"/>
                    </a:defRPr>
                  </a:pPr>
                </a:p>
              </c:txPr>
              <c:dLblPos val="ctr"/>
              <c:showLegendKey val="false"/>
              <c:showVal val="false"/>
              <c:showCatName val="false"/>
              <c:showSerName val="false"/>
              <c:showPercent/>
              <c:showBubbleSize val="false"/>
              <c:extLst>
                <c:ext uri="{CE6537A1-D6FC-4f65-9D91-7224C49458BB}"/>
              </c:extLst>
            </c:dLbl>
            <c:dLbl>
              <c:idx val="1"/>
              <c:delete/>
            </c:dLbl>
            <c:dLbl>
              <c:idx val="2"/>
              <c:delete/>
            </c:dLbl>
            <c:dLbl>
              <c:idx val="3"/>
              <c:delete/>
            </c:dLbl>
            <c:spPr>
              <a:noFill/>
              <a:ln>
                <a:noFill/>
              </a:ln>
              <a:effectLst/>
            </c:spPr>
            <c:txPr>
              <a:bodyPr rot="0" spcFirstLastPara="true" vertOverflow="ellipsis" vert="horz" wrap="square" lIns="38100" tIns="19050" rIns="38100" bIns="19050" anchor="ctr" anchorCtr="true">
                <a:spAutoFit/>
              </a:bodyPr>
              <a:lstStyle/>
              <a:p>
                <a:pPr>
                  <a:defRPr lang="en-US" sz="1195" b="false" i="false" u="none" strike="noStrike" kern="1200" baseline="0">
                    <a:solidFill>
                      <a:schemeClr val="tx1">
                        <a:lumMod val="75000"/>
                        <a:lumOff val="25000"/>
                      </a:schemeClr>
                    </a:solidFill>
                    <a:latin typeface="+mn-lt"/>
                    <a:ea typeface="+mn-ea"/>
                    <a:cs typeface="+mn-cs"/>
                  </a:defRPr>
                </a:pPr>
              </a:p>
            </c:txPr>
            <c:dLblPos val="ctr"/>
            <c:showLegendKey val="false"/>
            <c:showVal/>
            <c:showCatName val="false"/>
            <c:showSerName val="false"/>
            <c:showPercent val="false"/>
            <c:showBubbleSize val="false"/>
            <c:showLeaderLines/>
            <c:extLst>
              <c:ext uri="{CE6537A1-D6FC-4f65-9D91-7224C49458BB}"/>
            </c:extLst>
          </c:dLbls>
          <c:cat>
            <c:strRef>
              <c:f>sheet</c:f>
              <c:strCache>
                <c:ptCount val="4"/>
                <c:pt idx="0">
                  <c:v>第一季度</c:v>
                </c:pt>
                <c:pt idx="1">
                  <c:v>第二季度</c:v>
                </c:pt>
                <c:pt idx="2">
                  <c:v>第三季度</c:v>
                </c:pt>
                <c:pt idx="3">
                  <c:v>第四季度</c:v>
                </c:pt>
              </c:strCache>
            </c:strRef>
          </c:cat>
          <c:val>
            <c:numRef>
              <c:f>sheet</c:f>
              <c:numCache>
                <c:formatCode>General</c:formatCode>
                <c:ptCount val="4"/>
                <c:pt idx="0">
                  <c:v>8.2</c:v>
                </c:pt>
                <c:pt idx="1">
                  <c:v>3.2</c:v>
                </c:pt>
                <c:pt idx="2">
                  <c:v>1.4</c:v>
                </c:pt>
                <c:pt idx="3">
                  <c:v>2.2</c:v>
                </c:pt>
              </c:numCache>
            </c:numRef>
          </c:val>
        </c:ser>
        <c:dLbls>
          <c:showLegendKey val="false"/>
          <c:showVal/>
          <c:showCatName val="false"/>
          <c:showSerName val="false"/>
          <c:showPercent val="false"/>
          <c:showBubbleSize val="false"/>
          <c:showLeaderLines/>
        </c:dLbls>
        <c:firstSliceAng val="0"/>
      </c:pieChart>
      <c:spPr>
        <a:noFill/>
        <a:ln>
          <a:noFill/>
        </a:ln>
        <a:effectLst/>
      </c:spPr>
    </c:plotArea>
    <c:plotVisOnly/>
    <c:dispBlanksAs val="gap"/>
    <c:showDLblsOverMax val="false"/>
  </c:chart>
  <c:spPr>
    <a:noFill/>
    <a:ln>
      <a:noFill/>
    </a:ln>
    <a:effectLst/>
  </c:spPr>
  <c:txPr>
    <a:bodyPr/>
    <a:lstStyle/>
    <a:p>
      <a:pPr>
        <a:defRPr lang="en-US"/>
      </a:pPr>
    </a:p>
  </c:txPr>
</c:chartSpace>
</file>

<file path=ppt/slides/charts/chart2.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manualLayout>
          <c:layoutTarget val="inner"/>
          <c:xMode val="edge"/>
          <c:yMode val="edge"/>
          <c:x val="0.0572109"/>
          <c:y val="0.166667"/>
          <c:w val="0.940522"/>
          <c:h val="0.833333"/>
        </c:manualLayout>
      </c:layout>
      <c:barChart>
        <c:barDir val="bar"/>
        <c:grouping val="clustered"/>
        <c:varyColors val="false"/>
        <c:ser>
          <c:idx val="0"/>
          <c:order val="0"/>
          <c:tx>
            <c:strRef>
              <c:f>sheet</c:f>
              <c:strCache>
                <c:ptCount val="1"/>
                <c:pt idx="0">
                  <c:v>整体 占比 节点</c:v>
                </c:pt>
              </c:strCache>
            </c:strRef>
          </c:tx>
          <c:spPr>
            <a:solidFill>
              <a:schemeClr val="bg1">
                <a:lumMod val="85000"/>
              </a:schemeClr>
            </a:solidFill>
            <a:ln>
              <a:noFill/>
            </a:ln>
            <a:effectLst/>
          </c:spPr>
          <c:invertIfNegative val="false"/>
          <c:dLbls>
            <c:delete val="true"/>
          </c:dLbls>
          <c:cat>
            <c:strRef>
              <c:f>sheet</c:f>
              <c:strCache>
                <c:ptCount val="1"/>
                <c:pt idx="0">
                  <c:v>类别 1</c:v>
                </c:pt>
              </c:strCache>
            </c:strRef>
          </c:cat>
          <c:val>
            <c:numRef>
              <c:f>sheet</c:f>
              <c:numCache>
                <c:formatCode>General</c:formatCode>
                <c:ptCount val="1"/>
                <c:pt idx="0">
                  <c:v>1</c:v>
                </c:pt>
              </c:numCache>
            </c:numRef>
          </c:val>
        </c:ser>
        <c:ser>
          <c:idx val="1"/>
          <c:order val="1"/>
          <c:tx>
            <c:strRef>
              <c:f>sheet</c:f>
              <c:strCache>
                <c:ptCount val="1"/>
                <c:pt idx="0">
                  <c:v>占比</c:v>
                </c:pt>
              </c:strCache>
            </c:strRef>
          </c:tx>
          <c:spPr>
            <a:solidFill>
              <a:schemeClr val="accent1">
                <a:lumMod val="60000"/>
                <a:lumOff val="40000"/>
              </a:schemeClr>
            </a:solidFill>
            <a:ln>
              <a:noFill/>
            </a:ln>
            <a:effectLst/>
          </c:spPr>
          <c:invertIfNegative val="false"/>
          <c:dLbls>
            <c:delete val="true"/>
          </c:dLbls>
          <c:cat>
            <c:strRef>
              <c:f>sheet</c:f>
              <c:strCache>
                <c:ptCount val="1"/>
                <c:pt idx="0">
                  <c:v>类别 1</c:v>
                </c:pt>
              </c:strCache>
            </c:strRef>
          </c:cat>
          <c:val>
            <c:numRef>
              <c:f>sheet</c:f>
              <c:numCache>
                <c:formatCode>General</c:formatCode>
                <c:ptCount val="1"/>
                <c:pt idx="0">
                  <c:v>0.5</c:v>
                </c:pt>
              </c:numCache>
            </c:numRef>
          </c:val>
        </c:ser>
        <c:dLbls>
          <c:showLegendKey val="false"/>
          <c:showVal val="false"/>
          <c:showCatName val="false"/>
          <c:showSerName val="false"/>
          <c:showPercent val="false"/>
          <c:showBubbleSize val="false"/>
        </c:dLbls>
        <c:gapWidth val="182"/>
        <c:overlap val="100"/>
        <c:axId val="1468325631"/>
        <c:axId val="91045199"/>
      </c:barChart>
      <c:scatterChart>
        <c:scatterStyle val="lineMarker"/>
        <c:varyColors val="false"/>
        <c:ser>
          <c:idx val="2"/>
          <c:order val="2"/>
          <c:tx>
            <c:strRef>
              <c:f>sheet</c:f>
              <c:strCache>
                <c:ptCount val="1"/>
                <c:pt idx="0">
                  <c:v>节点</c:v>
                </c:pt>
              </c:strCache>
            </c:strRef>
          </c:tx>
          <c:spPr>
            <a:ln w="25400" cap="rnd" cmpd="sng" algn="ctr">
              <a:noFill/>
              <a:prstDash val="solid"/>
              <a:round/>
            </a:ln>
            <a:effectLst/>
          </c:spPr>
          <c:marker>
            <c:symbol val="circle"/>
            <c:size val="51"/>
            <c:spPr>
              <a:solidFill>
                <a:schemeClr val="accent1"/>
              </a:solidFill>
              <a:ln w="31750" cap="flat" cmpd="sng" algn="ctr">
                <a:solidFill>
                  <a:schemeClr val="bg1"/>
                </a:solidFill>
                <a:prstDash val="solid"/>
                <a:round/>
              </a:ln>
              <a:effectLst/>
            </c:spPr>
          </c:marker>
          <c:dLbls>
            <c:numFmt formatCode="0%" sourceLinked="false"/>
            <c:spPr>
              <a:noFill/>
              <a:ln>
                <a:noFill/>
              </a:ln>
              <a:effectLst/>
            </c:spPr>
            <c:txPr>
              <a:bodyPr rot="0" spcFirstLastPara="true" vertOverflow="ellipsis" vert="horz" wrap="square" lIns="38100" tIns="19050" rIns="38100" bIns="19050" anchor="ctr" anchorCtr="true">
                <a:spAutoFit/>
              </a:bodyPr>
              <a:lstStyle/>
              <a:p>
                <a:pPr>
                  <a:defRPr lang="en-US" sz="1800" b="true" i="false" u="none" strike="noStrike" kern="1200" baseline="0">
                    <a:solidFill>
                      <a:schemeClr val="bg1"/>
                    </a:solidFill>
                    <a:latin typeface="+mn-ea"/>
                    <a:ea typeface="+mn-ea"/>
                    <a:cs typeface="+mn-cs"/>
                  </a:defRPr>
                </a:pPr>
              </a:p>
            </c:txPr>
            <c:dLblPos val="ctr"/>
            <c:showLegendKey val="false"/>
            <c:showVal val="false"/>
            <c:showCatName/>
            <c:showSerName val="false"/>
            <c:showPercent val="false"/>
            <c:showBubbleSize val="false"/>
            <c:showLeaderLines val="false"/>
            <c:extLst>
              <c:ext uri="{CE6537A1-D6FC-4f65-9D91-7224C49458BB}"/>
            </c:extLst>
          </c:dLbls>
          <c:xVal>
            <c:numRef>
              <c:f>sheet</c:f>
              <c:numCache>
                <c:formatCode>General</c:formatCode>
                <c:ptCount val="1"/>
                <c:pt idx="0">
                  <c:v>0.5</c:v>
                </c:pt>
              </c:numCache>
            </c:numRef>
          </c:xVal>
          <c:yVal>
            <c:numRef>
              <c:f>sheet</c:f>
              <c:numCache>
                <c:formatCode>General</c:formatCode>
                <c:ptCount val="1"/>
                <c:pt idx="0">
                  <c:v>0.5</c:v>
                </c:pt>
              </c:numCache>
            </c:numRef>
          </c:yVal>
          <c:smooth val="false"/>
        </c:ser>
        <c:dLbls>
          <c:showLegendKey val="false"/>
          <c:showVal val="false"/>
          <c:showCatName val="false"/>
          <c:showSerName val="false"/>
          <c:showPercent val="false"/>
          <c:showBubbleSize val="false"/>
        </c:dLbls>
        <c:axId val="1461113663"/>
        <c:axId val="1984571999"/>
      </c:scatterChart>
      <c:valAx>
        <c:axId val="1461113663"/>
        <c:scaling>
          <c:orientation val="minMax"/>
        </c:scaling>
        <c:delete/>
        <c:axPos val="b"/>
        <c:numFmt formatCode="General" sourceLinked="true"/>
        <c:majorTickMark val="none"/>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984571999"/>
        <c:crosses val="autoZero"/>
        <c:crossBetween val="midCat"/>
      </c:valAx>
      <c:valAx>
        <c:axId val="1984571999"/>
        <c:scaling>
          <c:orientation val="minMax"/>
          <c:max val="1"/>
          <c:min val="0"/>
        </c:scaling>
        <c:delete/>
        <c:axPos val="l"/>
        <c:numFmt formatCode="General" sourceLinked="true"/>
        <c:majorTickMark val="none"/>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461113663"/>
        <c:crosses val="autoZero"/>
        <c:crossBetween val="midCat"/>
      </c:valAx>
      <c:catAx>
        <c:axId val="1468325631"/>
        <c:scaling>
          <c:orientation val="minMax"/>
        </c:scaling>
        <c:delete/>
        <c:axPos val="r"/>
        <c:numFmt formatCode="General" sourceLinked="true"/>
        <c:majorTickMark val="out"/>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91045199"/>
        <c:crosses val="max"/>
        <c:auto/>
        <c:lblAlgn val="ctr"/>
        <c:lblOffset val="100"/>
        <c:noMultiLvlLbl val="false"/>
      </c:catAx>
      <c:valAx>
        <c:axId val="91045199"/>
        <c:scaling>
          <c:orientation val="minMax"/>
        </c:scaling>
        <c:delete/>
        <c:axPos val="t"/>
        <c:numFmt formatCode="General" sourceLinked="true"/>
        <c:majorTickMark val="out"/>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468325631"/>
        <c:crosses val="max"/>
        <c:crossBetween val="between"/>
      </c:valAx>
      <c:spPr>
        <a:noFill/>
        <a:ln>
          <a:noFill/>
        </a:ln>
        <a:effectLst/>
      </c:spPr>
    </c:plotArea>
    <c:plotVisOnly/>
    <c:dispBlanksAs val="gap"/>
    <c:showDLblsOverMax val="false"/>
  </c:chart>
  <c:spPr>
    <a:noFill/>
    <a:ln>
      <a:noFill/>
    </a:ln>
    <a:effectLst/>
  </c:spPr>
  <c:txPr>
    <a:bodyPr/>
    <a:lstStyle/>
    <a:p>
      <a:pPr>
        <a:defRPr lang="en-US"/>
      </a:pPr>
    </a:p>
  </c:txPr>
</c:chartSpace>
</file>

<file path=ppt/slides/charts/chart3.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manualLayout>
          <c:layoutTarget val="inner"/>
          <c:xMode val="edge"/>
          <c:yMode val="edge"/>
          <c:x val="0.0572109"/>
          <c:y val="0.166667"/>
          <c:w val="0.940522"/>
          <c:h val="0.833333"/>
        </c:manualLayout>
      </c:layout>
      <c:barChart>
        <c:barDir val="bar"/>
        <c:grouping val="clustered"/>
        <c:varyColors val="false"/>
        <c:ser>
          <c:idx val="0"/>
          <c:order val="0"/>
          <c:tx>
            <c:strRef>
              <c:f>sheet</c:f>
              <c:strCache>
                <c:ptCount val="1"/>
                <c:pt idx="0">
                  <c:v>整体 占比 节点</c:v>
                </c:pt>
              </c:strCache>
            </c:strRef>
          </c:tx>
          <c:spPr>
            <a:solidFill>
              <a:schemeClr val="bg1">
                <a:lumMod val="85000"/>
              </a:schemeClr>
            </a:solidFill>
            <a:ln>
              <a:noFill/>
            </a:ln>
            <a:effectLst/>
          </c:spPr>
          <c:invertIfNegative val="false"/>
          <c:dLbls>
            <c:delete val="true"/>
          </c:dLbls>
          <c:cat>
            <c:strRef>
              <c:f>sheet</c:f>
              <c:strCache>
                <c:ptCount val="1"/>
                <c:pt idx="0">
                  <c:v>类别 1</c:v>
                </c:pt>
              </c:strCache>
            </c:strRef>
          </c:cat>
          <c:val>
            <c:numRef>
              <c:f>sheet</c:f>
              <c:numCache>
                <c:formatCode>General</c:formatCode>
                <c:ptCount val="1"/>
                <c:pt idx="0">
                  <c:v>1</c:v>
                </c:pt>
              </c:numCache>
            </c:numRef>
          </c:val>
        </c:ser>
        <c:ser>
          <c:idx val="1"/>
          <c:order val="1"/>
          <c:tx>
            <c:strRef>
              <c:f>sheet</c:f>
              <c:strCache>
                <c:ptCount val="1"/>
                <c:pt idx="0">
                  <c:v>占比</c:v>
                </c:pt>
              </c:strCache>
            </c:strRef>
          </c:tx>
          <c:spPr>
            <a:solidFill>
              <a:schemeClr val="accent1">
                <a:lumMod val="60000"/>
                <a:lumOff val="40000"/>
              </a:schemeClr>
            </a:solidFill>
            <a:ln>
              <a:noFill/>
            </a:ln>
            <a:effectLst/>
          </c:spPr>
          <c:invertIfNegative val="false"/>
          <c:dLbls>
            <c:delete val="true"/>
          </c:dLbls>
          <c:cat>
            <c:strRef>
              <c:f>sheet</c:f>
              <c:strCache>
                <c:ptCount val="1"/>
                <c:pt idx="0">
                  <c:v>类别 1</c:v>
                </c:pt>
              </c:strCache>
            </c:strRef>
          </c:cat>
          <c:val>
            <c:numRef>
              <c:f>sheet</c:f>
              <c:numCache>
                <c:formatCode>General</c:formatCode>
                <c:ptCount val="1"/>
                <c:pt idx="0">
                  <c:v>0.75</c:v>
                </c:pt>
              </c:numCache>
            </c:numRef>
          </c:val>
        </c:ser>
        <c:dLbls>
          <c:showLegendKey val="false"/>
          <c:showVal val="false"/>
          <c:showCatName val="false"/>
          <c:showSerName val="false"/>
          <c:showPercent val="false"/>
          <c:showBubbleSize val="false"/>
        </c:dLbls>
        <c:gapWidth val="182"/>
        <c:overlap val="100"/>
        <c:axId val="1468325631"/>
        <c:axId val="91045199"/>
      </c:barChart>
      <c:scatterChart>
        <c:scatterStyle val="lineMarker"/>
        <c:varyColors val="false"/>
        <c:ser>
          <c:idx val="2"/>
          <c:order val="2"/>
          <c:tx>
            <c:strRef>
              <c:f>sheet</c:f>
              <c:strCache>
                <c:ptCount val="1"/>
                <c:pt idx="0">
                  <c:v>节点</c:v>
                </c:pt>
              </c:strCache>
            </c:strRef>
          </c:tx>
          <c:spPr>
            <a:ln w="25400" cap="rnd" cmpd="sng" algn="ctr">
              <a:noFill/>
              <a:prstDash val="solid"/>
              <a:round/>
            </a:ln>
            <a:effectLst/>
          </c:spPr>
          <c:marker>
            <c:symbol val="circle"/>
            <c:size val="51"/>
            <c:spPr>
              <a:solidFill>
                <a:schemeClr val="accent1"/>
              </a:solidFill>
              <a:ln w="31750" cap="flat" cmpd="sng" algn="ctr">
                <a:solidFill>
                  <a:schemeClr val="bg1"/>
                </a:solidFill>
                <a:prstDash val="solid"/>
                <a:round/>
              </a:ln>
              <a:effectLst/>
            </c:spPr>
          </c:marker>
          <c:dLbls>
            <c:numFmt formatCode="0%" sourceLinked="false"/>
            <c:spPr>
              <a:noFill/>
              <a:ln>
                <a:noFill/>
              </a:ln>
              <a:effectLst/>
            </c:spPr>
            <c:txPr>
              <a:bodyPr rot="0" spcFirstLastPara="true" vertOverflow="ellipsis" vert="horz" wrap="square" lIns="38100" tIns="19050" rIns="38100" bIns="19050" anchor="ctr" anchorCtr="true">
                <a:spAutoFit/>
              </a:bodyPr>
              <a:lstStyle/>
              <a:p>
                <a:pPr>
                  <a:defRPr lang="en-US" sz="1800" b="true" i="false" u="none" strike="noStrike" kern="1200" baseline="0">
                    <a:solidFill>
                      <a:schemeClr val="bg1"/>
                    </a:solidFill>
                    <a:latin typeface="+mn-ea"/>
                    <a:ea typeface="+mn-ea"/>
                    <a:cs typeface="+mn-cs"/>
                  </a:defRPr>
                </a:pPr>
              </a:p>
            </c:txPr>
            <c:dLblPos val="ctr"/>
            <c:showLegendKey val="false"/>
            <c:showVal val="false"/>
            <c:showCatName/>
            <c:showSerName val="false"/>
            <c:showPercent val="false"/>
            <c:showBubbleSize val="false"/>
            <c:showLeaderLines val="false"/>
            <c:extLst>
              <c:ext uri="{CE6537A1-D6FC-4f65-9D91-7224C49458BB}"/>
            </c:extLst>
          </c:dLbls>
          <c:xVal>
            <c:numRef>
              <c:f>sheet</c:f>
              <c:numCache>
                <c:formatCode>General</c:formatCode>
                <c:ptCount val="1"/>
                <c:pt idx="0">
                  <c:v>0.75</c:v>
                </c:pt>
              </c:numCache>
            </c:numRef>
          </c:xVal>
          <c:yVal>
            <c:numRef>
              <c:f>sheet</c:f>
              <c:numCache>
                <c:formatCode>General</c:formatCode>
                <c:ptCount val="1"/>
                <c:pt idx="0">
                  <c:v>0.5</c:v>
                </c:pt>
              </c:numCache>
            </c:numRef>
          </c:yVal>
          <c:smooth val="false"/>
        </c:ser>
        <c:dLbls>
          <c:showLegendKey val="false"/>
          <c:showVal val="false"/>
          <c:showCatName val="false"/>
          <c:showSerName val="false"/>
          <c:showPercent val="false"/>
          <c:showBubbleSize val="false"/>
        </c:dLbls>
        <c:axId val="1461113663"/>
        <c:axId val="1984571999"/>
      </c:scatterChart>
      <c:valAx>
        <c:axId val="1461113663"/>
        <c:scaling>
          <c:orientation val="minMax"/>
        </c:scaling>
        <c:delete/>
        <c:axPos val="b"/>
        <c:numFmt formatCode="General" sourceLinked="true"/>
        <c:majorTickMark val="none"/>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984571999"/>
        <c:crosses val="autoZero"/>
        <c:crossBetween val="midCat"/>
      </c:valAx>
      <c:valAx>
        <c:axId val="1984571999"/>
        <c:scaling>
          <c:orientation val="minMax"/>
          <c:max val="1"/>
          <c:min val="0"/>
        </c:scaling>
        <c:delete/>
        <c:axPos val="l"/>
        <c:numFmt formatCode="General" sourceLinked="true"/>
        <c:majorTickMark val="none"/>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461113663"/>
        <c:crosses val="autoZero"/>
        <c:crossBetween val="midCat"/>
      </c:valAx>
      <c:catAx>
        <c:axId val="1468325631"/>
        <c:scaling>
          <c:orientation val="minMax"/>
        </c:scaling>
        <c:delete/>
        <c:axPos val="r"/>
        <c:numFmt formatCode="General" sourceLinked="true"/>
        <c:majorTickMark val="out"/>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91045199"/>
        <c:crosses val="max"/>
        <c:auto/>
        <c:lblAlgn val="ctr"/>
        <c:lblOffset val="100"/>
        <c:noMultiLvlLbl val="false"/>
      </c:catAx>
      <c:valAx>
        <c:axId val="91045199"/>
        <c:scaling>
          <c:orientation val="minMax"/>
        </c:scaling>
        <c:delete/>
        <c:axPos val="t"/>
        <c:numFmt formatCode="General" sourceLinked="true"/>
        <c:majorTickMark val="out"/>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468325631"/>
        <c:crosses val="max"/>
        <c:crossBetween val="between"/>
      </c:valAx>
      <c:spPr>
        <a:noFill/>
        <a:ln>
          <a:noFill/>
        </a:ln>
        <a:effectLst/>
      </c:spPr>
    </c:plotArea>
    <c:plotVisOnly/>
    <c:dispBlanksAs val="gap"/>
    <c:showDLblsOverMax val="false"/>
  </c:chart>
  <c:spPr>
    <a:noFill/>
    <a:ln>
      <a:noFill/>
    </a:ln>
    <a:effectLst/>
  </c:spPr>
  <c:txPr>
    <a:bodyPr/>
    <a:lstStyle/>
    <a:p>
      <a:pPr>
        <a:defRPr lang="en-US"/>
      </a:pPr>
    </a:p>
  </c:txPr>
</c:chartSpace>
</file>

<file path=ppt/slides/charts/chart4.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manualLayout>
          <c:layoutTarget val="inner"/>
          <c:xMode val="edge"/>
          <c:yMode val="edge"/>
          <c:x val="0.0572109"/>
          <c:y val="0.166667"/>
          <c:w val="0.940522"/>
          <c:h val="0.833333"/>
        </c:manualLayout>
      </c:layout>
      <c:barChart>
        <c:barDir val="bar"/>
        <c:grouping val="clustered"/>
        <c:varyColors val="false"/>
        <c:ser>
          <c:idx val="0"/>
          <c:order val="0"/>
          <c:tx>
            <c:strRef>
              <c:f>sheet</c:f>
              <c:strCache>
                <c:ptCount val="1"/>
                <c:pt idx="0">
                  <c:v>整体 占比 节点</c:v>
                </c:pt>
              </c:strCache>
            </c:strRef>
          </c:tx>
          <c:spPr>
            <a:solidFill>
              <a:schemeClr val="bg1">
                <a:lumMod val="85000"/>
              </a:schemeClr>
            </a:solidFill>
            <a:ln>
              <a:noFill/>
            </a:ln>
            <a:effectLst/>
          </c:spPr>
          <c:invertIfNegative val="false"/>
          <c:dLbls>
            <c:delete val="true"/>
          </c:dLbls>
          <c:cat>
            <c:strRef>
              <c:f>sheet</c:f>
              <c:strCache>
                <c:ptCount val="1"/>
                <c:pt idx="0">
                  <c:v>类别 1</c:v>
                </c:pt>
              </c:strCache>
            </c:strRef>
          </c:cat>
          <c:val>
            <c:numRef>
              <c:f>sheet</c:f>
              <c:numCache>
                <c:formatCode>General</c:formatCode>
                <c:ptCount val="1"/>
                <c:pt idx="0">
                  <c:v>1</c:v>
                </c:pt>
              </c:numCache>
            </c:numRef>
          </c:val>
        </c:ser>
        <c:ser>
          <c:idx val="1"/>
          <c:order val="1"/>
          <c:tx>
            <c:strRef>
              <c:f>sheet</c:f>
              <c:strCache>
                <c:ptCount val="1"/>
                <c:pt idx="0">
                  <c:v>占比</c:v>
                </c:pt>
              </c:strCache>
            </c:strRef>
          </c:tx>
          <c:spPr>
            <a:solidFill>
              <a:schemeClr val="accent1">
                <a:lumMod val="60000"/>
                <a:lumOff val="40000"/>
              </a:schemeClr>
            </a:solidFill>
            <a:ln>
              <a:noFill/>
            </a:ln>
            <a:effectLst/>
          </c:spPr>
          <c:invertIfNegative val="false"/>
          <c:dLbls>
            <c:delete val="true"/>
          </c:dLbls>
          <c:cat>
            <c:strRef>
              <c:f>sheet</c:f>
              <c:strCache>
                <c:ptCount val="1"/>
                <c:pt idx="0">
                  <c:v>类别 1</c:v>
                </c:pt>
              </c:strCache>
            </c:strRef>
          </c:cat>
          <c:val>
            <c:numRef>
              <c:f>sheet</c:f>
              <c:numCache>
                <c:formatCode>General</c:formatCode>
                <c:ptCount val="1"/>
                <c:pt idx="0">
                  <c:v>0.4</c:v>
                </c:pt>
              </c:numCache>
            </c:numRef>
          </c:val>
        </c:ser>
        <c:dLbls>
          <c:showLegendKey val="false"/>
          <c:showVal val="false"/>
          <c:showCatName val="false"/>
          <c:showSerName val="false"/>
          <c:showPercent val="false"/>
          <c:showBubbleSize val="false"/>
        </c:dLbls>
        <c:gapWidth val="182"/>
        <c:overlap val="100"/>
        <c:axId val="1468325631"/>
        <c:axId val="91045199"/>
      </c:barChart>
      <c:scatterChart>
        <c:scatterStyle val="lineMarker"/>
        <c:varyColors val="false"/>
        <c:ser>
          <c:idx val="2"/>
          <c:order val="2"/>
          <c:tx>
            <c:strRef>
              <c:f>sheet</c:f>
              <c:strCache>
                <c:ptCount val="1"/>
                <c:pt idx="0">
                  <c:v>节点</c:v>
                </c:pt>
              </c:strCache>
            </c:strRef>
          </c:tx>
          <c:spPr>
            <a:ln w="25400" cap="rnd" cmpd="sng" algn="ctr">
              <a:noFill/>
              <a:prstDash val="solid"/>
              <a:round/>
            </a:ln>
            <a:effectLst/>
          </c:spPr>
          <c:marker>
            <c:symbol val="circle"/>
            <c:size val="51"/>
            <c:spPr>
              <a:solidFill>
                <a:schemeClr val="accent1"/>
              </a:solidFill>
              <a:ln w="31750" cap="flat" cmpd="sng" algn="ctr">
                <a:solidFill>
                  <a:schemeClr val="bg1"/>
                </a:solidFill>
                <a:prstDash val="solid"/>
                <a:round/>
              </a:ln>
              <a:effectLst/>
            </c:spPr>
          </c:marker>
          <c:dLbls>
            <c:numFmt formatCode="0%" sourceLinked="false"/>
            <c:spPr>
              <a:noFill/>
              <a:ln>
                <a:noFill/>
              </a:ln>
              <a:effectLst/>
            </c:spPr>
            <c:txPr>
              <a:bodyPr rot="0" spcFirstLastPara="true" vertOverflow="ellipsis" vert="horz" wrap="square" lIns="38100" tIns="19050" rIns="38100" bIns="19050" anchor="ctr" anchorCtr="true">
                <a:spAutoFit/>
              </a:bodyPr>
              <a:lstStyle/>
              <a:p>
                <a:pPr>
                  <a:defRPr lang="en-US" sz="1800" b="true" i="false" u="none" strike="noStrike" kern="1200" baseline="0">
                    <a:solidFill>
                      <a:schemeClr val="bg1"/>
                    </a:solidFill>
                    <a:latin typeface="+mn-ea"/>
                    <a:ea typeface="+mn-ea"/>
                    <a:cs typeface="+mn-cs"/>
                  </a:defRPr>
                </a:pPr>
              </a:p>
            </c:txPr>
            <c:dLblPos val="ctr"/>
            <c:showLegendKey val="false"/>
            <c:showVal val="false"/>
            <c:showCatName/>
            <c:showSerName val="false"/>
            <c:showPercent val="false"/>
            <c:showBubbleSize val="false"/>
            <c:showLeaderLines val="false"/>
            <c:extLst>
              <c:ext uri="{CE6537A1-D6FC-4f65-9D91-7224C49458BB}"/>
            </c:extLst>
          </c:dLbls>
          <c:xVal>
            <c:numRef>
              <c:f>sheet</c:f>
              <c:numCache>
                <c:formatCode>General</c:formatCode>
                <c:ptCount val="1"/>
                <c:pt idx="0">
                  <c:v>0.4</c:v>
                </c:pt>
              </c:numCache>
            </c:numRef>
          </c:xVal>
          <c:yVal>
            <c:numRef>
              <c:f>sheet</c:f>
              <c:numCache>
                <c:formatCode>General</c:formatCode>
                <c:ptCount val="1"/>
                <c:pt idx="0">
                  <c:v>0.5</c:v>
                </c:pt>
              </c:numCache>
            </c:numRef>
          </c:yVal>
          <c:smooth val="false"/>
        </c:ser>
        <c:dLbls>
          <c:showLegendKey val="false"/>
          <c:showVal val="false"/>
          <c:showCatName val="false"/>
          <c:showSerName val="false"/>
          <c:showPercent val="false"/>
          <c:showBubbleSize val="false"/>
        </c:dLbls>
        <c:axId val="1461113663"/>
        <c:axId val="1984571999"/>
      </c:scatterChart>
      <c:valAx>
        <c:axId val="1461113663"/>
        <c:scaling>
          <c:orientation val="minMax"/>
        </c:scaling>
        <c:delete/>
        <c:axPos val="b"/>
        <c:numFmt formatCode="General" sourceLinked="true"/>
        <c:majorTickMark val="none"/>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984571999"/>
        <c:crosses val="autoZero"/>
        <c:crossBetween val="midCat"/>
      </c:valAx>
      <c:valAx>
        <c:axId val="1984571999"/>
        <c:scaling>
          <c:orientation val="minMax"/>
          <c:max val="1"/>
          <c:min val="0"/>
        </c:scaling>
        <c:delete/>
        <c:axPos val="l"/>
        <c:numFmt formatCode="General" sourceLinked="true"/>
        <c:majorTickMark val="none"/>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461113663"/>
        <c:crosses val="autoZero"/>
        <c:crossBetween val="midCat"/>
      </c:valAx>
      <c:catAx>
        <c:axId val="1468325631"/>
        <c:scaling>
          <c:orientation val="minMax"/>
        </c:scaling>
        <c:delete/>
        <c:axPos val="r"/>
        <c:numFmt formatCode="General" sourceLinked="true"/>
        <c:majorTickMark val="out"/>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91045199"/>
        <c:crosses val="max"/>
        <c:auto/>
        <c:lblAlgn val="ctr"/>
        <c:lblOffset val="100"/>
        <c:noMultiLvlLbl val="false"/>
      </c:catAx>
      <c:valAx>
        <c:axId val="91045199"/>
        <c:scaling>
          <c:orientation val="minMax"/>
        </c:scaling>
        <c:delete/>
        <c:axPos val="t"/>
        <c:numFmt formatCode="General" sourceLinked="true"/>
        <c:majorTickMark val="out"/>
        <c:minorTickMark val="none"/>
        <c:tickLblPos val="nextTo"/>
        <c:txPr>
          <a:bodyPr rot="-60000000" spcFirstLastPara="false" vertOverflow="ellipsis" vert="horz" wrap="square" anchor="ctr" anchorCtr="true"/>
          <a:lstStyle/>
          <a:p>
            <a:pPr>
              <a:defRPr lang="en-US" sz="1000" b="false" i="false" u="none" strike="noStrike" kern="1200" baseline="0">
                <a:solidFill>
                  <a:schemeClr val="tx1"/>
                </a:solidFill>
                <a:latin typeface="+mn-lt"/>
                <a:ea typeface="+mn-ea"/>
                <a:cs typeface="+mn-cs"/>
              </a:defRPr>
            </a:pPr>
          </a:p>
        </c:txPr>
        <c:crossAx val="1468325631"/>
        <c:crosses val="max"/>
        <c:crossBetween val="between"/>
      </c:valAx>
      <c:spPr>
        <a:noFill/>
        <a:ln>
          <a:noFill/>
        </a:ln>
        <a:effectLst/>
      </c:spPr>
    </c:plotArea>
    <c:plotVisOnly/>
    <c:dispBlanksAs val="gap"/>
    <c:showDLblsOverMax val="false"/>
  </c:chart>
  <c:spPr>
    <a:noFill/>
    <a:ln>
      <a:noFill/>
    </a:ln>
    <a:effectLst/>
  </c:spPr>
  <c:txPr>
    <a:bodyPr/>
    <a:lstStyle/>
    <a:p>
      <a:pPr>
        <a:defRPr lang="en-US"/>
      </a:pPr>
    </a:p>
  </c:txPr>
</c:chartSpace>
</file>

<file path=ppt/slides/charts/chart5.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doughnutChart>
        <c:varyColors/>
        <c:ser>
          <c:idx val="0"/>
          <c:order val="0"/>
          <c:tx>
            <c:strRef>
              <c:f>sheet</c:f>
              <c:strCache>
                <c:ptCount val="1"/>
                <c:pt idx="0">
                  <c:v>占比</c:v>
                </c:pt>
              </c:strCache>
            </c:strRef>
          </c:tx>
          <c:spPr>
            <a:ln w="19050">
              <a:noFill/>
            </a:ln>
          </c:spPr>
          <c:explosion val="0"/>
          <c:dPt>
            <c:idx val="0"/>
            <c:bubble3D val="false"/>
            <c:spPr>
              <a:solidFill>
                <a:schemeClr val="accent1"/>
              </a:solidFill>
              <a:ln w="19050">
                <a:noFill/>
              </a:ln>
              <a:effectLst/>
            </c:spPr>
          </c:dPt>
          <c:dPt>
            <c:idx val="1"/>
            <c:bubble3D val="false"/>
            <c:spPr>
              <a:solidFill>
                <a:schemeClr val="bg1">
                  <a:lumMod val="85000"/>
                </a:schemeClr>
              </a:solidFill>
              <a:ln w="19050">
                <a:noFill/>
              </a:ln>
              <a:effectLst/>
            </c:spPr>
          </c:dPt>
          <c:dLbls>
            <c:delete val="true"/>
          </c:dLbls>
          <c:cat>
            <c:strRef>
              <c:f>sheet</c:f>
              <c:strCache>
                <c:ptCount val="2"/>
                <c:pt idx="0">
                  <c:v>修改的数据</c:v>
                </c:pt>
                <c:pt idx="1">
                  <c:v>相对应剩下的部分</c:v>
                </c:pt>
              </c:strCache>
            </c:strRef>
          </c:cat>
          <c:val>
            <c:numRef>
              <c:f>sheet</c:f>
              <c:numCache>
                <c:formatCode>General</c:formatCode>
                <c:ptCount val="2"/>
                <c:pt idx="0">
                  <c:v>0.8</c:v>
                </c:pt>
                <c:pt idx="1">
                  <c:v>0.2</c:v>
                </c:pt>
              </c:numCache>
            </c:numRef>
          </c:val>
        </c:ser>
        <c:dLbls>
          <c:showLegendKey val="false"/>
          <c:showVal val="false"/>
          <c:showCatName val="false"/>
          <c:showSerName val="false"/>
          <c:showPercent val="false"/>
          <c:showBubbleSize val="false"/>
          <c:showLeaderLines/>
        </c:dLbls>
        <c:firstSliceAng val="0"/>
        <c:holeSize val="75"/>
      </c:doughnutChart>
      <c:spPr>
        <a:noFill/>
        <a:ln>
          <a:noFill/>
        </a:ln>
        <a:effectLst/>
      </c:spPr>
    </c:plotArea>
    <c:plotVisOnly/>
    <c:dispBlanksAs val="gap"/>
    <c:showDLblsOverMax val="false"/>
  </c:chart>
  <c:spPr>
    <a:noFill/>
    <a:ln>
      <a:noFill/>
    </a:ln>
    <a:effectLst/>
  </c:spPr>
  <c:txPr>
    <a:bodyPr/>
    <a:lstStyle/>
    <a:p>
      <a:pPr>
        <a:defRPr lang="en-US"/>
      </a:pPr>
    </a:p>
  </c:txPr>
</c:chartSpace>
</file>

<file path=ppt/slides/charts/chart6.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doughnutChart>
        <c:varyColors/>
        <c:ser>
          <c:idx val="0"/>
          <c:order val="0"/>
          <c:tx>
            <c:strRef>
              <c:f>sheet</c:f>
              <c:strCache>
                <c:ptCount val="1"/>
                <c:pt idx="0">
                  <c:v>占比</c:v>
                </c:pt>
              </c:strCache>
            </c:strRef>
          </c:tx>
          <c:spPr>
            <a:ln w="19050">
              <a:noFill/>
            </a:ln>
          </c:spPr>
          <c:explosion val="0"/>
          <c:dPt>
            <c:idx val="0"/>
            <c:bubble3D val="false"/>
            <c:spPr>
              <a:solidFill>
                <a:schemeClr val="accent1"/>
              </a:solidFill>
              <a:ln w="19050">
                <a:noFill/>
              </a:ln>
              <a:effectLst/>
            </c:spPr>
          </c:dPt>
          <c:dPt>
            <c:idx val="1"/>
            <c:bubble3D val="false"/>
            <c:spPr>
              <a:solidFill>
                <a:schemeClr val="bg1">
                  <a:lumMod val="85000"/>
                </a:schemeClr>
              </a:solidFill>
              <a:ln w="19050">
                <a:noFill/>
              </a:ln>
              <a:effectLst/>
            </c:spPr>
          </c:dPt>
          <c:dLbls>
            <c:delete val="true"/>
          </c:dLbls>
          <c:cat>
            <c:strRef>
              <c:f>sheet</c:f>
              <c:strCache>
                <c:ptCount val="2"/>
                <c:pt idx="0">
                  <c:v>修改的数据</c:v>
                </c:pt>
                <c:pt idx="1">
                  <c:v>相对应剩下的部分</c:v>
                </c:pt>
              </c:strCache>
            </c:strRef>
          </c:cat>
          <c:val>
            <c:numRef>
              <c:f>sheet</c:f>
              <c:numCache>
                <c:formatCode>General</c:formatCode>
                <c:ptCount val="2"/>
                <c:pt idx="0">
                  <c:v>0.6</c:v>
                </c:pt>
                <c:pt idx="1">
                  <c:v>0.4</c:v>
                </c:pt>
              </c:numCache>
            </c:numRef>
          </c:val>
        </c:ser>
        <c:dLbls>
          <c:showLegendKey val="false"/>
          <c:showVal val="false"/>
          <c:showCatName val="false"/>
          <c:showSerName val="false"/>
          <c:showPercent val="false"/>
          <c:showBubbleSize val="false"/>
          <c:showLeaderLines/>
        </c:dLbls>
        <c:firstSliceAng val="0"/>
        <c:holeSize val="75"/>
      </c:doughnutChart>
      <c:spPr>
        <a:noFill/>
        <a:ln>
          <a:noFill/>
        </a:ln>
        <a:effectLst/>
      </c:spPr>
    </c:plotArea>
    <c:plotVisOnly/>
    <c:dispBlanksAs val="gap"/>
    <c:showDLblsOverMax val="false"/>
  </c:chart>
  <c:spPr>
    <a:noFill/>
    <a:ln>
      <a:noFill/>
    </a:ln>
    <a:effectLst/>
  </c:spPr>
  <c:txPr>
    <a:bodyPr/>
    <a:lstStyle/>
    <a:p>
      <a:pPr>
        <a:defRPr lang="zh-CN" altLang="en-US" sz="1195" b="false" i="false" u="none" strike="noStrike" kern="1200" baseline="0">
          <a:solidFill>
            <a:schemeClr val="tx1"/>
          </a:solidFill>
          <a:latin typeface="+mn-lt"/>
          <a:ea typeface="+mn-ea"/>
          <a:cs typeface="+mn-cs"/>
        </a:defRPr>
      </a:pPr>
    </a:p>
  </c:txPr>
</c:chartSpace>
</file>

<file path=ppt/slides/charts/chart7.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doughnutChart>
        <c:varyColors/>
        <c:ser>
          <c:idx val="0"/>
          <c:order val="0"/>
          <c:tx>
            <c:strRef>
              <c:f>sheet</c:f>
              <c:strCache>
                <c:ptCount val="1"/>
                <c:pt idx="0">
                  <c:v>占比</c:v>
                </c:pt>
              </c:strCache>
            </c:strRef>
          </c:tx>
          <c:spPr>
            <a:ln w="19050">
              <a:noFill/>
            </a:ln>
          </c:spPr>
          <c:explosion val="0"/>
          <c:dPt>
            <c:idx val="0"/>
            <c:bubble3D val="false"/>
            <c:spPr>
              <a:solidFill>
                <a:schemeClr val="accent1"/>
              </a:solidFill>
              <a:ln w="19050">
                <a:noFill/>
              </a:ln>
              <a:effectLst/>
            </c:spPr>
          </c:dPt>
          <c:dPt>
            <c:idx val="1"/>
            <c:bubble3D val="false"/>
            <c:spPr>
              <a:solidFill>
                <a:schemeClr val="bg1">
                  <a:lumMod val="85000"/>
                </a:schemeClr>
              </a:solidFill>
              <a:ln w="19050">
                <a:noFill/>
              </a:ln>
              <a:effectLst/>
            </c:spPr>
          </c:dPt>
          <c:dLbls>
            <c:delete val="true"/>
          </c:dLbls>
          <c:cat>
            <c:strRef>
              <c:f>sheet</c:f>
              <c:strCache>
                <c:ptCount val="2"/>
                <c:pt idx="0">
                  <c:v>修改的数据</c:v>
                </c:pt>
                <c:pt idx="1">
                  <c:v>相对应剩下的部分</c:v>
                </c:pt>
              </c:strCache>
            </c:strRef>
          </c:cat>
          <c:val>
            <c:numRef>
              <c:f>sheet</c:f>
              <c:numCache>
                <c:formatCode>General</c:formatCode>
                <c:ptCount val="2"/>
                <c:pt idx="0">
                  <c:v>0.2</c:v>
                </c:pt>
                <c:pt idx="1">
                  <c:v>0.8</c:v>
                </c:pt>
              </c:numCache>
            </c:numRef>
          </c:val>
        </c:ser>
        <c:dLbls>
          <c:showLegendKey val="false"/>
          <c:showVal val="false"/>
          <c:showCatName val="false"/>
          <c:showSerName val="false"/>
          <c:showPercent val="false"/>
          <c:showBubbleSize val="false"/>
          <c:showLeaderLines/>
        </c:dLbls>
        <c:firstSliceAng val="0"/>
        <c:holeSize val="75"/>
      </c:doughnutChart>
      <c:spPr>
        <a:noFill/>
        <a:ln>
          <a:noFill/>
        </a:ln>
        <a:effectLst/>
      </c:spPr>
    </c:plotArea>
    <c:plotVisOnly/>
    <c:dispBlanksAs val="gap"/>
    <c:showDLblsOverMax val="false"/>
  </c:chart>
  <c:spPr>
    <a:noFill/>
    <a:ln>
      <a:noFill/>
    </a:ln>
    <a:effectLst/>
  </c:spPr>
  <c:txPr>
    <a:bodyPr/>
    <a:lstStyle/>
    <a:p>
      <a:pPr>
        <a:defRPr lang="en-US"/>
      </a:pPr>
    </a:p>
  </c:txPr>
</c:chartSpace>
</file>

<file path=ppt/slides/charts/chart8.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barChart>
        <c:barDir val="col"/>
        <c:grouping val="clustered"/>
        <c:varyColors val="false"/>
        <c:ser>
          <c:idx val="0"/>
          <c:order val="0"/>
          <c:tx>
            <c:strRef>
              <c:f>sheet</c:f>
              <c:strCache>
                <c:ptCount val="1"/>
                <c:pt idx="0">
                  <c:v>系列 1</c:v>
                </c:pt>
              </c:strCache>
            </c:strRef>
          </c:tx>
          <c:spPr>
            <a:solidFill>
              <a:schemeClr val="accent1">
                <a:lumMod val="40000"/>
                <a:lumOff val="60000"/>
              </a:schemeClr>
            </a:solidFill>
            <a:ln>
              <a:noFill/>
            </a:ln>
            <a:effectLst/>
          </c:spPr>
          <c:invertIfNegative val="false"/>
          <c:dLbls>
            <c:spPr>
              <a:noFill/>
              <a:ln>
                <a:noFill/>
              </a:ln>
              <a:effectLst/>
            </c:spPr>
            <c:txPr>
              <a:bodyPr rot="0" spcFirstLastPara="true" vertOverflow="ellipsis" vert="horz" wrap="square" lIns="38100" tIns="19050" rIns="38100" bIns="19050" anchor="ctr" anchorCtr="true">
                <a:spAutoFit/>
              </a:bodyPr>
              <a:lstStyle/>
              <a:p>
                <a:pPr>
                  <a:defRPr lang="en-US" sz="1195" b="false" i="false" u="none" strike="noStrike" kern="1200" baseline="0">
                    <a:solidFill>
                      <a:schemeClr val="tx1">
                        <a:lumMod val="75000"/>
                        <a:lumOff val="25000"/>
                      </a:schemeClr>
                    </a:solidFill>
                    <a:latin typeface="+mn-lt"/>
                    <a:ea typeface="+mn-ea"/>
                    <a:cs typeface="+mn-cs"/>
                  </a:defRPr>
                </a:pPr>
              </a:p>
            </c:txPr>
            <c:dLblPos val="outEnd"/>
            <c:showLegendKey val="false"/>
            <c:showVal/>
            <c:showCatName val="false"/>
            <c:showSerName val="false"/>
            <c:showPercent val="false"/>
            <c:showBubbleSize val="false"/>
            <c:showLeaderLines val="false"/>
            <c:extLst>
              <c:ext uri="{CE6537A1-D6FC-4f65-9D91-7224C49458BB}"/>
            </c:extLst>
          </c:dLbls>
          <c:cat>
            <c:strRef>
              <c:f>sheet</c:f>
              <c:strCache>
                <c:ptCount val="3"/>
                <c:pt idx="0">
                  <c:v>类别 1</c:v>
                </c:pt>
                <c:pt idx="1">
                  <c:v>类别 2</c:v>
                </c:pt>
                <c:pt idx="2">
                  <c:v>类别 3</c:v>
                </c:pt>
              </c:strCache>
            </c:strRef>
          </c:cat>
          <c:val>
            <c:numRef>
              <c:f>sheet</c:f>
              <c:numCache>
                <c:formatCode>General</c:formatCode>
                <c:ptCount val="3"/>
                <c:pt idx="0">
                  <c:v>4.3</c:v>
                </c:pt>
                <c:pt idx="1">
                  <c:v>2.5</c:v>
                </c:pt>
                <c:pt idx="2">
                  <c:v>3.5</c:v>
                </c:pt>
              </c:numCache>
            </c:numRef>
          </c:val>
        </c:ser>
        <c:ser>
          <c:idx val="1"/>
          <c:order val="1"/>
          <c:tx>
            <c:strRef>
              <c:f>sheet</c:f>
              <c:strCache>
                <c:ptCount val="1"/>
                <c:pt idx="0">
                  <c:v>系列 2</c:v>
                </c:pt>
              </c:strCache>
            </c:strRef>
          </c:tx>
          <c:spPr>
            <a:solidFill>
              <a:schemeClr val="accent1"/>
            </a:solidFill>
            <a:ln>
              <a:noFill/>
            </a:ln>
            <a:effectLst/>
          </c:spPr>
          <c:invertIfNegative val="false"/>
          <c:dLbls>
            <c:spPr>
              <a:noFill/>
              <a:ln>
                <a:noFill/>
              </a:ln>
              <a:effectLst/>
            </c:spPr>
            <c:txPr>
              <a:bodyPr rot="0" spcFirstLastPara="true" vertOverflow="ellipsis" vert="horz" wrap="square" lIns="38100" tIns="19050" rIns="38100" bIns="19050" anchor="ctr" anchorCtr="true">
                <a:spAutoFit/>
              </a:bodyPr>
              <a:lstStyle/>
              <a:p>
                <a:pPr>
                  <a:defRPr lang="en-US" sz="1195" b="false" i="false" u="none" strike="noStrike" kern="1200" baseline="0">
                    <a:solidFill>
                      <a:schemeClr val="tx1">
                        <a:lumMod val="75000"/>
                        <a:lumOff val="25000"/>
                      </a:schemeClr>
                    </a:solidFill>
                    <a:latin typeface="+mn-lt"/>
                    <a:ea typeface="+mn-ea"/>
                    <a:cs typeface="+mn-cs"/>
                  </a:defRPr>
                </a:pPr>
              </a:p>
            </c:txPr>
            <c:dLblPos val="outEnd"/>
            <c:showLegendKey val="false"/>
            <c:showVal/>
            <c:showCatName val="false"/>
            <c:showSerName val="false"/>
            <c:showPercent val="false"/>
            <c:showBubbleSize val="false"/>
            <c:showLeaderLines val="false"/>
            <c:extLst>
              <c:ext uri="{CE6537A1-D6FC-4f65-9D91-7224C49458BB}"/>
            </c:extLst>
          </c:dLbls>
          <c:cat>
            <c:strRef>
              <c:f>sheet</c:f>
              <c:strCache>
                <c:ptCount val="3"/>
                <c:pt idx="0">
                  <c:v>类别 1</c:v>
                </c:pt>
                <c:pt idx="1">
                  <c:v>类别 2</c:v>
                </c:pt>
                <c:pt idx="2">
                  <c:v>类别 3</c:v>
                </c:pt>
              </c:strCache>
            </c:strRef>
          </c:cat>
          <c:val>
            <c:numRef>
              <c:f>sheet</c:f>
              <c:numCache>
                <c:formatCode>General</c:formatCode>
                <c:ptCount val="3"/>
                <c:pt idx="0">
                  <c:v>2.4</c:v>
                </c:pt>
                <c:pt idx="1">
                  <c:v>4.4</c:v>
                </c:pt>
                <c:pt idx="2">
                  <c:v>1.8</c:v>
                </c:pt>
              </c:numCache>
            </c:numRef>
          </c:val>
        </c:ser>
        <c:ser>
          <c:idx val="2"/>
          <c:order val="2"/>
          <c:tx>
            <c:strRef>
              <c:f>sheet</c:f>
              <c:strCache>
                <c:ptCount val="1"/>
                <c:pt idx="0">
                  <c:v>系列 3</c:v>
                </c:pt>
              </c:strCache>
            </c:strRef>
          </c:tx>
          <c:spPr>
            <a:pattFill prst="dkUpDiag">
              <a:fgClr>
                <a:schemeClr val="accent1"/>
              </a:fgClr>
              <a:bgClr>
                <a:schemeClr val="accent1">
                  <a:lumMod val="50000"/>
                </a:schemeClr>
              </a:bgClr>
            </a:pattFill>
            <a:ln>
              <a:noFill/>
            </a:ln>
            <a:effectLst/>
          </c:spPr>
          <c:invertIfNegative val="false"/>
          <c:dLbls>
            <c:spPr>
              <a:noFill/>
              <a:ln>
                <a:noFill/>
              </a:ln>
              <a:effectLst/>
            </c:spPr>
            <c:txPr>
              <a:bodyPr rot="0" spcFirstLastPara="true" vertOverflow="ellipsis" vert="horz" wrap="square" lIns="38100" tIns="19050" rIns="38100" bIns="19050" anchor="ctr" anchorCtr="true">
                <a:spAutoFit/>
              </a:bodyPr>
              <a:lstStyle/>
              <a:p>
                <a:pPr>
                  <a:defRPr lang="en-US" sz="1195" b="false" i="false" u="none" strike="noStrike" kern="1200" baseline="0">
                    <a:solidFill>
                      <a:schemeClr val="tx1">
                        <a:lumMod val="75000"/>
                        <a:lumOff val="25000"/>
                      </a:schemeClr>
                    </a:solidFill>
                    <a:latin typeface="+mn-lt"/>
                    <a:ea typeface="+mn-ea"/>
                    <a:cs typeface="+mn-cs"/>
                  </a:defRPr>
                </a:pPr>
              </a:p>
            </c:txPr>
            <c:dLblPos val="outEnd"/>
            <c:showLegendKey val="false"/>
            <c:showVal/>
            <c:showCatName val="false"/>
            <c:showSerName val="false"/>
            <c:showPercent val="false"/>
            <c:showBubbleSize val="false"/>
            <c:showLeaderLines val="false"/>
            <c:extLst>
              <c:ext uri="{CE6537A1-D6FC-4f65-9D91-7224C49458BB}"/>
            </c:extLst>
          </c:dLbls>
          <c:cat>
            <c:strRef>
              <c:f>sheet</c:f>
              <c:strCache>
                <c:ptCount val="3"/>
                <c:pt idx="0">
                  <c:v>类别 1</c:v>
                </c:pt>
                <c:pt idx="1">
                  <c:v>类别 2</c:v>
                </c:pt>
                <c:pt idx="2">
                  <c:v>类别 3</c:v>
                </c:pt>
              </c:strCache>
            </c:strRef>
          </c:cat>
          <c:val>
            <c:numRef>
              <c:f>sheet</c:f>
              <c:numCache>
                <c:formatCode>General</c:formatCode>
                <c:ptCount val="3"/>
                <c:pt idx="0">
                  <c:v>2</c:v>
                </c:pt>
                <c:pt idx="1">
                  <c:v>2</c:v>
                </c:pt>
                <c:pt idx="2">
                  <c:v>3</c:v>
                </c:pt>
              </c:numCache>
            </c:numRef>
          </c:val>
        </c:ser>
        <c:dLbls>
          <c:showLegendKey val="false"/>
          <c:showVal/>
          <c:showCatName val="false"/>
          <c:showSerName val="false"/>
          <c:showPercent val="false"/>
          <c:showBubbleSize val="false"/>
        </c:dLbls>
        <c:gapWidth val="219"/>
        <c:overlap val="-27"/>
        <c:axId val="1915777615"/>
        <c:axId val="665706591"/>
      </c:barChart>
      <c:catAx>
        <c:axId val="1915777615"/>
        <c:scaling>
          <c:orientation val="minMax"/>
        </c:scaling>
        <c:delete val="false"/>
        <c:axPos val="b"/>
        <c:numFmt formatCode="General" sourceLinked="true"/>
        <c:majorTickMark val="none"/>
        <c:minorTickMark val="none"/>
        <c:tickLblPos val="nextTo"/>
        <c:spPr>
          <a:noFill/>
          <a:ln w="9525" cap="flat" cmpd="sng" algn="ctr">
            <a:solidFill>
              <a:schemeClr val="tx1">
                <a:lumMod val="15000"/>
                <a:lumOff val="85000"/>
              </a:schemeClr>
            </a:solidFill>
            <a:round/>
          </a:ln>
          <a:effectLst/>
        </c:spPr>
        <c:txPr>
          <a:bodyPr rot="-60000000" spcFirstLastPara="true" vertOverflow="ellipsis" vert="horz" wrap="square" anchor="ctr" anchorCtr="true"/>
          <a:lstStyle/>
          <a:p>
            <a:pPr>
              <a:defRPr lang="en-US" sz="1195" b="false" i="false" u="none" strike="noStrike" kern="1200" baseline="0">
                <a:solidFill>
                  <a:schemeClr val="tx1">
                    <a:lumMod val="65000"/>
                    <a:lumOff val="35000"/>
                  </a:schemeClr>
                </a:solidFill>
                <a:latin typeface="+mn-lt"/>
                <a:ea typeface="+mn-ea"/>
                <a:cs typeface="+mn-cs"/>
              </a:defRPr>
            </a:pPr>
          </a:p>
        </c:txPr>
        <c:crossAx val="665706591"/>
        <c:crosses val="autoZero"/>
        <c:auto/>
        <c:lblAlgn val="ctr"/>
        <c:lblOffset val="100"/>
        <c:noMultiLvlLbl val="false"/>
      </c:catAx>
      <c:valAx>
        <c:axId val="665706591"/>
        <c:scaling>
          <c:orientation val="minMax"/>
        </c:scaling>
        <c:delete val="false"/>
        <c:axPos val="l"/>
        <c:numFmt formatCode="General" sourceLinked="true"/>
        <c:majorTickMark val="none"/>
        <c:minorTickMark val="none"/>
        <c:tickLblPos val="nextTo"/>
        <c:spPr>
          <a:noFill/>
          <a:ln>
            <a:noFill/>
          </a:ln>
          <a:effectLst/>
        </c:spPr>
        <c:txPr>
          <a:bodyPr rot="-60000000" spcFirstLastPara="true" vertOverflow="ellipsis" vert="horz" wrap="square" anchor="ctr" anchorCtr="true"/>
          <a:lstStyle/>
          <a:p>
            <a:pPr>
              <a:defRPr lang="en-US" sz="1195" b="false" i="false" u="none" strike="noStrike" kern="1200" baseline="0">
                <a:solidFill>
                  <a:schemeClr val="tx1">
                    <a:lumMod val="65000"/>
                    <a:lumOff val="35000"/>
                  </a:schemeClr>
                </a:solidFill>
                <a:latin typeface="+mn-lt"/>
                <a:ea typeface="+mn-ea"/>
                <a:cs typeface="+mn-cs"/>
              </a:defRPr>
            </a:pPr>
          </a:p>
        </c:txPr>
        <c:crossAx val="1915777615"/>
        <c:crosses val="autoZero"/>
        <c:crossBetween val="between"/>
        <c:majorUnit val="1"/>
      </c:valAx>
      <c:spPr>
        <a:noFill/>
        <a:ln>
          <a:noFill/>
        </a:ln>
        <a:effectLst/>
      </c:spPr>
    </c:plotArea>
    <c:legend>
      <c:legendPos val="b"/>
      <c:layout/>
      <c:overlay val="false"/>
      <c:spPr>
        <a:noFill/>
        <a:ln>
          <a:noFill/>
        </a:ln>
        <a:effectLst/>
      </c:spPr>
      <c:txPr>
        <a:bodyPr rot="0" spcFirstLastPara="true" vertOverflow="ellipsis" vert="horz" wrap="square" anchor="ctr" anchorCtr="true"/>
        <a:lstStyle/>
        <a:p>
          <a:pPr>
            <a:defRPr lang="en-US" sz="1195" b="false" i="false" u="none" strike="noStrike" kern="1200" baseline="0">
              <a:solidFill>
                <a:schemeClr val="tx1">
                  <a:lumMod val="65000"/>
                  <a:lumOff val="35000"/>
                </a:schemeClr>
              </a:solidFill>
              <a:latin typeface="+mn-lt"/>
              <a:ea typeface="+mn-ea"/>
              <a:cs typeface="+mn-cs"/>
            </a:defRPr>
          </a:pPr>
        </a:p>
      </c:txPr>
    </c:legend>
    <c:plotVisOnly/>
    <c:dispBlanksAs val="gap"/>
    <c:showDLblsOverMax val="false"/>
  </c:chart>
  <c:spPr>
    <a:noFill/>
    <a:ln>
      <a:noFill/>
    </a:ln>
    <a:effectLst/>
  </c:spPr>
  <c:txPr>
    <a:bodyPr/>
    <a:lstStyle/>
    <a:p>
      <a:pPr>
        <a:defRPr lang="en-US"/>
      </a:pPr>
    </a:p>
  </c:txPr>
</c:chartSpace>
</file>

<file path=ppt/slides/charts/chart9.xml><?xml version="1.0" encoding="utf-8"?>
<c:chartSpace xmlns:c14="http://schemas.microsoft.com/office/drawing/2007/8/2/chart" xmlns:a="http://schemas.openxmlformats.org/drawingml/2006/main" xmlns:c="http://schemas.openxmlformats.org/drawingml/2006/chart">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hart>
    <c:autoTitleDeleted/>
    <c:plotArea>
      <c:layout/>
      <c:lineChart>
        <c:grouping val="standard"/>
        <c:varyColors val="false"/>
        <c:ser>
          <c:idx val="0"/>
          <c:order val="0"/>
          <c:tx>
            <c:strRef>
              <c:f>sheet</c:f>
              <c:strCache>
                <c:ptCount val="1"/>
                <c:pt idx="0">
                  <c:v>系列 1</c:v>
                </c:pt>
              </c:strCache>
            </c:strRef>
          </c:tx>
          <c:spPr>
            <a:ln w="28575" cap="rnd" cmpd="sng" algn="ctr">
              <a:solidFill>
                <a:schemeClr val="accent1">
                  <a:lumMod val="75000"/>
                </a:schemeClr>
              </a:solidFill>
              <a:prstDash val="solid"/>
              <a:round/>
            </a:ln>
            <a:effectLst/>
          </c:spPr>
          <c:marker>
            <c:symbol val="circle"/>
            <c:size val="14"/>
            <c:spPr>
              <a:solidFill>
                <a:schemeClr val="bg1"/>
              </a:solidFill>
              <a:ln w="25400" cap="flat" cmpd="sng" algn="ctr">
                <a:solidFill>
                  <a:schemeClr val="accent1">
                    <a:lumMod val="75000"/>
                  </a:schemeClr>
                </a:solidFill>
                <a:prstDash val="solid"/>
                <a:round/>
              </a:ln>
              <a:effectLst/>
            </c:spPr>
          </c:marker>
          <c:dLbls>
            <c:delete val="true"/>
          </c:dLbls>
          <c:cat>
            <c:strRef>
              <c:f>sheet</c:f>
              <c:strCache>
                <c:ptCount val="4"/>
                <c:pt idx="0">
                  <c:v>类别 1</c:v>
                </c:pt>
                <c:pt idx="1">
                  <c:v>类别 2</c:v>
                </c:pt>
                <c:pt idx="2">
                  <c:v>类别 3</c:v>
                </c:pt>
                <c:pt idx="3">
                  <c:v>类别 4</c:v>
                </c:pt>
              </c:strCache>
            </c:strRef>
          </c:cat>
          <c:val>
            <c:numRef>
              <c:f>sheet</c:f>
              <c:numCache>
                <c:formatCode>General</c:formatCode>
                <c:ptCount val="4"/>
                <c:pt idx="0">
                  <c:v>4.3</c:v>
                </c:pt>
                <c:pt idx="1">
                  <c:v>2.5</c:v>
                </c:pt>
                <c:pt idx="2">
                  <c:v>3.5</c:v>
                </c:pt>
                <c:pt idx="3">
                  <c:v>4.5</c:v>
                </c:pt>
              </c:numCache>
            </c:numRef>
          </c:val>
          <c:smooth val="false"/>
        </c:ser>
        <c:ser>
          <c:idx val="2"/>
          <c:order val="1"/>
          <c:tx>
            <c:strRef>
              <c:f>sheet</c:f>
              <c:strCache>
                <c:ptCount val="1"/>
                <c:pt idx="0">
                  <c:v>系列 3</c:v>
                </c:pt>
              </c:strCache>
            </c:strRef>
          </c:tx>
          <c:spPr>
            <a:ln w="28575" cap="rnd" cmpd="sng" algn="ctr">
              <a:solidFill>
                <a:schemeClr val="accent1">
                  <a:lumMod val="60000"/>
                  <a:lumOff val="40000"/>
                </a:schemeClr>
              </a:solidFill>
              <a:prstDash val="solid"/>
              <a:round/>
            </a:ln>
            <a:effectLst/>
          </c:spPr>
          <c:marker>
            <c:symbol val="circle"/>
            <c:size val="14"/>
            <c:spPr>
              <a:solidFill>
                <a:schemeClr val="bg1"/>
              </a:solidFill>
              <a:ln w="25400" cap="flat" cmpd="sng" algn="ctr">
                <a:solidFill>
                  <a:schemeClr val="accent1">
                    <a:lumMod val="60000"/>
                    <a:lumOff val="40000"/>
                  </a:schemeClr>
                </a:solidFill>
                <a:prstDash val="solid"/>
                <a:round/>
              </a:ln>
              <a:effectLst/>
            </c:spPr>
          </c:marker>
          <c:dLbls>
            <c:delete val="true"/>
          </c:dLbls>
          <c:cat>
            <c:strRef>
              <c:f>sheet</c:f>
              <c:strCache>
                <c:ptCount val="4"/>
                <c:pt idx="0">
                  <c:v>类别 1</c:v>
                </c:pt>
                <c:pt idx="1">
                  <c:v>类别 2</c:v>
                </c:pt>
                <c:pt idx="2">
                  <c:v>类别 3</c:v>
                </c:pt>
                <c:pt idx="3">
                  <c:v>类别 4</c:v>
                </c:pt>
              </c:strCache>
            </c:strRef>
          </c:cat>
          <c:val>
            <c:numRef>
              <c:f>sheet</c:f>
              <c:numCache>
                <c:formatCode>General</c:formatCode>
                <c:ptCount val="4"/>
                <c:pt idx="0">
                  <c:v>2</c:v>
                </c:pt>
                <c:pt idx="1">
                  <c:v>2</c:v>
                </c:pt>
                <c:pt idx="2">
                  <c:v>3</c:v>
                </c:pt>
                <c:pt idx="3">
                  <c:v>5</c:v>
                </c:pt>
              </c:numCache>
            </c:numRef>
          </c:val>
          <c:smooth val="false"/>
        </c:ser>
        <c:dLbls>
          <c:showLegendKey val="false"/>
          <c:showVal val="false"/>
          <c:showCatName val="false"/>
          <c:showSerName val="false"/>
          <c:showPercent val="false"/>
          <c:showBubbleSize val="false"/>
        </c:dLbls>
        <c:marker/>
        <c:smooth val="false"/>
        <c:axId val="1915782015"/>
        <c:axId val="76872639"/>
      </c:lineChart>
      <c:catAx>
        <c:axId val="1915782015"/>
        <c:scaling>
          <c:orientation val="minMax"/>
        </c:scaling>
        <c:delete val="false"/>
        <c:axPos val="b"/>
        <c:numFmt formatCode="General" sourceLinked="true"/>
        <c:majorTickMark val="none"/>
        <c:minorTickMark val="none"/>
        <c:tickLblPos val="nextTo"/>
        <c:spPr>
          <a:noFill/>
          <a:ln w="9525" cap="flat" cmpd="sng" algn="ctr">
            <a:noFill/>
            <a:prstDash val="solid"/>
            <a:round/>
          </a:ln>
          <a:effectLst/>
        </c:spPr>
        <c:txPr>
          <a:bodyPr rot="-60000000" spcFirstLastPara="true" vertOverflow="ellipsis" vert="horz" wrap="square" anchor="ctr" anchorCtr="true"/>
          <a:lstStyle/>
          <a:p>
            <a:pPr>
              <a:defRPr lang="en-US" sz="1195" b="false" i="false" u="none" strike="noStrike" kern="1200" baseline="0">
                <a:solidFill>
                  <a:schemeClr val="tx1">
                    <a:lumMod val="65000"/>
                    <a:lumOff val="35000"/>
                  </a:schemeClr>
                </a:solidFill>
                <a:latin typeface="+mn-lt"/>
                <a:ea typeface="+mn-ea"/>
                <a:cs typeface="+mn-cs"/>
              </a:defRPr>
            </a:pPr>
          </a:p>
        </c:txPr>
        <c:crossAx val="76872639"/>
        <c:crosses val="autoZero"/>
        <c:auto/>
        <c:lblAlgn val="ctr"/>
        <c:lblOffset val="100"/>
        <c:noMultiLvlLbl val="false"/>
      </c:catAx>
      <c:valAx>
        <c:axId val="76872639"/>
        <c:scaling>
          <c:orientation val="minMax"/>
        </c:scaling>
        <c:delete val="false"/>
        <c:axPos val="l"/>
        <c:majorGridlines>
          <c:spPr>
            <a:ln w="12700" cap="flat" cmpd="sng" algn="ctr">
              <a:solidFill>
                <a:schemeClr val="bg1">
                  <a:lumMod val="85000"/>
                </a:schemeClr>
              </a:solidFill>
              <a:prstDash val="solid"/>
              <a:round/>
            </a:ln>
            <a:effectLst/>
          </c:spPr>
        </c:majorGridlines>
        <c:numFmt formatCode="General" sourceLinked="true"/>
        <c:majorTickMark val="none"/>
        <c:minorTickMark val="none"/>
        <c:tickLblPos val="nextTo"/>
        <c:spPr>
          <a:noFill/>
          <a:ln w="6350" cap="flat" cmpd="sng" algn="ctr">
            <a:noFill/>
            <a:prstDash val="solid"/>
            <a:round/>
          </a:ln>
          <a:effectLst/>
        </c:spPr>
        <c:txPr>
          <a:bodyPr rot="-60000000" spcFirstLastPara="true" vertOverflow="ellipsis" vert="horz" wrap="square" anchor="ctr" anchorCtr="true"/>
          <a:lstStyle/>
          <a:p>
            <a:pPr>
              <a:defRPr lang="en-US" sz="1195" b="false" i="false" u="none" strike="noStrike" kern="1200" baseline="0">
                <a:solidFill>
                  <a:schemeClr val="tx1">
                    <a:lumMod val="65000"/>
                    <a:lumOff val="35000"/>
                  </a:schemeClr>
                </a:solidFill>
                <a:latin typeface="+mn-lt"/>
                <a:ea typeface="+mn-ea"/>
                <a:cs typeface="+mn-cs"/>
              </a:defRPr>
            </a:pPr>
          </a:p>
        </c:txPr>
        <c:crossAx val="1915782015"/>
        <c:crosses val="autoZero"/>
        <c:crossBetween val="between"/>
      </c:valAx>
      <c:spPr>
        <a:noFill/>
        <a:ln>
          <a:noFill/>
        </a:ln>
        <a:effectLst/>
      </c:spPr>
    </c:plotArea>
    <c:plotVisOnly/>
    <c:dispBlanksAs val="gap"/>
    <c:showDLblsOverMax val="false"/>
  </c:chart>
  <c:spPr>
    <a:noFill/>
    <a:ln>
      <a:noFill/>
    </a:ln>
    <a:effectLst/>
  </c:spPr>
  <c:txPr>
    <a:bodyPr/>
    <a:lstStyle/>
    <a:p>
      <a:pPr>
        <a:defRPr lang="en-US"/>
      </a:pPr>
    </a:p>
  </c:txPr>
</c:chartSpace>
</file>

<file path=ppt/slides/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slides/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slides/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slides/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slides/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slides/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true" vertOverflow="clip" horzOverflow="clip" vert="horz" wrap="square" lIns="36576" tIns="18288" rIns="36576" bIns="18288" anchor="ctr" anchorCtr="true">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false"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slides/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true" vertOverflow="clip" horzOverflow="clip" vert="horz" wrap="square" lIns="36576" tIns="18288" rIns="36576" bIns="18288" anchor="ctr" anchorCtr="true">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false"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slides/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true" vertOverflow="clip" horzOverflow="clip" vert="horz" wrap="square" lIns="36576" tIns="18288" rIns="36576" bIns="18288" anchor="ctr" anchorCtr="true">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false"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slides/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true" vertOverflow="clip" horzOverflow="clip" vert="horz" wrap="square" lIns="36576" tIns="18288" rIns="36576" bIns="18288" anchor="ctr" anchorCtr="true">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false"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slides/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true" vertOverflow="clip" horzOverflow="clip" vert="horz" wrap="square" lIns="36576" tIns="18288" rIns="36576" bIns="18288" anchor="ctr" anchorCtr="true">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false"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slides/media/>
</file>

<file path=ppt/slides/media/hdphoto1.wdp>
</file>

<file path=ppt/slides/media/hdphoto2.wdp>
</file>

<file path=ppt/slides/media/image1.jpg>
</file>

<file path=ppt/slides/media/image10.png>
</file>

<file path=ppt/slides/media/image11.jpg>
</file>

<file path=ppt/slides/media/image12.png>
</file>

<file path=ppt/slides/media/image13.jpg>
</file>

<file path=ppt/slides/media/image14.jpg>
</file>

<file path=ppt/slides/media/image15.jpg>
</file>

<file path=ppt/slides/media/image16.jpg>
</file>

<file path=ppt/slides/media/image17.jpg>
</file>

<file path=ppt/slides/media/image18.png>
</file>

<file path=ppt/slides/media/image19.png>
</file>

<file path=ppt/slides/media/image2.png>
</file>

<file path=ppt/slides/media/image20.png>
</file>

<file path=ppt/slides/media/image21.jpg>
</file>

<file path=ppt/slides/media/image22.jpg>
</file>

<file path=ppt/slides/media/image23.jpg>
</file>

<file path=ppt/slides/media/image24.jpg>
</file>

<file path=ppt/slides/media/image25.jpg>
</file>

<file path=ppt/slides/media/image26.jpg>
</file>

<file path=ppt/slides/media/image27.png>
</file>

<file path=ppt/slides/media/image28.png>
</file>

<file path=ppt/slides/media/image29.jpg>
</file>

<file path=ppt/slides/media/image30.jpg>
</file>

<file path=ppt/slides/media/image31.jpg>
</file>

<file path=ppt/slides/media/image32.png>
</file>

<file path=ppt/slides/media/image33.jpg>
</file>

<file path=ppt/slides/media/image34.jpg>
</file>

<file path=ppt/slides/media/image35.jpg>
</file>

<file path=ppt/slides/media/image36.jpg>
</file>

<file path=ppt/slides/media/image37.png>
</file>

<file path=ppt/slides/media/image38.png>
</file>

<file path=ppt/slides/media/image39.png>
</file>

<file path=ppt/slides/media/image40.png>
</file>

<file path=ppt/slides/media/image41.png>
</file>

<file path=ppt/slides/media/image42.png>
</file>

<file path=ppt/slides/media/image43.png>
</file>

<file path=ppt/slides/media/image44.png>
</file>

<file path=ppt/slides/media/image45.png>
</file>

<file path=ppt/slides/media/image46.jpg>
</file>

<file path=ppt/slides/media/image47.png>
</file>

<file path=ppt/slides/slide1.xml><?xml version="1.0" encoding="utf-8"?>
<p:sld xmlns:a="http://schemas.openxmlformats.org/drawingml/2006/main" xmlns:p="http://schemas.openxmlformats.org/presentationml/2006/main" xmlns:r="http://schemas.openxmlformats.org/officeDocument/2006/relationships">
  <p:cSld>
    <p:spTree>
      <p:nvGrpSpPr>
        <p:cNvPr id="77" name=""/>
        <p:cNvGrpSpPr/>
        <p:nvPr/>
      </p:nvGrpSpPr>
      <p:grpSpPr>
        <a:xfrm>
          <a:off x="0" y="0"/>
          <a:ext cx="0" cy="0"/>
          <a:chOff x="0" y="0"/>
          <a:chExt cx="0" cy="0"/>
        </a:xfrm>
      </p:grpSpPr>
      <p:pic>
        <p:nvPicPr>
          <p:cNvPr id="78" name="图片占位符 17"/>
          <p:cNvPicPr>
            <a:picLocks noGrp="true" noChangeAspect="true"/>
          </p:cNvPicPr>
          <p:nvPr>
            <p:ph type="pic" sz="quarter" idx="10"/>
          </p:nvPr>
        </p:nvPicPr>
        <p:blipFill>
          <a:blip r:embed="rId2">
            <a:extLst>
              <a:ext uri="{28A0092B-C50C-407E-A947-70E740481C1C}"/>
            </a:extLst>
          </a:blip>
          <a:srcRect t="2632" b="2632"/>
          <a:stretch>
            <a:fillRect/>
          </a:stretch>
        </p:blipFill>
        <p:spPr/>
      </p:pic>
      <p:sp>
        <p:nvSpPr>
          <p:cNvPr id="79" name="文本占位符 4"/>
          <p:cNvSpPr>
            <a:spLocks noGrp="true"/>
          </p:cNvSpPr>
          <p:nvPr>
            <p:ph type="body" sz="quarter" idx="11"/>
          </p:nvPr>
        </p:nvSpPr>
        <p:spPr>
          <a:xfrm rot="0" flipH="false" flipV="false">
            <a:off x="400051" y="1485900"/>
            <a:ext cx="6005424" cy="1840593"/>
          </a:xfrm>
        </p:spPr>
        <p:txBody>
          <a:bodyPr>
            <a:noAutofit/>
          </a:bodyPr>
          <a:lstStyle/>
          <a:p>
            <a:pPr>
              <a:buFont typeface="Arial" panose="020B0604020202090204" pitchFamily="34" charset="0"/>
              <a:buNone/>
            </a:pPr>
            <a:r>
              <a:rPr lang="en-US" sz="3600"/>
              <a:t>vkernel: </a:t>
            </a:r>
            <a:r>
              <a:rPr sz="3600"/>
              <a:t>虚拟</a:t>
            </a:r>
            <a:r>
              <a:rPr sz="3600"/>
              <a:t>内核场景下</a:t>
            </a:r>
            <a:endParaRPr lang="en-US" sz="3600"/>
          </a:p>
          <a:p>
            <a:pPr>
              <a:buFont typeface="Arial" panose="020B0604020202090204" pitchFamily="34" charset="0"/>
              <a:buNone/>
            </a:pPr>
            <a:r>
              <a:rPr lang="zh-CN" sz="3600">
                <a:solidFill>
                  <a:schemeClr val="accent1">
                    <a:alpha val="100000"/>
                  </a:schemeClr>
                </a:solidFill>
              </a:rPr>
              <a:t>面向轻量级虚拟化的优化技术</a:t>
            </a:r>
            <a:endParaRPr lang="zh-CN" sz="4000">
              <a:solidFill>
                <a:schemeClr val="accent1">
                  <a:alpha val="100000"/>
                </a:schemeClr>
              </a:solidFill>
            </a:endParaRPr>
          </a:p>
        </p:txBody>
      </p:sp>
      <p:sp>
        <p:nvSpPr>
          <p:cNvPr id="80" name="文本占位符 5"/>
          <p:cNvSpPr>
            <a:spLocks noGrp="true"/>
          </p:cNvSpPr>
          <p:nvPr>
            <p:ph type="body" sz="quarter" idx="12"/>
          </p:nvPr>
        </p:nvSpPr>
        <p:spPr>
          <a:xfrm>
            <a:off x="410644" y="3430634"/>
            <a:ext cx="6229350" cy="336550"/>
          </a:xfrm>
        </p:spPr>
        <p:txBody>
          <a:bodyPr>
            <a:spAutoFit/>
          </a:bodyPr>
          <a:lstStyle/>
          <a:p>
            <a:pPr>
              <a:buFont typeface="Arial" panose="020B0604020202090204" pitchFamily="34" charset="0"/>
              <a:buChar char="•"/>
            </a:pPr>
            <a:r>
              <a:rPr lang="zh-CN" sz="1800"/>
              <a:t>华中</a:t>
            </a:r>
            <a:r>
              <a:rPr lang="zh-CN" sz="1800"/>
              <a:t>科技大学</a:t>
            </a:r>
            <a:endParaRPr lang="zh-CN"/>
          </a:p>
        </p:txBody>
      </p:sp>
      <p:sp>
        <p:nvSpPr>
          <p:cNvPr id="81" name="文本占位符 8"/>
          <p:cNvSpPr>
            <a:spLocks noGrp="true"/>
          </p:cNvSpPr>
          <p:nvPr>
            <p:ph type="body" sz="quarter" idx="13"/>
          </p:nvPr>
        </p:nvSpPr>
        <p:spPr>
          <a:xfrm>
            <a:off x="1976054" y="4474808"/>
            <a:ext cx="1136650" cy="342900"/>
          </a:xfrm>
        </p:spPr>
        <p:txBody>
          <a:bodyPr>
            <a:spAutoFit/>
          </a:bodyPr>
          <a:lstStyle/>
          <a:p>
            <a:pPr>
              <a:buFont typeface="Arial" panose="020B0604020202090204" pitchFamily="34" charset="0"/>
              <a:buNone/>
            </a:pPr>
            <a:r>
              <a:rPr lang="zh-CN"/>
              <a:t>金海</a:t>
            </a:r>
            <a:endParaRPr lang="en-US"/>
          </a:p>
        </p:txBody>
      </p:sp>
      <p:sp>
        <p:nvSpPr>
          <p:cNvPr id="82" name="文本占位符 10"/>
          <p:cNvSpPr>
            <a:spLocks noGrp="true"/>
          </p:cNvSpPr>
          <p:nvPr>
            <p:ph type="body" sz="quarter" idx="14"/>
          </p:nvPr>
        </p:nvSpPr>
        <p:spPr>
          <a:xfrm>
            <a:off x="4982210" y="4474845"/>
            <a:ext cx="1529080" cy="339725"/>
          </a:xfrm>
        </p:spPr>
        <p:txBody>
          <a:bodyPr wrap="square">
            <a:spAutoFit/>
          </a:bodyPr>
          <a:lstStyle/>
          <a:p>
            <a:pPr/>
            <a:r>
              <a:rPr lang="zh-CN" altLang="en-US" dirty="false"/>
              <a:t>黄卓、樊</a:t>
            </a:r>
            <a:r>
              <a:rPr lang="zh-CN" altLang="en-US" dirty="false"/>
              <a:t>浩</a:t>
            </a:r>
            <a:endParaRPr lang="zh-CN" altLang="en-US" dirty="false"/>
          </a:p>
        </p:txBody>
      </p:sp>
      <p:sp>
        <p:nvSpPr>
          <p:cNvPr id="83" name="任意多边形: 形状 9"/>
          <p:cNvSpPr/>
          <p:nvPr/>
        </p:nvSpPr>
        <p:spPr>
          <a:xfrm>
            <a:off x="6510646" y="270380"/>
            <a:ext cx="1828807" cy="6337300"/>
          </a:xfrm>
          <a:custGeom>
            <a:avLst/>
            <a:gdLst>
              <a:gd name="connsiteX0" fmla="*/ 1816103 w 1828803"/>
              <a:gd name="connsiteY0" fmla="*/ 0 h 6337300"/>
              <a:gd name="connsiteX1" fmla="*/ 3 w 1828803"/>
              <a:gd name="connsiteY1" fmla="*/ 3162300 h 6337300"/>
              <a:gd name="connsiteX2" fmla="*/ 1828803 w 1828803"/>
              <a:gd name="connsiteY2" fmla="*/ 6337300 h 6337300"/>
              <a:gd name="connsiteX0-1" fmla="*/ 1816108 w 1828808"/>
              <a:gd name="connsiteY0-2" fmla="*/ 0 h 6337300"/>
              <a:gd name="connsiteX1-3" fmla="*/ 8 w 1828808"/>
              <a:gd name="connsiteY1-4" fmla="*/ 3162300 h 6337300"/>
              <a:gd name="connsiteX2-5" fmla="*/ 1828808 w 1828808"/>
              <a:gd name="connsiteY2-6" fmla="*/ 6337300 h 6337300"/>
              <a:gd name="connsiteX0-7" fmla="*/ 1816108 w 1828808"/>
              <a:gd name="connsiteY0-8" fmla="*/ 0 h 6337300"/>
              <a:gd name="connsiteX1-9" fmla="*/ 8 w 1828808"/>
              <a:gd name="connsiteY1-10" fmla="*/ 3162300 h 6337300"/>
              <a:gd name="connsiteX2-11" fmla="*/ 1828808 w 1828808"/>
              <a:gd name="connsiteY2-12" fmla="*/ 6337300 h 6337300"/>
              <a:gd name="connsiteX0-13" fmla="*/ 1816107 w 1828807"/>
              <a:gd name="connsiteY0-14" fmla="*/ 0 h 6337300"/>
              <a:gd name="connsiteX1-15" fmla="*/ 7 w 1828807"/>
              <a:gd name="connsiteY1-16" fmla="*/ 3162300 h 6337300"/>
              <a:gd name="connsiteX2-17" fmla="*/ 1828807 w 1828807"/>
              <a:gd name="connsiteY2-18" fmla="*/ 6337300 h 6337300"/>
              <a:gd name="connsiteX0-19" fmla="*/ 1816107 w 1828807"/>
              <a:gd name="connsiteY0-20" fmla="*/ 0 h 6337300"/>
              <a:gd name="connsiteX1-21" fmla="*/ 7 w 1828807"/>
              <a:gd name="connsiteY1-22" fmla="*/ 3162300 h 6337300"/>
              <a:gd name="connsiteX2-23" fmla="*/ 1828807 w 1828807"/>
              <a:gd name="connsiteY2-24" fmla="*/ 6337300 h 6337300"/>
              <a:gd name="connsiteX0-25" fmla="*/ 1816107 w 1828807"/>
              <a:gd name="connsiteY0-26" fmla="*/ 0 h 6337300"/>
              <a:gd name="connsiteX1-27" fmla="*/ 7 w 1828807"/>
              <a:gd name="connsiteY1-28" fmla="*/ 3162300 h 6337300"/>
              <a:gd name="connsiteX2-29" fmla="*/ 1828807 w 1828807"/>
              <a:gd name="connsiteY2-30" fmla="*/ 6337300 h 6337300"/>
            </a:gdLst>
            <a:ahLst/>
            <a:cxnLst>
              <a:cxn ang="0">
                <a:pos x="connsiteX0-1" y="connsiteY0-2"/>
              </a:cxn>
              <a:cxn ang="0">
                <a:pos x="connsiteX1-3" y="connsiteY1-4"/>
              </a:cxn>
              <a:cxn ang="0">
                <a:pos x="connsiteX2-5" y="connsiteY2-6"/>
              </a:cxn>
            </a:cxnLst>
            <a:rect l="l" t="t" r="r" b="b"/>
            <a:pathLst>
              <a:path w="1828807" h="6337300">
                <a:moveTo>
                  <a:pt x="1816107" y="0"/>
                </a:moveTo>
                <a:cubicBezTo>
                  <a:pt x="472597" y="832856"/>
                  <a:pt x="-2110" y="2106083"/>
                  <a:pt x="7" y="3162300"/>
                </a:cubicBezTo>
                <a:cubicBezTo>
                  <a:pt x="2124" y="4218517"/>
                  <a:pt x="571647" y="5766476"/>
                  <a:pt x="1828807" y="6337300"/>
                </a:cubicBezTo>
              </a:path>
            </a:pathLst>
          </a:custGeom>
          <a:noFill/>
          <a:ln w="38100" cap="rnd">
            <a:solidFill>
              <a:schemeClr val="accent1"/>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84" name="文本占位符 5"/>
          <p:cNvSpPr>
            <a:spLocks noGrp="true"/>
          </p:cNvSpPr>
          <p:nvPr/>
        </p:nvSpPr>
        <p:spPr>
          <a:xfrm>
            <a:off x="410644" y="3871324"/>
            <a:ext cx="6229350" cy="311150"/>
          </a:xfrm>
          <a:prstGeom prst="rect">
            <a:avLst/>
          </a:prstGeom>
        </p:spPr>
        <p:txBody>
          <a:bodyP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en-US" altLang="zh-CN" sz="2000" kern="1200" dirty="false">
                <a:solidFill>
                  <a:schemeClr val="tx1">
                    <a:lumMod val="85000"/>
                    <a:lumOff val="15000"/>
                  </a:schemeClr>
                </a:solidFill>
                <a:latin typeface="+mn-lt"/>
                <a:ea typeface="+mn-ea"/>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buFont typeface="Arial" panose="020B0604020202090204" pitchFamily="34" charset="0"/>
              <a:buChar char="•"/>
            </a:pPr>
            <a:r>
              <a:rPr lang="zh-CN" sz="1600"/>
              <a:t>队伍成员：郑云鲲、刘佳璇、贾竟一</a:t>
            </a:r>
            <a:endParaRP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bg>
      <p:bgPr>
        <a:solidFill>
          <a:schemeClr val="bg1">
            <a:alpha val="100000"/>
          </a:schemeClr>
        </a:solidFill>
      </p:bgPr>
    </p:bg>
    <p:spTree>
      <p:nvGrpSpPr>
        <p:cNvPr id="4" name=""/>
        <p:cNvGrpSpPr/>
        <p:nvPr/>
      </p:nvGrpSpPr>
      <p:grpSpPr>
        <a:xfrm>
          <a:off x="0" y="0"/>
          <a:ext cx="0" cy="0"/>
          <a:chOff x="0" y="0"/>
          <a:chExt cx="0" cy="0"/>
        </a:xfrm>
      </p:grpSpPr>
      <p:sp>
        <p:nvSpPr>
          <p:cNvPr id="5" name="文本占位符 163"/>
          <p:cNvSpPr>
            <a:spLocks noGrp="true"/>
          </p:cNvSpPr>
          <p:nvPr userDrawn="true">
            <p:ph type="body" sz="quarter" idx="12"/>
          </p:nvPr>
        </p:nvSpPr>
        <p:spPr>
          <a:xfrm rot="0" flipH="false" flipV="false">
            <a:off x="566962" y="265803"/>
            <a:ext cx="7424957" cy="480255"/>
          </a:xfrm>
          <a:prstGeom prst="rect">
            <a:avLst/>
          </a:prstGeom>
        </p:spPr>
        <p:txBody>
          <a:bodyPr/>
          <a:p>
            <a:pPr>
              <a:buFont typeface="Arial" panose="020B0604020202090204" pitchFamily="34" charset="0"/>
              <a:buChar char="•"/>
            </a:pPr>
            <a:r>
              <a:rPr lang="zh-CN"/>
              <a:t>系统设计</a:t>
            </a:r>
            <a:r>
              <a:rPr lang="en-US"/>
              <a:t>——</a:t>
            </a:r>
            <a:r>
              <a:rPr sz="2600" b="true">
                <a:latin typeface="宋体"/>
                <a:ea typeface="宋体"/>
                <a:cs typeface="+mn-cs"/>
              </a:rPr>
              <a:t>面向容器的</a:t>
            </a:r>
            <a:r>
              <a:rPr sz="2600" b="true">
                <a:latin typeface="宋体"/>
                <a:ea typeface="宋体"/>
                <a:cs typeface="+mn-cs"/>
              </a:rPr>
              <a:t>CPU</a:t>
            </a:r>
            <a:r>
              <a:rPr sz="2600" b="true">
                <a:latin typeface="宋体"/>
                <a:ea typeface="宋体"/>
                <a:cs typeface="+mn-cs"/>
              </a:rPr>
              <a:t>调度虚拟化</a:t>
            </a:r>
            <a:endParaRPr/>
          </a:p>
        </p:txBody>
      </p:sp>
      <p:sp>
        <p:nvSpPr>
          <p:cNvPr id="6" name=""/>
          <p:cNvSpPr txBox="true"/>
          <p:nvPr/>
        </p:nvSpPr>
        <p:spPr>
          <a:xfrm rot="0" flipH="false" flipV="false">
            <a:off x="683898" y="949680"/>
            <a:ext cx="6921500" cy="457200"/>
          </a:xfrm>
          <a:prstGeom prst="rect">
            <a:avLst/>
          </a:prstGeom>
          <a:ln w="12700">
            <a:prstDash val="solid"/>
            <a:miter lim="800000"/>
          </a:ln>
        </p:spPr>
        <p:txBody>
          <a:bodyPr>
            <a:spAutoFit/>
          </a:bodyPr>
          <a:p>
            <a:pPr/>
            <a:r>
              <a:rPr lang="zh-CN" sz="2400"/>
              <a:t>对</a:t>
            </a:r>
            <a:r>
              <a:rPr lang="en-US" sz="2400"/>
              <a:t>CPU</a:t>
            </a:r>
            <a:r>
              <a:rPr lang="zh-CN" sz="2400"/>
              <a:t>调度的虚拟化主要从</a:t>
            </a:r>
            <a:r>
              <a:rPr lang="zh-CN" sz="2400" b="true"/>
              <a:t>两</a:t>
            </a:r>
            <a:r>
              <a:rPr lang="zh-CN" sz="2400" b="true"/>
              <a:t>个</a:t>
            </a:r>
            <a:r>
              <a:rPr lang="zh-CN" sz="2400"/>
              <a:t>方面进行设计：</a:t>
            </a:r>
            <a:endParaRPr/>
          </a:p>
        </p:txBody>
      </p:sp>
      <p:sp>
        <p:nvSpPr>
          <p:cNvPr id="7" name=""/>
          <p:cNvSpPr txBox="true"/>
          <p:nvPr/>
        </p:nvSpPr>
        <p:spPr>
          <a:xfrm rot="0" flipH="false" flipV="false">
            <a:off x="566962" y="1610502"/>
            <a:ext cx="609600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独立任务调度</a:t>
            </a:r>
            <a:endParaRPr/>
          </a:p>
        </p:txBody>
      </p:sp>
      <p:sp>
        <p:nvSpPr>
          <p:cNvPr id="8" name=""/>
          <p:cNvSpPr txBox="true"/>
          <p:nvPr/>
        </p:nvSpPr>
        <p:spPr>
          <a:xfrm rot="0" flipH="false" flipV="false">
            <a:off x="3945000" y="1610502"/>
            <a:ext cx="609600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参数视图隔离</a:t>
            </a:r>
            <a:endParaRPr/>
          </a:p>
        </p:txBody>
      </p:sp>
      <p:sp>
        <p:nvSpPr>
          <p:cNvPr id="9" name=""/>
          <p:cNvSpPr/>
          <p:nvPr/>
        </p:nvSpPr>
        <p:spPr>
          <a:xfrm rot="0">
            <a:off x="714215" y="2641828"/>
            <a:ext cx="2142645" cy="2795422"/>
          </a:xfrm>
          <a:prstGeom prst="roundRect">
            <a:avLst/>
          </a:prstGeom>
          <a:noFill/>
          <a:ln w="57150">
            <a:solidFill>
              <a:srgbClr val="ffc000">
                <a:alpha val="100000"/>
              </a:srgbClr>
            </a:solidFill>
            <a:prstDash val="solid"/>
            <a:miter lim="800000"/>
          </a:ln>
          <a:effectLst>
            <a:reflection blurRad="0" stA="52000" endA="300" endPos="35000" dist="0" dir="5400000" sy="-100000" rotWithShape="false"/>
          </a:effectLst>
        </p:spPr>
        <p:txBody>
          <a:bodyPr anchor="ctr"/>
          <a:p>
            <a:pPr algn="ctr"/>
            <a:endParaRPr/>
          </a:p>
        </p:txBody>
      </p:sp>
      <p:sp>
        <p:nvSpPr>
          <p:cNvPr id="10" name=""/>
          <p:cNvSpPr txBox="true"/>
          <p:nvPr/>
        </p:nvSpPr>
        <p:spPr>
          <a:xfrm rot="0" flipH="false" flipV="false">
            <a:off x="945460" y="2873428"/>
            <a:ext cx="1765300" cy="1803400"/>
          </a:xfrm>
        </p:spPr>
        <p:txBody>
          <a:bodyPr>
            <a:spAutoFit/>
          </a:bodyPr>
          <a:p>
            <a:pPr marL="0" indent="0" algn="l" defTabSz="914400">
              <a:lnSpc>
                <a:spcPct val="150000"/>
              </a:lnSpc>
              <a:spcBef>
                <a:spcPts val="0"/>
              </a:spcBef>
              <a:spcAft>
                <a:spcPts val="0"/>
              </a:spcAft>
            </a:pPr>
            <a:r>
              <a:rPr/>
              <a:t>局部调度器上的</a:t>
            </a:r>
            <a:r>
              <a:rPr/>
              <a:t> CPU</a:t>
            </a:r>
            <a:r>
              <a:rPr/>
              <a:t>资源的分配应当不受到全局调度器上配置的影响</a:t>
            </a:r>
            <a:endParaRPr/>
          </a:p>
        </p:txBody>
      </p:sp>
      <p:sp>
        <p:nvSpPr>
          <p:cNvPr id="11" name=""/>
          <p:cNvSpPr/>
          <p:nvPr/>
        </p:nvSpPr>
        <p:spPr>
          <a:xfrm rot="0" flipH="false" flipV="false">
            <a:off x="4142377" y="2548867"/>
            <a:ext cx="2142645" cy="2795422"/>
          </a:xfrm>
          <a:prstGeom prst="roundRect">
            <a:avLst/>
          </a:prstGeom>
          <a:noFill/>
          <a:ln w="57150">
            <a:solidFill>
              <a:srgbClr val="ffc000">
                <a:alpha val="100000"/>
              </a:srgbClr>
            </a:solidFill>
            <a:prstDash val="solid"/>
            <a:miter lim="800000"/>
          </a:ln>
          <a:effectLst>
            <a:reflection blurRad="0" stA="52000" endA="300" endPos="35000" dist="0" dir="5400000" sy="-100000" rotWithShape="false"/>
          </a:effectLst>
        </p:spPr>
        <p:txBody>
          <a:bodyPr anchor="ctr"/>
          <a:p>
            <a:pPr algn="ctr"/>
            <a:endParaRPr/>
          </a:p>
        </p:txBody>
      </p:sp>
      <p:sp>
        <p:nvSpPr>
          <p:cNvPr id="12" name=""/>
          <p:cNvSpPr txBox="true"/>
          <p:nvPr/>
        </p:nvSpPr>
        <p:spPr>
          <a:xfrm rot="0" flipH="false" flipV="false">
            <a:off x="4279441" y="2787650"/>
            <a:ext cx="1822450" cy="2146300"/>
          </a:xfrm>
          <a:prstGeom prst="rect">
            <a:avLst/>
          </a:prstGeom>
          <a:ln w="6350">
            <a:prstDash val="solid"/>
          </a:ln>
        </p:spPr>
        <p:txBody>
          <a:bodyPr wrap="square">
            <a:spAutoFit/>
          </a:bodyPr>
          <a:lstStyle/>
          <a:p>
            <a:pPr marL="0" lvl="0" indent="0" algn="l" defTabSz="914400">
              <a:lnSpc>
                <a:spcPct val="150000"/>
              </a:lnSpc>
              <a:defRPr sz="1800">
                <a:solidFill>
                  <a:schemeClr val="tx1">
                    <a:alpha val="100000"/>
                  </a:schemeClr>
                </a:solidFill>
                <a:latin typeface="Segoe UI"/>
                <a:ea typeface="微软雅黑"/>
                <a:cs typeface="+mn-cs"/>
              </a:defRPr>
            </a:pPr>
            <a:r>
              <a:rPr lang="zh-CN" sz="1800" b="false" i="false" u="none" strike="noStrike">
                <a:solidFill>
                  <a:schemeClr val="tx1">
                    <a:alpha val="100000"/>
                  </a:schemeClr>
                </a:solidFill>
                <a:latin typeface="Segoe UI"/>
                <a:ea typeface="微软雅黑"/>
                <a:cs typeface="+mn-cs"/>
              </a:rPr>
              <a:t>局部调度器不再复用全局调度器上的参数</a:t>
            </a:r>
            <a:r>
              <a:rPr lang="zh-CN" sz="1800" b="false" i="false" u="none" strike="noStrike">
                <a:solidFill>
                  <a:schemeClr val="tx1">
                    <a:alpha val="100000"/>
                  </a:schemeClr>
                </a:solidFill>
                <a:latin typeface="Segoe UI"/>
                <a:ea typeface="微软雅黑"/>
                <a:cs typeface="+mn-cs"/>
              </a:rPr>
              <a:t>配置，而具有其独立的参数列表</a:t>
            </a:r>
            <a:endParaRPr sz="1800">
              <a:solidFill>
                <a:schemeClr val="tx1">
                  <a:alpha val="100000"/>
                </a:schemeClr>
              </a:solidFill>
              <a:latin typeface="Segoe UI"/>
              <a:ea typeface="微软雅黑"/>
              <a:cs typeface="+mn-cs"/>
            </a:endParaRPr>
          </a:p>
        </p:txBody>
      </p:sp>
      <p:pic>
        <p:nvPicPr>
          <p:cNvPr id="13" name=""/>
          <p:cNvPicPr>
            <a:picLocks noChangeAspect="true"/>
          </p:cNvPicPr>
          <p:nvPr/>
        </p:nvPicPr>
        <p:blipFill>
          <a:blip r:embed="rId1"/>
          <a:stretch>
            <a:fillRect/>
          </a:stretch>
        </p:blipFill>
        <p:spPr>
          <a:xfrm rot="0" flipH="false" flipV="false">
            <a:off x="8234930" y="1782096"/>
            <a:ext cx="4607948" cy="3293808"/>
          </a:xfrm>
          <a:prstGeom prst="rect"/>
        </p:spPr>
      </p:pic>
    </p:spTree>
  </p:cSld>
</p:sld>
</file>

<file path=ppt/slides/slide11.xml><?xml version="1.0" encoding="utf-8"?>
<p:sld xmlns:a="http://schemas.openxmlformats.org/drawingml/2006/main" xmlns:p="http://schemas.openxmlformats.org/presentationml/2006/main">
  <p:cSld>
    <p:bg>
      <p:bgPr>
        <a:solidFill>
          <a:schemeClr val="bg1">
            <a:alpha val="100000"/>
          </a:schemeClr>
        </a:solidFill>
      </p:bgPr>
    </p:bg>
    <p:spTree>
      <p:nvGrpSpPr>
        <p:cNvPr id="14" name=""/>
        <p:cNvGrpSpPr/>
        <p:nvPr/>
      </p:nvGrpSpPr>
      <p:grpSpPr>
        <a:xfrm>
          <a:off x="0" y="0"/>
          <a:ext cx="0" cy="0"/>
          <a:chOff x="0" y="0"/>
          <a:chExt cx="0" cy="0"/>
        </a:xfrm>
      </p:grpSpPr>
      <p:sp>
        <p:nvSpPr>
          <p:cNvPr id="15" name="文本占位符 163"/>
          <p:cNvSpPr>
            <a:spLocks noGrp="true"/>
          </p:cNvSpPr>
          <p:nvPr userDrawn="true">
            <p:ph type="body" sz="quarter" idx="12"/>
          </p:nvPr>
        </p:nvSpPr>
        <p:spPr>
          <a:xfrm rot="0" flipH="false" flipV="false">
            <a:off x="566962" y="265803"/>
            <a:ext cx="7551333" cy="426497"/>
          </a:xfrm>
          <a:prstGeom prst="rect">
            <a:avLst/>
          </a:prstGeom>
        </p:spPr>
        <p:txBody>
          <a:bodyPr/>
          <a:p>
            <a:pPr>
              <a:buFont typeface="Arial" panose="020B0604020202090204" pitchFamily="34" charset="0"/>
              <a:buChar char="•"/>
            </a:pPr>
            <a:r>
              <a:rPr lang="zh-CN"/>
              <a:t>系统设计</a:t>
            </a:r>
            <a:r>
              <a:rPr lang="en-US"/>
              <a:t>——</a:t>
            </a:r>
            <a:r>
              <a:rPr sz="2600" b="true">
                <a:latin typeface="宋体"/>
                <a:ea typeface="宋体"/>
                <a:cs typeface="+mn-cs"/>
              </a:rPr>
              <a:t>CPU</a:t>
            </a:r>
            <a:r>
              <a:rPr sz="2600" b="true">
                <a:latin typeface="宋体"/>
                <a:ea typeface="宋体"/>
                <a:cs typeface="+mn-cs"/>
              </a:rPr>
              <a:t>调度虚拟化</a:t>
            </a:r>
            <a:r>
              <a:rPr lang="zh-CN" sz="2600" b="true">
                <a:latin typeface="宋体"/>
                <a:ea typeface="宋体"/>
                <a:cs typeface="+mn-cs"/>
              </a:rPr>
              <a:t>之独立任务调度</a:t>
            </a:r>
            <a:endParaRPr/>
          </a:p>
        </p:txBody>
      </p:sp>
      <p:sp>
        <p:nvSpPr>
          <p:cNvPr id="16" name=""/>
          <p:cNvSpPr txBox="true"/>
          <p:nvPr/>
        </p:nvSpPr>
        <p:spPr>
          <a:xfrm rot="0" flipH="false" flipV="false">
            <a:off x="885645" y="973370"/>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策略的配置接口</a:t>
            </a:r>
            <a:endParaRPr/>
          </a:p>
        </p:txBody>
      </p:sp>
      <p:sp>
        <p:nvSpPr>
          <p:cNvPr id="17" name=""/>
          <p:cNvSpPr/>
          <p:nvPr/>
        </p:nvSpPr>
        <p:spPr>
          <a:xfrm rot="0" flipH="false" flipV="false">
            <a:off x="1092680" y="1992504"/>
            <a:ext cx="2012830" cy="747622"/>
          </a:xfrm>
          <a:prstGeom prst="roundRect">
            <a:avLst/>
          </a:prstGeom>
          <a:solidFill>
            <a:srgbClr val="92D050">
              <a:alpha val="47000"/>
            </a:srgbClr>
          </a:solidFill>
          <a:ln w="12700">
            <a:solidFill>
              <a:srgbClr val="5c5c5c">
                <a:alpha val="100000"/>
              </a:srgbClr>
            </a:solidFill>
            <a:prstDash val="lgDashDot"/>
            <a:miter lim="800000"/>
          </a:ln>
        </p:spPr>
        <p:txBody>
          <a:bodyPr anchor="ctr"/>
          <a:p>
            <a:pPr algn="ctr"/>
            <a:r>
              <a:rPr lang="zh-CN"/>
              <a:t>考虑策略配置</a:t>
            </a:r>
            <a:endParaRPr/>
          </a:p>
          <a:p>
            <a:pPr algn="ctr"/>
            <a:r>
              <a:rPr lang="zh-CN"/>
              <a:t>的作用范围</a:t>
            </a:r>
            <a:endParaRPr/>
          </a:p>
        </p:txBody>
      </p:sp>
      <p:sp>
        <p:nvSpPr>
          <p:cNvPr id="18" name=""/>
          <p:cNvSpPr txBox="true"/>
          <p:nvPr/>
        </p:nvSpPr>
        <p:spPr>
          <a:xfrm rot="0" flipH="false" flipV="false">
            <a:off x="1092680" y="3086820"/>
            <a:ext cx="6096000" cy="361950"/>
          </a:xfrm>
        </p:spPr>
        <p:txBody>
          <a:bodyPr>
            <a:spAutoFit/>
          </a:bodyPr>
          <a:p>
            <a:pPr/>
            <a:r>
              <a:rPr/>
              <a:t>策略作用于单个线程</a:t>
            </a:r>
            <a:endParaRPr/>
          </a:p>
        </p:txBody>
      </p:sp>
      <p:sp>
        <p:nvSpPr>
          <p:cNvPr id="19" name=""/>
          <p:cNvSpPr txBox="true"/>
          <p:nvPr/>
        </p:nvSpPr>
        <p:spPr>
          <a:xfrm rot="0" flipH="false" flipV="false">
            <a:off x="1092680" y="3972555"/>
            <a:ext cx="6096000" cy="361950"/>
          </a:xfrm>
        </p:spPr>
        <p:txBody>
          <a:bodyPr>
            <a:spAutoFit/>
          </a:bodyPr>
          <a:p>
            <a:pPr/>
            <a:r>
              <a:rPr/>
              <a:t>策略作用于单个运行队列</a:t>
            </a:r>
            <a:endParaRPr/>
          </a:p>
        </p:txBody>
      </p:sp>
      <p:sp>
        <p:nvSpPr>
          <p:cNvPr id="20" name=""/>
          <p:cNvSpPr txBox="true"/>
          <p:nvPr/>
        </p:nvSpPr>
        <p:spPr>
          <a:xfrm rot="0" flipH="false" flipV="false">
            <a:off x="1092680" y="4754772"/>
            <a:ext cx="6096000" cy="361950"/>
          </a:xfrm>
        </p:spPr>
        <p:txBody>
          <a:bodyPr>
            <a:spAutoFit/>
          </a:bodyPr>
          <a:p>
            <a:pPr/>
            <a:r>
              <a:rPr/>
              <a:t>策略作用于整个控制组</a:t>
            </a:r>
            <a:endParaRPr/>
          </a:p>
        </p:txBody>
      </p:sp>
      <p:sp>
        <p:nvSpPr>
          <p:cNvPr id="21" name=""/>
          <p:cNvSpPr txBox="true"/>
          <p:nvPr/>
        </p:nvSpPr>
        <p:spPr>
          <a:xfrm rot="0" flipH="false" flipV="false">
            <a:off x="4273370" y="2810595"/>
            <a:ext cx="6775450" cy="914400"/>
          </a:xfrm>
        </p:spPr>
        <p:txBody>
          <a:bodyPr>
            <a:spAutoFit/>
          </a:bodyPr>
          <a:p>
            <a:pPr/>
            <a:r>
              <a:rPr/>
              <a:t>设计实现过于复杂</a:t>
            </a:r>
            <a:endParaRPr/>
          </a:p>
          <a:p>
            <a:pPr/>
            <a:r>
              <a:rPr lang="zh-CN"/>
              <a:t>多策略同时存在可能会导致优先级较低的策略任务很可能被阻塞</a:t>
            </a:r>
            <a:endParaRPr/>
          </a:p>
          <a:p>
            <a:pPr/>
            <a:r>
              <a:rPr lang="zh-CN"/>
              <a:t>容器常被用于单进程多线程环境，运行环境并不复杂</a:t>
            </a:r>
            <a:endParaRPr/>
          </a:p>
        </p:txBody>
      </p:sp>
      <p:sp>
        <p:nvSpPr>
          <p:cNvPr id="22" name=""/>
          <p:cNvSpPr txBox="true"/>
          <p:nvPr/>
        </p:nvSpPr>
        <p:spPr>
          <a:xfrm rot="0" flipH="false" flipV="false">
            <a:off x="4273370" y="4615072"/>
            <a:ext cx="7677150" cy="641350"/>
          </a:xfrm>
        </p:spPr>
        <p:txBody>
          <a:bodyPr>
            <a:spAutoFit/>
          </a:bodyPr>
          <a:p>
            <a:pPr/>
            <a:r>
              <a:rPr/>
              <a:t>容器本身依赖控制组实现资源控制，</a:t>
            </a:r>
            <a:r>
              <a:rPr/>
              <a:t>与局部调度器具有良好的适配性</a:t>
            </a:r>
            <a:endParaRPr/>
          </a:p>
          <a:p>
            <a:pPr/>
            <a:r>
              <a:rPr lang="zh-CN"/>
              <a:t>大量的接口可以降低对策略配置实现的复杂性，便于实现</a:t>
            </a:r>
            <a:endParaRPr/>
          </a:p>
        </p:txBody>
      </p:sp>
      <p:sp>
        <p:nvSpPr>
          <p:cNvPr id="23" name=""/>
          <p:cNvSpPr txBox="true"/>
          <p:nvPr/>
        </p:nvSpPr>
        <p:spPr>
          <a:xfrm rot="0" flipH="false" flipV="false">
            <a:off x="4273370" y="3849359"/>
            <a:ext cx="6515100" cy="641350"/>
          </a:xfrm>
        </p:spPr>
        <p:txBody>
          <a:bodyPr>
            <a:spAutoFit/>
          </a:bodyPr>
          <a:p>
            <a:pPr/>
            <a:r>
              <a:rPr lang="zh-CN"/>
              <a:t>同一个控制组在不同</a:t>
            </a:r>
            <a:r>
              <a:rPr lang="en-US"/>
              <a:t> CPU </a:t>
            </a:r>
            <a:r>
              <a:rPr lang="zh-CN"/>
              <a:t>上的运行队列</a:t>
            </a:r>
            <a:r>
              <a:rPr lang="zh-CN"/>
              <a:t>使用的策略不同</a:t>
            </a:r>
            <a:endParaRPr/>
          </a:p>
          <a:p>
            <a:pPr/>
            <a:r>
              <a:rPr/>
              <a:t>将任务固定在同一个</a:t>
            </a:r>
            <a:r>
              <a:rPr/>
              <a:t> CPU </a:t>
            </a:r>
            <a:r>
              <a:rPr/>
              <a:t>上，</a:t>
            </a:r>
            <a:r>
              <a:rPr/>
              <a:t>影响任务运行，浪费硬件资源。</a:t>
            </a:r>
            <a:endParaRPr/>
          </a:p>
        </p:txBody>
      </p:sp>
      <p:sp>
        <p:nvSpPr>
          <p:cNvPr id="24" name=""/>
          <p:cNvSpPr/>
          <p:nvPr/>
        </p:nvSpPr>
        <p:spPr>
          <a:xfrm rot="0" flipH="false" flipV="false">
            <a:off x="885645" y="5509404"/>
            <a:ext cx="5256363" cy="603250"/>
          </a:xfrm>
          <a:prstGeom prst="roundRect">
            <a:avLst/>
          </a:prstGeom>
          <a:noFill/>
          <a:ln w="28575">
            <a:solidFill>
              <a:srgbClr val="5c5c5c">
                <a:alpha val="100000"/>
              </a:srgbClr>
            </a:solidFill>
            <a:prstDash val="solid"/>
            <a:miter lim="800000"/>
          </a:ln>
        </p:spPr>
        <p:txBody>
          <a:bodyPr anchor="ctr"/>
          <a:p>
            <a:pPr algn="ctr"/>
            <a:endParaRPr/>
          </a:p>
        </p:txBody>
      </p:sp>
      <p:sp>
        <p:nvSpPr>
          <p:cNvPr id="25" name=""/>
          <p:cNvSpPr txBox="true"/>
          <p:nvPr/>
        </p:nvSpPr>
        <p:spPr>
          <a:xfrm rot="0" flipH="false" flipV="false">
            <a:off x="975623" y="5566934"/>
            <a:ext cx="6096000" cy="361950"/>
          </a:xfrm>
        </p:spPr>
        <p:txBody>
          <a:bodyPr>
            <a:spAutoFit/>
          </a:bodyPr>
          <a:p>
            <a:pPr/>
            <a:r>
              <a:rPr/>
              <a:t>综上，本项目采用策略作用于整个控制组的方案</a:t>
            </a:r>
            <a:endParaRPr/>
          </a:p>
        </p:txBody>
      </p:sp>
      <p:sp>
        <p:nvSpPr>
          <p:cNvPr id="26" name=""/>
          <p:cNvSpPr txBox="true"/>
          <p:nvPr/>
        </p:nvSpPr>
        <p:spPr>
          <a:xfrm rot="0" flipH="false" flipV="false">
            <a:off x="6613585" y="5380785"/>
            <a:ext cx="6096000" cy="641350"/>
          </a:xfrm>
        </p:spPr>
        <p:txBody>
          <a:bodyPr>
            <a:spAutoFit/>
          </a:bodyPr>
          <a:p>
            <a:pPr/>
            <a:r>
              <a:rPr/>
              <a:t>增加</a:t>
            </a:r>
            <a:r>
              <a:rPr/>
              <a:t>"</a:t>
            </a:r>
            <a:r>
              <a:rPr b="true"/>
              <a:t>real_policy</a:t>
            </a:r>
            <a:r>
              <a:rPr/>
              <a:t>" </a:t>
            </a:r>
            <a:r>
              <a:rPr/>
              <a:t>变</a:t>
            </a:r>
            <a:r>
              <a:rPr/>
              <a:t> </a:t>
            </a:r>
            <a:r>
              <a:rPr/>
              <a:t>量</a:t>
            </a:r>
            <a:r>
              <a:rPr lang="zh-CN"/>
              <a:t>，</a:t>
            </a:r>
            <a:endParaRPr/>
          </a:p>
          <a:p>
            <a:pPr/>
            <a:r>
              <a:rPr lang="zh-CN"/>
              <a:t>指示局部调度器实际策略类型</a:t>
            </a:r>
            <a:endParaRPr/>
          </a:p>
        </p:txBody>
      </p:sp>
    </p:spTree>
  </p:cSld>
</p:sld>
</file>

<file path=ppt/slides/slide12.xml><?xml version="1.0" encoding="utf-8"?>
<p:sld xmlns:a="http://schemas.openxmlformats.org/drawingml/2006/main" xmlns:p="http://schemas.openxmlformats.org/presentationml/2006/main">
  <p:cSld>
    <p:bg>
      <p:bgPr>
        <a:solidFill>
          <a:schemeClr val="bg1">
            <a:alpha val="100000"/>
          </a:schemeClr>
        </a:solidFill>
      </p:bgPr>
    </p:bg>
    <p:spTree>
      <p:nvGrpSpPr>
        <p:cNvPr id="27" name=""/>
        <p:cNvGrpSpPr/>
        <p:nvPr/>
      </p:nvGrpSpPr>
      <p:grpSpPr>
        <a:xfrm>
          <a:off x="0" y="0"/>
          <a:ext cx="0" cy="0"/>
          <a:chOff x="0" y="0"/>
          <a:chExt cx="0" cy="0"/>
        </a:xfrm>
      </p:grpSpPr>
      <p:sp>
        <p:nvSpPr>
          <p:cNvPr id="28" name="文本占位符 163"/>
          <p:cNvSpPr txBox="true">
            <a:spLocks noGrp="true"/>
          </p:cNvSpPr>
          <p:nvPr userDrawn="true"/>
        </p:nvSpPr>
        <p:spPr>
          <a:xfrm rot="0" flipH="false" flipV="false">
            <a:off x="566962" y="265803"/>
            <a:ext cx="7551333" cy="426497"/>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pPr>
            <a:r>
              <a:rPr lang="zh-CN" altLang="en-US" sz="2800" b="true" kern="1200" dirty="false">
                <a:solidFill>
                  <a:srgbClr val="000000"/>
                </a:solidFill>
                <a:latin typeface="微软雅黑"/>
                <a:ea typeface="微软雅黑"/>
                <a:cs typeface="+mn-cs"/>
              </a:rPr>
              <a:t>系统设计</a:t>
            </a:r>
            <a:r>
              <a:rPr lang="en-US" altLang="en-US" sz="2800" b="true" kern="1200" dirty="false">
                <a:solidFill>
                  <a:srgbClr val="000000"/>
                </a:solidFill>
                <a:latin typeface="微软雅黑"/>
                <a:ea typeface="微软雅黑"/>
                <a:cs typeface="+mn-cs"/>
              </a:rPr>
              <a:t>——</a:t>
            </a:r>
            <a:r>
              <a:rPr lang="zh-CN" altLang="en-US" sz="2600" b="true" kern="1200" dirty="false">
                <a:solidFill>
                  <a:srgbClr val="000000"/>
                </a:solidFill>
                <a:latin typeface="宋体"/>
                <a:ea typeface="宋体"/>
                <a:cs typeface="+mn-cs"/>
              </a:rPr>
              <a:t>CPU</a:t>
            </a:r>
            <a:r>
              <a:rPr lang="zh-CN" altLang="en-US" sz="2600" b="true" kern="1200" dirty="false">
                <a:solidFill>
                  <a:srgbClr val="000000"/>
                </a:solidFill>
                <a:latin typeface="宋体"/>
                <a:ea typeface="宋体"/>
                <a:cs typeface="+mn-cs"/>
              </a:rPr>
              <a:t>调度虚拟化</a:t>
            </a:r>
            <a:r>
              <a:rPr lang="zh-CN" altLang="en-US" sz="2600" b="true" kern="1200" dirty="false">
                <a:solidFill>
                  <a:srgbClr val="000000"/>
                </a:solidFill>
                <a:latin typeface="宋体"/>
                <a:ea typeface="宋体"/>
                <a:cs typeface="+mn-cs"/>
              </a:rPr>
              <a:t>之独立任务调度</a:t>
            </a:r>
            <a:endParaRPr lang="zh-CN" altLang="en-US" sz="2800" b="true" kern="1200" dirty="false">
              <a:solidFill>
                <a:srgbClr val="000000"/>
              </a:solidFill>
              <a:latin typeface="微软雅黑"/>
              <a:ea typeface="微软雅黑"/>
              <a:cs typeface="+mn-cs"/>
            </a:endParaRPr>
          </a:p>
        </p:txBody>
      </p:sp>
      <p:sp>
        <p:nvSpPr>
          <p:cNvPr id="29" name=""/>
          <p:cNvSpPr txBox="true"/>
          <p:nvPr/>
        </p:nvSpPr>
        <p:spPr>
          <a:xfrm rot="0" flipH="false" flipV="false">
            <a:off x="953477" y="1184764"/>
            <a:ext cx="6096000" cy="520700"/>
          </a:xfrm>
        </p:spPr>
        <p:txBody>
          <a:bodyPr>
            <a:spAutoFit/>
          </a:bodyPr>
          <a:p>
            <a:pPr/>
            <a:r>
              <a:rPr lang="en-US" sz="2800" b="true" spc="-10">
                <a:solidFill>
                  <a:schemeClr val="tx1">
                    <a:lumMod val="85000"/>
                    <a:lumOff val="15000"/>
                    <a:alpha val="100000"/>
                  </a:schemeClr>
                </a:solidFill>
                <a:latin typeface="微软雅黑"/>
                <a:ea typeface="微软雅黑"/>
                <a:cs typeface="+mn-cs"/>
              </a:rPr>
              <a:t>·</a:t>
            </a:r>
            <a:r>
              <a:rPr b="true"/>
              <a:t>cpu.real_policy</a:t>
            </a:r>
            <a:r>
              <a:rPr lang="zh-CN" b="true"/>
              <a:t>的适配</a:t>
            </a:r>
            <a:endParaRPr/>
          </a:p>
        </p:txBody>
      </p:sp>
      <p:sp>
        <p:nvSpPr>
          <p:cNvPr id="30" name=""/>
          <p:cNvSpPr/>
          <p:nvPr/>
        </p:nvSpPr>
        <p:spPr>
          <a:xfrm rot="0" flipH="false" flipV="false">
            <a:off x="1625600" y="2188308"/>
            <a:ext cx="984736" cy="687753"/>
          </a:xfrm>
          <a:prstGeom prst="roundRect">
            <a:avLst/>
          </a:prstGeom>
          <a:solidFill>
            <a:schemeClr val="accent4">
              <a:alpha val="100000"/>
            </a:schemeClr>
          </a:solidFill>
          <a:ln w="12700">
            <a:solidFill>
              <a:srgbClr val="5C5C5C">
                <a:alpha val="100000"/>
              </a:srgbClr>
            </a:solidFill>
            <a:prstDash val="solid"/>
            <a:miter lim="800000"/>
          </a:ln>
        </p:spPr>
        <p:txBody>
          <a:bodyPr anchor="ctr"/>
          <a:p>
            <a:pPr algn="ctr"/>
            <a:r>
              <a:rPr lang="zh-CN"/>
              <a:t>约定参数定义</a:t>
            </a:r>
            <a:endParaRPr/>
          </a:p>
        </p:txBody>
      </p:sp>
      <p:sp>
        <p:nvSpPr>
          <p:cNvPr id="31" name=""/>
          <p:cNvSpPr txBox="true"/>
          <p:nvPr/>
        </p:nvSpPr>
        <p:spPr>
          <a:xfrm rot="0" flipH="false" flipV="false">
            <a:off x="4139429" y="2188308"/>
            <a:ext cx="6908800" cy="641350"/>
          </a:xfrm>
        </p:spPr>
        <p:txBody>
          <a:bodyPr>
            <a:spAutoFit/>
          </a:bodyPr>
          <a:p>
            <a:pPr/>
            <a:r>
              <a:rPr/>
              <a:t>当该值为</a:t>
            </a:r>
            <a:r>
              <a:rPr/>
              <a:t> 0 </a:t>
            </a:r>
            <a:r>
              <a:rPr/>
              <a:t>时</a:t>
            </a:r>
            <a:r>
              <a:rPr lang="zh-CN"/>
              <a:t>，</a:t>
            </a:r>
            <a:r>
              <a:rPr/>
              <a:t>使用</a:t>
            </a:r>
            <a:r>
              <a:rPr/>
              <a:t> CFS </a:t>
            </a:r>
            <a:r>
              <a:rPr/>
              <a:t>调度器提供的</a:t>
            </a:r>
            <a:r>
              <a:rPr/>
              <a:t> SCHED_NORMAL </a:t>
            </a:r>
            <a:r>
              <a:rPr/>
              <a:t>策略，当该值为</a:t>
            </a:r>
            <a:r>
              <a:rPr/>
              <a:t> 1 </a:t>
            </a:r>
            <a:r>
              <a:rPr/>
              <a:t>时表示正在使用</a:t>
            </a:r>
            <a:r>
              <a:rPr/>
              <a:t> FIFO</a:t>
            </a:r>
            <a:r>
              <a:rPr lang="zh-CN"/>
              <a:t>策</a:t>
            </a:r>
            <a:r>
              <a:rPr/>
              <a:t>略</a:t>
            </a:r>
            <a:r>
              <a:rPr lang="zh-CN"/>
              <a:t>。</a:t>
            </a:r>
            <a:r>
              <a:rPr lang="en-US"/>
              <a:t>etc.</a:t>
            </a:r>
            <a:endParaRPr/>
          </a:p>
        </p:txBody>
      </p:sp>
      <p:sp>
        <p:nvSpPr>
          <p:cNvPr id="32" name=""/>
          <p:cNvSpPr/>
          <p:nvPr/>
        </p:nvSpPr>
        <p:spPr>
          <a:xfrm rot="0" flipH="false" flipV="false">
            <a:off x="1625600" y="3695077"/>
            <a:ext cx="984758" cy="687753"/>
          </a:xfrm>
          <a:prstGeom prst="roundRect">
            <a:avLst/>
          </a:prstGeom>
          <a:solidFill>
            <a:schemeClr val="accent6">
              <a:alpha val="100000"/>
            </a:schemeClr>
          </a:solidFill>
          <a:ln w="12700">
            <a:solidFill>
              <a:srgbClr val="5C5C5C">
                <a:alpha val="100000"/>
              </a:srgbClr>
            </a:solidFill>
            <a:prstDash val="solid"/>
            <a:miter lim="800000"/>
          </a:ln>
        </p:spPr>
        <p:txBody>
          <a:bodyPr anchor="ctr"/>
          <a:p>
            <a:pPr algn="ctr"/>
            <a:r>
              <a:rPr lang="zh-CN"/>
              <a:t>加入层级特判</a:t>
            </a:r>
            <a:endParaRPr/>
          </a:p>
        </p:txBody>
      </p:sp>
      <p:sp>
        <p:nvSpPr>
          <p:cNvPr id="33" name=""/>
          <p:cNvSpPr txBox="true"/>
          <p:nvPr/>
        </p:nvSpPr>
        <p:spPr>
          <a:xfrm rot="0" flipH="false" flipV="false">
            <a:off x="4139429" y="3625361"/>
            <a:ext cx="6489700" cy="641350"/>
          </a:xfrm>
        </p:spPr>
        <p:txBody>
          <a:bodyPr>
            <a:spAutoFit/>
          </a:bodyPr>
          <a:p>
            <a:pPr/>
            <a:r>
              <a:rPr/>
              <a:t>直接复用控制组接口将在容器以外的系统层级也出现配置参数</a:t>
            </a:r>
            <a:r>
              <a:rPr lang="en-US"/>
              <a:t>,</a:t>
            </a:r>
            <a:r>
              <a:rPr lang="zh-CN"/>
              <a:t>可以</a:t>
            </a:r>
            <a:r>
              <a:rPr lang="zh-CN"/>
              <a:t>通过引入对层级的特判</a:t>
            </a:r>
            <a:endParaRPr/>
          </a:p>
        </p:txBody>
      </p:sp>
      <p:sp>
        <p:nvSpPr>
          <p:cNvPr id="34" name=""/>
          <p:cNvSpPr/>
          <p:nvPr/>
        </p:nvSpPr>
        <p:spPr>
          <a:xfrm rot="0" flipH="false" flipV="false">
            <a:off x="1625600" y="5152536"/>
            <a:ext cx="984758" cy="687753"/>
          </a:xfrm>
          <a:prstGeom prst="roundRect">
            <a:avLst/>
          </a:prstGeom>
          <a:solidFill>
            <a:schemeClr val="accent1">
              <a:lumMod val="40000"/>
              <a:lumOff val="60000"/>
              <a:alpha val="100000"/>
            </a:schemeClr>
          </a:solidFill>
          <a:ln w="12700">
            <a:solidFill>
              <a:srgbClr val="5C5C5C">
                <a:alpha val="100000"/>
              </a:srgbClr>
            </a:solidFill>
            <a:prstDash val="solid"/>
            <a:miter lim="800000"/>
          </a:ln>
        </p:spPr>
        <p:txBody>
          <a:bodyPr anchor="ctr"/>
          <a:p>
            <a:pPr algn="ctr"/>
            <a:r>
              <a:rPr lang="zh-CN"/>
              <a:t>增加写入权限</a:t>
            </a:r>
            <a:endParaRPr/>
          </a:p>
        </p:txBody>
      </p:sp>
      <p:sp>
        <p:nvSpPr>
          <p:cNvPr id="35" name=""/>
          <p:cNvSpPr txBox="true"/>
          <p:nvPr/>
        </p:nvSpPr>
        <p:spPr>
          <a:xfrm rot="0" flipH="false" flipV="false">
            <a:off x="4139429" y="4902688"/>
            <a:ext cx="7112000" cy="1187450"/>
          </a:xfrm>
        </p:spPr>
        <p:txBody>
          <a:bodyPr>
            <a:spAutoFit/>
          </a:bodyPr>
          <a:p>
            <a:pPr/>
            <a:r>
              <a:rPr/>
              <a:t>容器内部不具备对控制组参数进行配置</a:t>
            </a:r>
            <a:r>
              <a:rPr/>
              <a:t>的权限</a:t>
            </a:r>
            <a:r>
              <a:rPr lang="zh-CN"/>
              <a:t>，</a:t>
            </a:r>
            <a:r>
              <a:rPr/>
              <a:t>可以在写权限检查的关键路径上添加判断</a:t>
            </a:r>
            <a:r>
              <a:rPr lang="zh-CN"/>
              <a:t>。</a:t>
            </a:r>
            <a:endParaRPr/>
          </a:p>
          <a:p>
            <a:pPr/>
            <a:r>
              <a:rPr lang="zh-CN"/>
              <a:t>定义</a:t>
            </a:r>
            <a:r>
              <a:rPr lang="en-US"/>
              <a:t>vkernel_security_check_file</a:t>
            </a:r>
            <a:r>
              <a:rPr lang="zh-CN"/>
              <a:t>函数，</a:t>
            </a:r>
            <a:r>
              <a:rPr/>
              <a:t>在</a:t>
            </a:r>
            <a:r>
              <a:rPr/>
              <a:t>__mnt_is_readonly </a:t>
            </a:r>
            <a:r>
              <a:rPr/>
              <a:t>函数中加入对</a:t>
            </a:r>
            <a:r>
              <a:rPr lang="zh-CN"/>
              <a:t>该</a:t>
            </a:r>
            <a:r>
              <a:rPr/>
              <a:t>函数的判断</a:t>
            </a:r>
            <a:endParaRPr/>
          </a:p>
        </p:txBody>
      </p:sp>
      <p:sp>
        <p:nvSpPr>
          <p:cNvPr id="36" name=""/>
          <p:cNvSpPr/>
          <p:nvPr/>
        </p:nvSpPr>
        <p:spPr>
          <a:xfrm rot="0" flipH="false" flipV="false">
            <a:off x="4251569" y="1184764"/>
            <a:ext cx="531446" cy="593969"/>
          </a:xfrm>
          <a:prstGeom prst="stripedRightArrow">
            <a:avLst/>
          </a:prstGeom>
          <a:solidFill>
            <a:schemeClr val="accent1">
              <a:alpha val="100000"/>
            </a:schemeClr>
          </a:solidFill>
          <a:ln w="12700">
            <a:solidFill>
              <a:srgbClr val="5C5C5C">
                <a:alpha val="100000"/>
              </a:srgbClr>
            </a:solidFill>
            <a:prstDash val="solid"/>
            <a:miter lim="800000"/>
          </a:ln>
        </p:spPr>
        <p:txBody>
          <a:bodyPr anchor="ctr"/>
          <a:p>
            <a:pPr algn="ctr"/>
            <a:endParaRPr/>
          </a:p>
        </p:txBody>
      </p:sp>
      <p:sp>
        <p:nvSpPr>
          <p:cNvPr id="37" name=""/>
          <p:cNvSpPr txBox="true"/>
          <p:nvPr/>
        </p:nvSpPr>
        <p:spPr>
          <a:xfrm rot="0" flipH="false" flipV="false">
            <a:off x="5080000" y="983104"/>
            <a:ext cx="7112000" cy="914400"/>
          </a:xfrm>
        </p:spPr>
        <p:txBody>
          <a:bodyPr>
            <a:spAutoFit/>
          </a:bodyPr>
          <a:p>
            <a:pPr/>
            <a:r>
              <a:rPr/>
              <a:t>在调度组的数据结构中增加</a:t>
            </a:r>
            <a:r>
              <a:rPr/>
              <a:t>"real_policy" </a:t>
            </a:r>
            <a:r>
              <a:rPr/>
              <a:t>变</a:t>
            </a:r>
            <a:r>
              <a:rPr/>
              <a:t> </a:t>
            </a:r>
            <a:r>
              <a:rPr/>
              <a:t>量</a:t>
            </a:r>
            <a:r>
              <a:rPr/>
              <a:t> </a:t>
            </a:r>
            <a:endParaRPr/>
          </a:p>
          <a:p>
            <a:pPr/>
            <a:r>
              <a:rPr/>
              <a:t> </a:t>
            </a:r>
            <a:r>
              <a:rPr/>
              <a:t>在</a:t>
            </a:r>
            <a:r>
              <a:rPr/>
              <a:t> </a:t>
            </a:r>
            <a:r>
              <a:rPr/>
              <a:t>对</a:t>
            </a:r>
            <a:r>
              <a:rPr/>
              <a:t> </a:t>
            </a:r>
            <a:r>
              <a:rPr/>
              <a:t>参</a:t>
            </a:r>
            <a:r>
              <a:rPr/>
              <a:t> </a:t>
            </a:r>
            <a:r>
              <a:rPr/>
              <a:t>数</a:t>
            </a:r>
            <a:r>
              <a:rPr/>
              <a:t> </a:t>
            </a:r>
            <a:r>
              <a:rPr/>
              <a:t>文</a:t>
            </a:r>
            <a:r>
              <a:rPr/>
              <a:t> </a:t>
            </a:r>
            <a:r>
              <a:rPr/>
              <a:t>件</a:t>
            </a:r>
            <a:r>
              <a:rPr/>
              <a:t>“</a:t>
            </a:r>
            <a:r>
              <a:rPr/>
              <a:t>cpu.real_policy</a:t>
            </a:r>
            <a:r>
              <a:rPr/>
              <a:t>”进行读写时，同时更新所属调度组的对应变量。</a:t>
            </a:r>
            <a:endParaRPr/>
          </a:p>
        </p:txBody>
      </p:sp>
    </p:spTree>
  </p:cSld>
</p:sld>
</file>

<file path=ppt/slides/slide13.xml><?xml version="1.0" encoding="utf-8"?>
<p:sld xmlns:a="http://schemas.openxmlformats.org/drawingml/2006/main" xmlns:p="http://schemas.openxmlformats.org/presentationml/2006/main">
  <p:cSld>
    <p:bg>
      <p:bgPr>
        <a:solidFill>
          <a:schemeClr val="bg1">
            <a:alpha val="100000"/>
          </a:schemeClr>
        </a:solidFill>
      </p:bgPr>
    </p:bg>
    <p:spTree>
      <p:nvGrpSpPr>
        <p:cNvPr id="38" name=""/>
        <p:cNvGrpSpPr/>
        <p:nvPr/>
      </p:nvGrpSpPr>
      <p:grpSpPr>
        <a:xfrm>
          <a:off x="0" y="0"/>
          <a:ext cx="0" cy="0"/>
          <a:chOff x="0" y="0"/>
          <a:chExt cx="0" cy="0"/>
        </a:xfrm>
      </p:grpSpPr>
      <p:sp>
        <p:nvSpPr>
          <p:cNvPr id="39" name="文本占位符 163"/>
          <p:cNvSpPr>
            <a:spLocks noGrp="true"/>
          </p:cNvSpPr>
          <p:nvPr userDrawn="true">
            <p:ph type="body" sz="quarter" idx="12"/>
          </p:nvPr>
        </p:nvSpPr>
        <p:spPr>
          <a:xfrm rot="0" flipH="false" flipV="false">
            <a:off x="566962" y="265803"/>
            <a:ext cx="7709106" cy="388098"/>
          </a:xfrm>
          <a:prstGeom prst="rect">
            <a:avLst/>
          </a:prstGeom>
        </p:spPr>
        <p:txBody>
          <a:bodyPr/>
          <a:p>
            <a:pPr>
              <a:buFont typeface="Arial" panose="020B0604020202090204" pitchFamily="34" charset="0"/>
              <a:buChar char="•"/>
            </a:pPr>
            <a:r>
              <a:rPr lang="zh-CN"/>
              <a:t>系统设计</a:t>
            </a:r>
            <a:r>
              <a:rPr lang="en-US"/>
              <a:t>——</a:t>
            </a:r>
            <a:r>
              <a:rPr sz="2600" b="true">
                <a:latin typeface="宋体"/>
                <a:ea typeface="宋体"/>
                <a:cs typeface="+mn-cs"/>
              </a:rPr>
              <a:t>CPU</a:t>
            </a:r>
            <a:r>
              <a:rPr sz="2600" b="true">
                <a:latin typeface="宋体"/>
                <a:ea typeface="宋体"/>
                <a:cs typeface="+mn-cs"/>
              </a:rPr>
              <a:t>调度虚拟化</a:t>
            </a:r>
            <a:r>
              <a:rPr lang="zh-CN" sz="2600" b="true">
                <a:latin typeface="宋体"/>
                <a:ea typeface="宋体"/>
                <a:cs typeface="+mn-cs"/>
              </a:rPr>
              <a:t>之独立任务调度</a:t>
            </a:r>
            <a:endParaRPr/>
          </a:p>
        </p:txBody>
      </p:sp>
      <p:sp>
        <p:nvSpPr>
          <p:cNvPr id="40" name=""/>
          <p:cNvSpPr txBox="true"/>
          <p:nvPr/>
        </p:nvSpPr>
        <p:spPr>
          <a:xfrm rot="0" flipH="false" flipV="false">
            <a:off x="885645" y="973370"/>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独立任务调度方案设计：</a:t>
            </a:r>
            <a:r>
              <a:rPr lang="en-US" sz="2000" b="true" spc="-10">
                <a:solidFill>
                  <a:schemeClr val="tx1">
                    <a:lumMod val="85000"/>
                    <a:lumOff val="15000"/>
                    <a:alpha val="100000"/>
                  </a:schemeClr>
                </a:solidFill>
                <a:latin typeface="微软雅黑"/>
                <a:ea typeface="微软雅黑"/>
                <a:cs typeface="+mn-cs"/>
              </a:rPr>
              <a:t>First-in-First-out</a:t>
            </a:r>
            <a:r>
              <a:rPr lang="zh-CN" sz="20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FIFO</a:t>
            </a:r>
            <a:r>
              <a:rPr lang="zh-CN" sz="2000" b="true" spc="-10">
                <a:solidFill>
                  <a:schemeClr val="tx1">
                    <a:lumMod val="85000"/>
                    <a:lumOff val="15000"/>
                    <a:alpha val="100000"/>
                  </a:schemeClr>
                </a:solidFill>
                <a:latin typeface="微软雅黑"/>
                <a:ea typeface="微软雅黑"/>
                <a:cs typeface="+mn-cs"/>
              </a:rPr>
              <a:t>）</a:t>
            </a:r>
            <a:endParaRPr/>
          </a:p>
        </p:txBody>
      </p:sp>
      <p:sp>
        <p:nvSpPr>
          <p:cNvPr id="41" name=""/>
          <p:cNvSpPr/>
          <p:nvPr/>
        </p:nvSpPr>
        <p:spPr>
          <a:xfrm rot="0" flipH="false" flipV="false">
            <a:off x="1230702" y="2459681"/>
            <a:ext cx="2242867" cy="2990490"/>
          </a:xfrm>
          <a:prstGeom prst="roundRect">
            <a:avLst/>
          </a:prstGeom>
          <a:noFill/>
          <a:ln w="28575">
            <a:solidFill>
              <a:srgbClr val="00b050">
                <a:alpha val="100000"/>
              </a:srgbClr>
            </a:solidFill>
            <a:prstDash val="solid"/>
            <a:miter lim="800000"/>
          </a:ln>
        </p:spPr>
        <p:txBody>
          <a:bodyPr anchor="ctr"/>
          <a:p>
            <a:pPr algn="ctr"/>
            <a:endParaRPr/>
          </a:p>
        </p:txBody>
      </p:sp>
      <p:sp>
        <p:nvSpPr>
          <p:cNvPr id="42" name=""/>
          <p:cNvSpPr txBox="true"/>
          <p:nvPr/>
        </p:nvSpPr>
        <p:spPr>
          <a:xfrm rot="0" flipH="false" flipV="false">
            <a:off x="1483743" y="2764946"/>
            <a:ext cx="6096000" cy="368300"/>
          </a:xfrm>
        </p:spPr>
        <p:txBody>
          <a:bodyPr>
            <a:spAutoFit/>
          </a:bodyPr>
          <a:p>
            <a:pPr/>
            <a:r>
              <a:rPr/>
              <a:t>运行队列的定义</a:t>
            </a:r>
            <a:endParaRPr/>
          </a:p>
        </p:txBody>
      </p:sp>
      <p:sp>
        <p:nvSpPr>
          <p:cNvPr id="43" name=""/>
          <p:cNvSpPr txBox="true"/>
          <p:nvPr/>
        </p:nvSpPr>
        <p:spPr>
          <a:xfrm rot="0" flipH="false" flipV="false">
            <a:off x="1483743" y="3429000"/>
            <a:ext cx="6096000" cy="361950"/>
          </a:xfrm>
        </p:spPr>
        <p:txBody>
          <a:bodyPr>
            <a:spAutoFit/>
          </a:bodyPr>
          <a:p>
            <a:pPr/>
            <a:r>
              <a:rPr/>
              <a:t>运行队列的维护</a:t>
            </a:r>
            <a:endParaRPr/>
          </a:p>
        </p:txBody>
      </p:sp>
      <p:sp>
        <p:nvSpPr>
          <p:cNvPr id="44" name=""/>
          <p:cNvSpPr txBox="true"/>
          <p:nvPr/>
        </p:nvSpPr>
        <p:spPr>
          <a:xfrm rot="0" flipH="false" flipV="false">
            <a:off x="1483743" y="4086704"/>
            <a:ext cx="6096000" cy="361950"/>
          </a:xfrm>
        </p:spPr>
        <p:txBody>
          <a:bodyPr>
            <a:spAutoFit/>
          </a:bodyPr>
          <a:p>
            <a:pPr/>
            <a:r>
              <a:rPr/>
              <a:t>调度时机的判断</a:t>
            </a:r>
            <a:endParaRPr/>
          </a:p>
        </p:txBody>
      </p:sp>
      <p:sp>
        <p:nvSpPr>
          <p:cNvPr id="45" name=""/>
          <p:cNvSpPr txBox="true"/>
          <p:nvPr/>
        </p:nvSpPr>
        <p:spPr>
          <a:xfrm rot="0" flipH="false" flipV="false">
            <a:off x="1483743" y="4744408"/>
            <a:ext cx="6096000" cy="361950"/>
          </a:xfrm>
        </p:spPr>
        <p:txBody>
          <a:bodyPr>
            <a:spAutoFit/>
          </a:bodyPr>
          <a:p>
            <a:pPr/>
            <a:r>
              <a:rPr/>
              <a:t>附加机制补充</a:t>
            </a:r>
            <a:endParaRPr/>
          </a:p>
        </p:txBody>
      </p:sp>
      <p:sp>
        <p:nvSpPr>
          <p:cNvPr id="46" name=""/>
          <p:cNvSpPr/>
          <p:nvPr/>
        </p:nvSpPr>
        <p:spPr>
          <a:xfrm rot="0">
            <a:off x="3933645" y="3519577"/>
            <a:ext cx="805132" cy="805132"/>
          </a:xfrm>
          <a:prstGeom prst="stripedRightArrow">
            <a:avLst/>
          </a:prstGeom>
          <a:solidFill>
            <a:schemeClr val="accent1">
              <a:alpha val="100000"/>
            </a:schemeClr>
          </a:solidFill>
          <a:ln w="12700">
            <a:solidFill>
              <a:srgbClr val="5C5C5C">
                <a:alpha val="100000"/>
              </a:srgbClr>
            </a:solidFill>
            <a:prstDash val="solid"/>
            <a:miter lim="800000"/>
          </a:ln>
        </p:spPr>
        <p:txBody>
          <a:bodyPr anchor="ctr"/>
          <a:p>
            <a:pPr algn="ctr"/>
            <a:endParaRPr/>
          </a:p>
        </p:txBody>
      </p:sp>
      <p:sp>
        <p:nvSpPr>
          <p:cNvPr id="47" name=""/>
          <p:cNvSpPr/>
          <p:nvPr/>
        </p:nvSpPr>
        <p:spPr>
          <a:xfrm rot="0">
            <a:off x="5049328" y="2081842"/>
            <a:ext cx="598098" cy="3680603"/>
          </a:xfrm>
          <a:prstGeom prst="leftBrace">
            <a:avLst/>
          </a:prstGeom>
          <a:ln w="28575">
            <a:solidFill>
              <a:srgbClr val="ffc000">
                <a:alpha val="100000"/>
              </a:srgbClr>
            </a:solidFill>
            <a:prstDash val="solid"/>
            <a:miter lim="800000"/>
          </a:ln>
        </p:spPr>
        <p:txBody>
          <a:bodyPr anchor="ctr"/>
          <a:p>
            <a:pPr algn="ctr"/>
            <a:endParaRPr/>
          </a:p>
        </p:txBody>
      </p:sp>
      <p:sp>
        <p:nvSpPr>
          <p:cNvPr id="48" name=""/>
          <p:cNvSpPr txBox="true"/>
          <p:nvPr/>
        </p:nvSpPr>
        <p:spPr>
          <a:xfrm rot="0" flipH="false" flipV="false">
            <a:off x="5957977" y="2949096"/>
            <a:ext cx="6096000" cy="641350"/>
          </a:xfrm>
        </p:spPr>
        <p:txBody>
          <a:bodyPr>
            <a:spAutoFit/>
          </a:bodyPr>
          <a:p>
            <a:pPr/>
            <a:r>
              <a:rPr lang="zh-CN"/>
              <a:t>即运行队列上任务的入队、出队和选择等调度行为</a:t>
            </a:r>
            <a:endParaRPr/>
          </a:p>
          <a:p>
            <a:pPr/>
            <a:r>
              <a:rPr/>
              <a:t>尽可能复用内核已提供的接口，避免系统漏洞。</a:t>
            </a:r>
            <a:endParaRPr/>
          </a:p>
        </p:txBody>
      </p:sp>
      <p:sp>
        <p:nvSpPr>
          <p:cNvPr id="49" name=""/>
          <p:cNvSpPr txBox="true"/>
          <p:nvPr/>
        </p:nvSpPr>
        <p:spPr>
          <a:xfrm rot="0" flipH="false" flipV="false">
            <a:off x="5957977" y="1989808"/>
            <a:ext cx="6096000" cy="361950"/>
          </a:xfrm>
        </p:spPr>
        <p:txBody>
          <a:bodyPr>
            <a:spAutoFit/>
          </a:bodyPr>
          <a:p>
            <a:pPr/>
            <a:r>
              <a:rPr/>
              <a:t>即为新策略设计运行队列</a:t>
            </a:r>
            <a:endParaRPr/>
          </a:p>
        </p:txBody>
      </p:sp>
      <p:sp>
        <p:nvSpPr>
          <p:cNvPr id="50" name=""/>
          <p:cNvSpPr txBox="true"/>
          <p:nvPr/>
        </p:nvSpPr>
        <p:spPr>
          <a:xfrm rot="0" flipH="false" flipV="false">
            <a:off x="5957977" y="3986452"/>
            <a:ext cx="6096000" cy="361950"/>
          </a:xfrm>
        </p:spPr>
        <p:txBody>
          <a:bodyPr>
            <a:spAutoFit/>
          </a:bodyPr>
          <a:p>
            <a:pPr/>
            <a:r>
              <a:rPr/>
              <a:t>即新策略在周期性调度中和特殊情况的抢占中的逻辑实现</a:t>
            </a:r>
            <a:endParaRPr/>
          </a:p>
        </p:txBody>
      </p:sp>
      <p:sp>
        <p:nvSpPr>
          <p:cNvPr id="51" name=""/>
          <p:cNvSpPr txBox="true"/>
          <p:nvPr/>
        </p:nvSpPr>
        <p:spPr>
          <a:xfrm rot="0" flipH="false" flipV="false">
            <a:off x="5957977" y="4785683"/>
            <a:ext cx="6096000" cy="641350"/>
          </a:xfrm>
        </p:spPr>
        <p:txBody>
          <a:bodyPr>
            <a:spAutoFit/>
          </a:bodyPr>
          <a:p>
            <a:pPr/>
            <a:r>
              <a:rPr/>
              <a:t>FIFO </a:t>
            </a:r>
            <a:r>
              <a:rPr/>
              <a:t>策略作为一种简单的调</a:t>
            </a:r>
            <a:r>
              <a:rPr/>
              <a:t>度策略，并没有如</a:t>
            </a:r>
            <a:r>
              <a:rPr/>
              <a:t> CFS </a:t>
            </a:r>
            <a:r>
              <a:rPr/>
              <a:t>调度器中复杂均衡等复杂的机制</a:t>
            </a:r>
            <a:endParaRPr/>
          </a:p>
        </p:txBody>
      </p:sp>
    </p:spTree>
  </p:cSld>
</p:sld>
</file>

<file path=ppt/slides/slide14.xml><?xml version="1.0" encoding="utf-8"?>
<p:sld xmlns:a="http://schemas.openxmlformats.org/drawingml/2006/main" xmlns:p="http://schemas.openxmlformats.org/presentationml/2006/main">
  <p:cSld>
    <p:spTree>
      <p:nvGrpSpPr>
        <p:cNvPr id="52" name=""/>
        <p:cNvGrpSpPr/>
        <p:nvPr/>
      </p:nvGrpSpPr>
      <p:grpSpPr>
        <a:xfrm>
          <a:off x="0" y="0"/>
          <a:ext cx="0" cy="0"/>
          <a:chOff x="0" y="0"/>
          <a:chExt cx="0" cy="0"/>
        </a:xfrm>
      </p:grpSpPr>
      <p:sp>
        <p:nvSpPr>
          <p:cNvPr id="53" name="文本占位符 163"/>
          <p:cNvSpPr txBox="true">
            <a:spLocks noGrp="true"/>
          </p:cNvSpPr>
          <p:nvPr userDrawn="true"/>
        </p:nvSpPr>
        <p:spPr>
          <a:xfrm rot="0" flipH="false" flipV="false">
            <a:off x="566962" y="265803"/>
            <a:ext cx="7709106" cy="388098"/>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pPr>
            <a:r>
              <a:rPr lang="zh-CN" altLang="en-US" sz="2800" b="true" kern="1200" dirty="false">
                <a:solidFill>
                  <a:srgbClr val="000000"/>
                </a:solidFill>
                <a:latin typeface="微软雅黑"/>
                <a:ea typeface="微软雅黑"/>
                <a:cs typeface="+mn-cs"/>
              </a:rPr>
              <a:t>系统设计</a:t>
            </a:r>
            <a:r>
              <a:rPr lang="en-US" altLang="en-US" sz="2800" b="true" kern="1200" dirty="false">
                <a:solidFill>
                  <a:srgbClr val="000000"/>
                </a:solidFill>
                <a:latin typeface="微软雅黑"/>
                <a:ea typeface="微软雅黑"/>
                <a:cs typeface="+mn-cs"/>
              </a:rPr>
              <a:t>——</a:t>
            </a:r>
            <a:r>
              <a:rPr lang="zh-CN" altLang="en-US" sz="2600" b="true" kern="1200" dirty="false">
                <a:solidFill>
                  <a:srgbClr val="000000"/>
                </a:solidFill>
                <a:latin typeface="宋体"/>
                <a:ea typeface="宋体"/>
                <a:cs typeface="+mn-cs"/>
              </a:rPr>
              <a:t>CPU</a:t>
            </a:r>
            <a:r>
              <a:rPr lang="zh-CN" altLang="en-US" sz="2600" b="true" kern="1200" dirty="false">
                <a:solidFill>
                  <a:srgbClr val="000000"/>
                </a:solidFill>
                <a:latin typeface="宋体"/>
                <a:ea typeface="宋体"/>
                <a:cs typeface="+mn-cs"/>
              </a:rPr>
              <a:t>调度虚拟化</a:t>
            </a:r>
            <a:r>
              <a:rPr lang="zh-CN" altLang="en-US" sz="2600" b="true" kern="1200" dirty="false">
                <a:solidFill>
                  <a:srgbClr val="000000"/>
                </a:solidFill>
                <a:latin typeface="宋体"/>
                <a:ea typeface="宋体"/>
                <a:cs typeface="+mn-cs"/>
              </a:rPr>
              <a:t>之独立任务调度</a:t>
            </a:r>
            <a:endParaRPr lang="zh-CN" altLang="en-US" sz="2800" b="true" kern="1200" dirty="false">
              <a:solidFill>
                <a:srgbClr val="000000"/>
              </a:solidFill>
              <a:latin typeface="微软雅黑"/>
              <a:ea typeface="微软雅黑"/>
              <a:cs typeface="+mn-cs"/>
            </a:endParaRPr>
          </a:p>
        </p:txBody>
      </p:sp>
      <p:sp>
        <p:nvSpPr>
          <p:cNvPr id="54" name=""/>
          <p:cNvSpPr txBox="true"/>
          <p:nvPr/>
        </p:nvSpPr>
        <p:spPr>
          <a:xfrm rot="0" flipH="false" flipV="false">
            <a:off x="885645" y="973370"/>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运行队列的定义</a:t>
            </a:r>
            <a:endParaRPr/>
          </a:p>
        </p:txBody>
      </p:sp>
      <p:sp>
        <p:nvSpPr>
          <p:cNvPr id="55" name=""/>
          <p:cNvSpPr txBox="true"/>
          <p:nvPr/>
        </p:nvSpPr>
        <p:spPr>
          <a:xfrm rot="0" flipH="false" flipV="false">
            <a:off x="4635301" y="973370"/>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运行队列的维护</a:t>
            </a:r>
            <a:endParaRPr/>
          </a:p>
        </p:txBody>
      </p:sp>
      <p:sp>
        <p:nvSpPr>
          <p:cNvPr id="56" name=""/>
          <p:cNvSpPr txBox="true"/>
          <p:nvPr/>
        </p:nvSpPr>
        <p:spPr>
          <a:xfrm rot="0" flipH="false" flipV="false">
            <a:off x="8438909" y="973370"/>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调度时机的判定</a:t>
            </a:r>
            <a:endParaRPr/>
          </a:p>
        </p:txBody>
      </p:sp>
    </p:spTree>
  </p:cSld>
</p:sld>
</file>

<file path=ppt/slides/slide15.xml><?xml version="1.0" encoding="utf-8"?>
<p:sld xmlns:a="http://schemas.openxmlformats.org/drawingml/2006/main" xmlns:p="http://schemas.openxmlformats.org/presentationml/2006/main">
  <p:cSld>
    <p:bg>
      <p:bgPr>
        <a:solidFill>
          <a:srgbClr val="FFFFFF"/>
        </a:solidFill>
      </p:bgPr>
    </p:bg>
    <p:spTree>
      <p:nvGrpSpPr>
        <p:cNvPr id="57" name=""/>
        <p:cNvGrpSpPr/>
        <p:nvPr/>
      </p:nvGrpSpPr>
      <p:grpSpPr>
        <a:xfrm>
          <a:off x="0" y="0"/>
          <a:ext cx="0" cy="0"/>
          <a:chOff x="0" y="0"/>
          <a:chExt cx="0" cy="0"/>
        </a:xfrm>
      </p:grpSpPr>
      <p:sp>
        <p:nvSpPr>
          <p:cNvPr id="58"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系统设计</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系统调用虚拟化</a:t>
            </a:r>
            <a:endParaRPr/>
          </a:p>
        </p:txBody>
      </p:sp>
      <p:sp>
        <p:nvSpPr>
          <p:cNvPr id="59"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现有的</a:t>
            </a:r>
            <a:endParaRPr/>
          </a:p>
        </p:txBody>
      </p:sp>
    </p:spTree>
  </p:cSld>
</p:sld>
</file>

<file path=ppt/slides/slide16.xml><?xml version="1.0" encoding="utf-8"?>
<p:sld xmlns:a="http://schemas.openxmlformats.org/drawingml/2006/main" xmlns:p="http://schemas.openxmlformats.org/presentationml/2006/main">
  <p:cSld>
    <p:bg>
      <p:bgPr>
        <a:solidFill>
          <a:srgbClr val="FFFFFF"/>
        </a:solidFill>
      </p:bgPr>
    </p:bg>
    <p:spTree>
      <p:nvGrpSpPr>
        <p:cNvPr id="60" name=""/>
        <p:cNvGrpSpPr/>
        <p:nvPr/>
      </p:nvGrpSpPr>
      <p:grpSpPr>
        <a:xfrm>
          <a:off x="0" y="0"/>
          <a:ext cx="0" cy="0"/>
          <a:chOff x="0" y="0"/>
          <a:chExt cx="0" cy="0"/>
        </a:xfrm>
      </p:grpSpPr>
      <p:sp>
        <p:nvSpPr>
          <p:cNvPr id="61"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系统设计</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系统调用虚拟化</a:t>
            </a:r>
            <a:endParaRPr/>
          </a:p>
        </p:txBody>
      </p:sp>
      <p:sp>
        <p:nvSpPr>
          <p:cNvPr id="62"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现有的</a:t>
            </a:r>
            <a:endParaRPr/>
          </a:p>
        </p:txBody>
      </p:sp>
    </p:spTree>
  </p:cSld>
</p:sld>
</file>

<file path=ppt/slides/slide17.xml><?xml version="1.0" encoding="utf-8"?>
<p:sld xmlns:a="http://schemas.openxmlformats.org/drawingml/2006/main" xmlns:p="http://schemas.openxmlformats.org/presentationml/2006/main">
  <p:cSld>
    <p:bg>
      <p:bgPr>
        <a:solidFill>
          <a:schemeClr val="bg1">
            <a:lumMod val="95000"/>
          </a:schemeClr>
        </a:solidFill>
        <a:effectLst/>
      </p:bgPr>
    </p:bg>
    <p:spTree>
      <p:nvGrpSpPr>
        <p:cNvPr id="63" name=""/>
        <p:cNvGrpSpPr/>
        <p:nvPr/>
      </p:nvGrpSpPr>
      <p:grpSpPr>
        <a:xfrm>
          <a:off x="0" y="0"/>
          <a:ext cx="0" cy="0"/>
          <a:chOff x="0" y="0"/>
          <a:chExt cx="0" cy="0"/>
        </a:xfrm>
      </p:grpSpPr>
      <p:sp>
        <p:nvSpPr>
          <p:cNvPr id="64" name="矩形 1"/>
          <p:cNvSpPr/>
          <p:nvPr/>
        </p:nvSpPr>
        <p:spPr>
          <a:xfrm>
            <a:off x="666750" y="2926833"/>
            <a:ext cx="10858500" cy="463463"/>
          </a:xfrm>
          <a:prstGeom prst="rect">
            <a:avLst/>
          </a:prstGeom>
          <a:solidFill>
            <a:schemeClr val="accent1">
              <a:lumMod val="40000"/>
              <a:lumOff val="6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65" name="文本框 115"/>
          <p:cNvSpPr txBox="true"/>
          <p:nvPr/>
        </p:nvSpPr>
        <p:spPr>
          <a:xfrm>
            <a:off x="575327" y="4979026"/>
            <a:ext cx="11228525" cy="799130"/>
          </a:xfrm>
          <a:prstGeom prst="rect">
            <a:avLst/>
          </a:prstGeom>
          <a:noFill/>
        </p:spPr>
        <p:txBody>
          <a:bodyPr wrap="square" rtlCol="false">
            <a:spAutoFit/>
          </a:bodyPr>
          <a:lstStyle/>
          <a:p>
            <a:pPr>
              <a:lnSpc>
                <a:spcPct val="120000"/>
              </a:lnSpc>
            </a:pPr>
            <a:r>
              <a:rPr lang="zh-CN" altLang="en-US" sz="2000" spc="-10" dirty="false">
                <a:solidFill>
                  <a:schemeClr val="tx1">
                    <a:lumMod val="85000"/>
                    <a:lumOff val="15000"/>
                  </a:schemeClr>
                </a:solidFill>
                <a:latin typeface="+mn-ea"/>
              </a:rPr>
              <a:t>选中单元格后，在设计选项卡可以设计相应的底纹，底纹下方有边框的选项，可以改变边框的颜色以及粗细。布局选项卡可以增加行列。此处为说明文字。</a:t>
            </a:r>
            <a:endParaRPr lang="en-US" altLang="zh-CN" sz="2000" spc="-10" dirty="false">
              <a:solidFill>
                <a:schemeClr val="tx1">
                  <a:lumMod val="85000"/>
                  <a:lumOff val="15000"/>
                </a:schemeClr>
              </a:solidFill>
              <a:latin typeface="+mn-ea"/>
            </a:endParaRPr>
          </a:p>
        </p:txBody>
      </p:sp>
      <p:graphicFrame>
        <p:nvGraphicFramePr>
          <p:cNvPr id="66" name="表格 127"/>
          <p:cNvGraphicFramePr/>
          <p:nvPr/>
        </p:nvGraphicFramePr>
        <p:xfrm>
          <a:off x="666750" y="1651849"/>
          <a:ext cx="10858500" cy="3013432"/>
        </p:xfrm>
        <a:graphic>
          <a:graphicData uri="http://schemas.openxmlformats.org/drawingml/2006/table">
            <a:tbl>
              <a:tblPr firstRow="true" bandRow="true">
                <a:tableStyleId>{5C22544A-7EE6-4342-B048-85BDC9FD1C3A}</a:tableStyleId>
              </a:tblPr>
              <a:tblGrid>
                <a:gridCol w="1809750"/>
                <a:gridCol w="1809750"/>
                <a:gridCol w="1809750"/>
                <a:gridCol w="1809750"/>
                <a:gridCol w="1809750"/>
                <a:gridCol w="1809750"/>
              </a:tblGrid>
              <a:tr h="580948">
                <a:tc>
                  <a:txBody>
                    <a:bodyPr/>
                    <a:lstStyle/>
                    <a:p>
                      <a:pPr algn="ctr"/>
                      <a:endParaRPr lang="zh-CN" altLang="en-US" sz="2000" b="true"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2000" dirty="false">
                          <a:solidFill>
                            <a:schemeClr val="tx1"/>
                          </a:solidFill>
                          <a:latin typeface="+mn-ea"/>
                          <a:ea typeface="+mn-ea"/>
                        </a:rPr>
                        <a:t>1</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2000" dirty="false">
                          <a:solidFill>
                            <a:schemeClr val="tx1"/>
                          </a:solidFill>
                          <a:latin typeface="+mn-ea"/>
                          <a:ea typeface="+mn-ea"/>
                        </a:rPr>
                        <a:t>2</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2000" dirty="false">
                          <a:solidFill>
                            <a:schemeClr val="tx1"/>
                          </a:solidFill>
                          <a:latin typeface="+mn-ea"/>
                          <a:ea typeface="+mn-ea"/>
                        </a:rPr>
                        <a:t>3</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2000" dirty="false">
                          <a:solidFill>
                            <a:schemeClr val="tx1"/>
                          </a:solidFill>
                          <a:latin typeface="+mn-ea"/>
                          <a:ea typeface="+mn-ea"/>
                        </a:rPr>
                        <a:t>4</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2000" dirty="false">
                          <a:solidFill>
                            <a:schemeClr val="tx1"/>
                          </a:solidFill>
                          <a:latin typeface="+mn-ea"/>
                          <a:ea typeface="+mn-ea"/>
                        </a:rPr>
                        <a:t>5</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580948">
                <a:tc>
                  <a:txBody>
                    <a:bodyPr/>
                    <a:lstStyle/>
                    <a:p>
                      <a:pPr algn="ctr"/>
                      <a:r>
                        <a:rPr lang="zh-CN" altLang="en-US" sz="2000" b="true" dirty="false"/>
                        <a:t>北京</a:t>
                      </a:r>
                      <a:endParaRPr lang="zh-CN" altLang="en-US" sz="2000" b="true" dirty="false"/>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20</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25</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15</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20</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24</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689640">
                <a:tc>
                  <a:txBody>
                    <a:bodyPr/>
                    <a:lstStyle/>
                    <a:p>
                      <a:pPr algn="ctr"/>
                      <a:r>
                        <a:rPr lang="zh-CN" altLang="en-US" sz="2000" b="true" dirty="false"/>
                        <a:t>上海</a:t>
                      </a:r>
                      <a:endParaRPr lang="zh-CN" altLang="en-US" sz="2000" b="true" dirty="false"/>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24</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46</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25</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351</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53</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580948">
                <a:tc>
                  <a:txBody>
                    <a:bodyPr/>
                    <a:lstStyle/>
                    <a:p>
                      <a:pPr algn="ctr"/>
                      <a:r>
                        <a:rPr lang="zh-CN" altLang="en-US" sz="2000" b="true" dirty="false"/>
                        <a:t>武汉</a:t>
                      </a:r>
                      <a:endParaRPr lang="zh-CN" altLang="en-US" sz="2000" b="true" dirty="false"/>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154</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23</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24</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35</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46</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580948">
                <a:tc>
                  <a:txBody>
                    <a:bodyPr/>
                    <a:lstStyle/>
                    <a:p>
                      <a:pPr algn="ctr"/>
                      <a:r>
                        <a:rPr lang="zh-CN" altLang="en-US" sz="2000" b="true" dirty="false"/>
                        <a:t>深圳</a:t>
                      </a:r>
                      <a:endParaRPr lang="zh-CN" altLang="en-US" sz="2000" b="true" dirty="false"/>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35</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345</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25</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24</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false">
                          <a:latin typeface="+mn-ea"/>
                          <a:ea typeface="+mn-ea"/>
                        </a:rPr>
                        <a:t>25</a:t>
                      </a:r>
                      <a:endParaRPr lang="zh-CN" altLang="en-US"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67" name="组合 135"/>
          <p:cNvGrpSpPr/>
          <p:nvPr/>
        </p:nvGrpSpPr>
        <p:grpSpPr>
          <a:xfrm>
            <a:off x="4690939" y="1112703"/>
            <a:ext cx="2810122" cy="376779"/>
            <a:chOff x="4620585" y="1212489"/>
            <a:chExt cx="2810122" cy="376779"/>
          </a:xfrm>
        </p:grpSpPr>
        <p:sp>
          <p:nvSpPr>
            <p:cNvPr id="68" name="文本框 132"/>
            <p:cNvSpPr txBox="true"/>
            <p:nvPr/>
          </p:nvSpPr>
          <p:spPr>
            <a:xfrm>
              <a:off x="4760810" y="1212489"/>
              <a:ext cx="2528703" cy="376779"/>
            </a:xfrm>
            <a:prstGeom prst="rect">
              <a:avLst/>
            </a:prstGeom>
            <a:noFill/>
          </p:spPr>
          <p:txBody>
            <a:bodyPr wrap="square" rtlCol="false">
              <a:spAutoFit/>
            </a:bodyPr>
            <a:lstStyle/>
            <a:p>
              <a:pPr algn="ctr"/>
              <a:r>
                <a:rPr lang="zh-CN" altLang="en-US" dirty="false">
                  <a:latin typeface="+mn-ea"/>
                </a:rPr>
                <a:t>表</a:t>
              </a:r>
              <a:r>
                <a:rPr lang="en-US" altLang="zh-CN" dirty="false">
                  <a:latin typeface="+mn-ea"/>
                </a:rPr>
                <a:t>2 </a:t>
              </a:r>
              <a:r>
                <a:rPr lang="zh-CN" altLang="en-US" dirty="false">
                  <a:latin typeface="+mn-ea"/>
                </a:rPr>
                <a:t>此处填入你的表头</a:t>
              </a:r>
              <a:endParaRPr lang="zh-CN" altLang="en-US" dirty="false">
                <a:latin typeface="+mn-ea"/>
              </a:endParaRPr>
            </a:p>
          </p:txBody>
        </p:sp>
        <p:sp>
          <p:nvSpPr>
            <p:cNvPr id="69" name="椭圆 133"/>
            <p:cNvSpPr/>
            <p:nvPr/>
          </p:nvSpPr>
          <p:spPr>
            <a:xfrm>
              <a:off x="4620585" y="1330524"/>
              <a:ext cx="140709" cy="14070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70" name="椭圆 134"/>
            <p:cNvSpPr/>
            <p:nvPr/>
          </p:nvSpPr>
          <p:spPr>
            <a:xfrm>
              <a:off x="7289029" y="1329105"/>
              <a:ext cx="141678" cy="14354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grpSp>
      <p:sp>
        <p:nvSpPr>
          <p:cNvPr id="71" name="文本占位符 116"/>
          <p:cNvSpPr>
            <a:spLocks noGrp="true"/>
          </p:cNvSpPr>
          <p:nvPr>
            <p:ph type="body" sz="quarter" idx="12"/>
          </p:nvPr>
        </p:nvSpPr>
        <p:spPr/>
        <p:txBody>
          <a:bodyPr>
            <a:spAutoFit/>
          </a:bodyPr>
          <a:lstStyle/>
          <a:p>
            <a:pPr marL="0" indent="0">
              <a:buNone/>
            </a:pPr>
            <a:r>
              <a:rPr lang="zh-CN" altLang="en-US" dirty="false"/>
              <a:t>或许你需要一个三线表</a:t>
            </a:r>
            <a:endParaRPr lang="zh-CN" altLang="en-US" dirty="false"/>
          </a:p>
        </p:txBody>
      </p:sp>
    </p:spTree>
  </p:cSld>
  <p:clrMapOvr>
    <a:masterClrMapping/>
  </p:clrMapOvr>
</p:sld>
</file>

<file path=ppt/slides/slide18.xml><?xml version="1.0" encoding="utf-8"?>
<p:sld xmlns:a="http://schemas.openxmlformats.org/drawingml/2006/main" xmlns:p="http://schemas.openxmlformats.org/presentationml/2006/main">
  <p:cSld>
    <p:bg>
      <p:bgPr>
        <a:solidFill>
          <a:schemeClr val="bg1">
            <a:lumMod val="95000"/>
          </a:schemeClr>
        </a:solidFill>
        <a:effectLst/>
      </p:bgPr>
    </p:bg>
    <p:spTree>
      <p:nvGrpSpPr>
        <p:cNvPr id="72" name=""/>
        <p:cNvGrpSpPr/>
        <p:nvPr/>
      </p:nvGrpSpPr>
      <p:grpSpPr>
        <a:xfrm>
          <a:off x="0" y="0"/>
          <a:ext cx="0" cy="0"/>
          <a:chOff x="0" y="0"/>
          <a:chExt cx="0" cy="0"/>
        </a:xfrm>
      </p:grpSpPr>
      <p:sp>
        <p:nvSpPr>
          <p:cNvPr id="73" name="文本占位符 6"/>
          <p:cNvSpPr>
            <a:spLocks noGrp="true"/>
          </p:cNvSpPr>
          <p:nvPr>
            <p:ph type="body" sz="quarter" idx="12"/>
          </p:nvPr>
        </p:nvSpPr>
        <p:spPr/>
        <p:txBody>
          <a:bodyPr>
            <a:spAutoFit/>
          </a:bodyPr>
          <a:lstStyle/>
          <a:p>
            <a:pPr marL="0" indent="0">
              <a:buNone/>
            </a:pPr>
            <a:r>
              <a:rPr lang="zh-CN" altLang="en-US" dirty="false"/>
              <a:t>一个不一样的表格</a:t>
            </a:r>
            <a:endParaRPr lang="zh-CN" altLang="en-US" dirty="false"/>
          </a:p>
        </p:txBody>
      </p:sp>
      <p:graphicFrame>
        <p:nvGraphicFramePr>
          <p:cNvPr id="74" name="表格 9"/>
          <p:cNvGraphicFramePr/>
          <p:nvPr/>
        </p:nvGraphicFramePr>
        <p:xfrm>
          <a:off x="750770" y="2426526"/>
          <a:ext cx="10768128" cy="3251679"/>
        </p:xfrm>
        <a:graphic>
          <a:graphicData uri="http://schemas.openxmlformats.org/drawingml/2006/table">
            <a:tbl>
              <a:tblPr firstRow="true" bandRow="true">
                <a:tableStyleId>{5C22544A-7EE6-4342-B048-85BDC9FD1C3A}</a:tableStyleId>
              </a:tblPr>
              <a:tblGrid>
                <a:gridCol w="1794688"/>
                <a:gridCol w="1794688"/>
                <a:gridCol w="1794688"/>
                <a:gridCol w="1794688"/>
                <a:gridCol w="1794688"/>
                <a:gridCol w="1794688"/>
              </a:tblGrid>
              <a:tr h="626879">
                <a:tc>
                  <a:txBody>
                    <a:bodyPr/>
                    <a:lstStyle/>
                    <a:p>
                      <a:pPr algn="ctr"/>
                      <a:endParaRPr lang="zh-CN" altLang="en-US" sz="2000" b="true"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en-US" altLang="zh-CN" sz="2000" dirty="false">
                          <a:solidFill>
                            <a:schemeClr val="tx1"/>
                          </a:solidFill>
                          <a:latin typeface="+mn-ea"/>
                          <a:ea typeface="+mn-ea"/>
                        </a:rPr>
                        <a:t>1</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en-US" altLang="zh-CN" sz="2000" dirty="false">
                          <a:solidFill>
                            <a:schemeClr val="tx1"/>
                          </a:solidFill>
                          <a:latin typeface="+mn-ea"/>
                          <a:ea typeface="+mn-ea"/>
                        </a:rPr>
                        <a:t>2</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en-US" altLang="zh-CN" sz="2000" dirty="false">
                          <a:solidFill>
                            <a:schemeClr val="tx1"/>
                          </a:solidFill>
                          <a:latin typeface="+mn-ea"/>
                          <a:ea typeface="+mn-ea"/>
                        </a:rPr>
                        <a:t>3</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en-US" altLang="zh-CN" sz="2000" dirty="false">
                          <a:solidFill>
                            <a:schemeClr val="tx1"/>
                          </a:solidFill>
                          <a:latin typeface="+mn-ea"/>
                          <a:ea typeface="+mn-ea"/>
                        </a:rPr>
                        <a:t>4</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en-US" altLang="zh-CN" sz="2000" dirty="false">
                          <a:solidFill>
                            <a:schemeClr val="tx1"/>
                          </a:solidFill>
                          <a:latin typeface="+mn-ea"/>
                          <a:ea typeface="+mn-ea"/>
                        </a:rPr>
                        <a:t>5</a:t>
                      </a:r>
                      <a:r>
                        <a:rPr lang="zh-CN" altLang="en-US" sz="2000" dirty="false">
                          <a:solidFill>
                            <a:schemeClr val="tx1"/>
                          </a:solidFill>
                          <a:latin typeface="+mn-ea"/>
                          <a:ea typeface="+mn-ea"/>
                        </a:rPr>
                        <a:t>月</a:t>
                      </a:r>
                      <a:endParaRPr lang="zh-CN" altLang="en-US" sz="2000" dirty="false">
                        <a:solidFill>
                          <a:schemeClr val="tx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r>
              <a:tr h="626879">
                <a:tc>
                  <a:txBody>
                    <a:bodyPr/>
                    <a:lstStyle/>
                    <a:p>
                      <a:pPr algn="ctr"/>
                      <a:r>
                        <a:rPr lang="zh-CN" altLang="en-US" sz="2000" b="true" dirty="false">
                          <a:latin typeface="+mn-ea"/>
                          <a:ea typeface="+mn-ea"/>
                        </a:rPr>
                        <a:t>北京</a:t>
                      </a:r>
                      <a:endParaRPr lang="zh-CN" altLang="en-US" sz="2000" b="true"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marL="0" marR="0" lvl="0" indent="0" algn="ctr" defTabSz="914400" rtl="false" eaLnBrk="true" fontAlgn="auto" latinLnBrk="false" hangingPunct="true">
                        <a:lnSpc>
                          <a:spcPct val="100000"/>
                        </a:lnSpc>
                        <a:spcBef>
                          <a:spcPts val="0"/>
                        </a:spcBef>
                        <a:spcAft>
                          <a:spcPts val="0"/>
                        </a:spcAft>
                        <a:buClrTx/>
                        <a:buSzTx/>
                        <a:buFontTx/>
                        <a:buNone/>
                        <a:defRPr/>
                      </a:pPr>
                      <a:endParaRPr lang="zh-CN" altLang="en-US" sz="2400" dirty="false">
                        <a:solidFill>
                          <a:schemeClr val="bg1">
                            <a:lumMod val="50000"/>
                          </a:schemeClr>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endParaRPr lang="zh-CN" altLang="en-US" sz="2400" dirty="false">
                        <a:solidFill>
                          <a:schemeClr val="bg1">
                            <a:lumMod val="50000"/>
                          </a:schemeClr>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endParaRPr lang="zh-CN" altLang="en-US" sz="2400" dirty="false">
                        <a:solidFill>
                          <a:schemeClr val="bg1">
                            <a:lumMod val="50000"/>
                          </a:schemeClr>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r>
              <a:tr h="744163">
                <a:tc>
                  <a:txBody>
                    <a:bodyPr/>
                    <a:lstStyle/>
                    <a:p>
                      <a:pPr algn="ctr"/>
                      <a:r>
                        <a:rPr lang="zh-CN" altLang="en-US" sz="2000" b="true" dirty="false">
                          <a:latin typeface="+mn-ea"/>
                          <a:ea typeface="+mn-ea"/>
                        </a:rPr>
                        <a:t>上海</a:t>
                      </a:r>
                      <a:endParaRPr lang="zh-CN" altLang="en-US" sz="2000" b="true"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marL="0" marR="0" lvl="0" indent="0" algn="ctr" defTabSz="914400" rtl="false" eaLnBrk="true" fontAlgn="auto" latinLnBrk="false" hangingPunct="true">
                        <a:lnSpc>
                          <a:spcPct val="100000"/>
                        </a:lnSpc>
                        <a:spcBef>
                          <a:spcPts val="0"/>
                        </a:spcBef>
                        <a:spcAft>
                          <a:spcPts val="0"/>
                        </a:spcAft>
                        <a:buClrTx/>
                        <a:buSzTx/>
                        <a:buFontTx/>
                        <a:buNone/>
                        <a:defRPr/>
                      </a:pP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endParaRPr lang="zh-CN" altLang="en-US" sz="2400" dirty="false">
                        <a:solidFill>
                          <a:schemeClr val="bg1">
                            <a:lumMod val="50000"/>
                          </a:schemeClr>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r>
              <a:tr h="626879">
                <a:tc>
                  <a:txBody>
                    <a:bodyPr/>
                    <a:lstStyle/>
                    <a:p>
                      <a:pPr algn="ctr"/>
                      <a:r>
                        <a:rPr lang="zh-CN" altLang="en-US" sz="2000" b="true" dirty="false">
                          <a:latin typeface="+mn-ea"/>
                          <a:ea typeface="+mn-ea"/>
                        </a:rPr>
                        <a:t>武汉</a:t>
                      </a:r>
                      <a:endParaRPr lang="zh-CN" altLang="en-US" sz="2000" b="true"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endParaRPr lang="zh-CN" altLang="en-US" sz="2400" dirty="false">
                        <a:solidFill>
                          <a:schemeClr val="bg1">
                            <a:lumMod val="50000"/>
                          </a:schemeClr>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endParaRPr lang="zh-CN" altLang="en-US" sz="2400" dirty="false">
                        <a:solidFill>
                          <a:schemeClr val="bg1">
                            <a:lumMod val="50000"/>
                          </a:schemeClr>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r>
              <a:tr h="626879">
                <a:tc>
                  <a:txBody>
                    <a:bodyPr/>
                    <a:lstStyle/>
                    <a:p>
                      <a:pPr algn="ctr"/>
                      <a:r>
                        <a:rPr lang="zh-CN" altLang="en-US" sz="2000" b="true" dirty="false">
                          <a:latin typeface="+mn-ea"/>
                          <a:ea typeface="+mn-ea"/>
                        </a:rPr>
                        <a:t>深圳</a:t>
                      </a:r>
                      <a:endParaRPr lang="zh-CN" altLang="en-US" sz="2000" b="true" dirty="false">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endParaRPr lang="zh-CN" altLang="en-US" sz="2400" dirty="false">
                        <a:solidFill>
                          <a:schemeClr val="bg1">
                            <a:lumMod val="50000"/>
                          </a:schemeClr>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c>
                  <a:txBody>
                    <a:bodyPr/>
                    <a:lstStyle/>
                    <a:p>
                      <a:pPr algn="ctr"/>
                      <a:r>
                        <a:rPr lang="zh-CN" altLang="en-US" sz="2400" dirty="false">
                          <a:solidFill>
                            <a:schemeClr val="accent1"/>
                          </a:solidFill>
                          <a:latin typeface="+mn-ea"/>
                          <a:ea typeface="+mn-ea"/>
                        </a:rPr>
                        <a:t>●</a:t>
                      </a:r>
                      <a:endParaRPr lang="zh-CN" altLang="en-US" sz="2400" dirty="false">
                        <a:solidFill>
                          <a:schemeClr val="accent1"/>
                        </a:solidFill>
                        <a:latin typeface="+mn-ea"/>
                        <a:ea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bgClr>
                    </a:pattFill>
                  </a:tcPr>
                </a:tc>
              </a:tr>
            </a:tbl>
          </a:graphicData>
        </a:graphic>
      </p:graphicFrame>
      <p:sp>
        <p:nvSpPr>
          <p:cNvPr id="75" name="文本框 11"/>
          <p:cNvSpPr txBox="true"/>
          <p:nvPr/>
        </p:nvSpPr>
        <p:spPr>
          <a:xfrm>
            <a:off x="575327" y="1065219"/>
            <a:ext cx="11228525" cy="799130"/>
          </a:xfrm>
          <a:prstGeom prst="rect">
            <a:avLst/>
          </a:prstGeom>
          <a:noFill/>
        </p:spPr>
        <p:txBody>
          <a:bodyPr wrap="square" rtlCol="false">
            <a:spAutoFit/>
          </a:bodyPr>
          <a:lstStyle/>
          <a:p>
            <a:pPr>
              <a:lnSpc>
                <a:spcPct val="120000"/>
              </a:lnSpc>
            </a:pPr>
            <a:r>
              <a:rPr lang="zh-CN" altLang="en-US" sz="2000" spc="-10" dirty="false">
                <a:solidFill>
                  <a:schemeClr val="tx1">
                    <a:lumMod val="85000"/>
                    <a:lumOff val="15000"/>
                  </a:schemeClr>
                </a:solidFill>
                <a:latin typeface="+mn-ea"/>
              </a:rPr>
              <a:t>选中单元格后，在设计选项卡可以设计相应的底纹，底纹下方有边框的选项，可以改变边框的颜色以及粗细。布局选项卡可以增加行列。蓝色代表已完成</a:t>
            </a:r>
            <a:endParaRPr lang="en-US" altLang="zh-CN" sz="2000" spc="-10" dirty="false">
              <a:solidFill>
                <a:schemeClr val="tx1">
                  <a:lumMod val="85000"/>
                  <a:lumOff val="15000"/>
                </a:schemeClr>
              </a:solidFill>
              <a:latin typeface="+mn-ea"/>
            </a:endParaRPr>
          </a:p>
        </p:txBody>
      </p:sp>
      <p:sp>
        <p:nvSpPr>
          <p:cNvPr id="76" name="梯形 17"/>
          <p:cNvSpPr/>
          <p:nvPr/>
        </p:nvSpPr>
        <p:spPr>
          <a:xfrm rot="18887203">
            <a:off x="317745" y="2455963"/>
            <a:ext cx="1391449" cy="406819"/>
          </a:xfrm>
          <a:prstGeom prst="trapezoid">
            <a:avLst>
              <a:gd name="adj" fmla="val 99523"/>
            </a:avLst>
          </a:prstGeom>
          <a:ln>
            <a:noFill/>
          </a:ln>
          <a:effectLst>
            <a:outerShdw blurRad="190500" dist="25400" dir="2700000" algn="tl" rotWithShape="false">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en-US" altLang="zh-CN" b="true" dirty="false">
                <a:latin typeface="+mn-ea"/>
              </a:rPr>
              <a:t>20XX</a:t>
            </a:r>
            <a:endParaRPr lang="zh-CN" altLang="en-US" b="true" dirty="false">
              <a:latin typeface="+mn-ea"/>
            </a:endParaRPr>
          </a:p>
        </p:txBody>
      </p:sp>
    </p:spTree>
  </p:cSld>
  <p:clrMapOvr>
    <a:masterClrMapping/>
  </p:clrMapOvr>
</p:sld>
</file>

<file path=ppt/slides/slide19.xml><?xml version="1.0" encoding="utf-8"?>
<p:sld xmlns:a="http://schemas.openxmlformats.org/drawingml/2006/main" xmlns:p="http://schemas.openxmlformats.org/presentationml/2006/main">
  <p:cSld>
    <p:bg>
      <p:bgPr>
        <a:solidFill>
          <a:schemeClr val="bg1">
            <a:lumMod val="95000"/>
          </a:schemeClr>
        </a:solidFill>
        <a:effectLst/>
      </p:bgPr>
    </p:bg>
    <p:spTree>
      <p:nvGrpSpPr>
        <p:cNvPr id="85" name=""/>
        <p:cNvGrpSpPr/>
        <p:nvPr/>
      </p:nvGrpSpPr>
      <p:grpSpPr>
        <a:xfrm>
          <a:off x="0" y="0"/>
          <a:ext cx="0" cy="0"/>
          <a:chOff x="0" y="0"/>
          <a:chExt cx="0" cy="0"/>
        </a:xfrm>
      </p:grpSpPr>
      <p:grpSp>
        <p:nvGrpSpPr>
          <p:cNvPr id="86" name="组合 183"/>
          <p:cNvGrpSpPr/>
          <p:nvPr/>
        </p:nvGrpSpPr>
        <p:grpSpPr>
          <a:xfrm>
            <a:off x="7427898" y="1209711"/>
            <a:ext cx="4337494" cy="1060868"/>
            <a:chOff x="7427898" y="1209998"/>
            <a:chExt cx="4337494" cy="1060868"/>
          </a:xfrm>
        </p:grpSpPr>
        <p:sp>
          <p:nvSpPr>
            <p:cNvPr id="87" name="文本框 155"/>
            <p:cNvSpPr txBox="true"/>
            <p:nvPr/>
          </p:nvSpPr>
          <p:spPr>
            <a:xfrm>
              <a:off x="7766641" y="1209998"/>
              <a:ext cx="3998751" cy="1060868"/>
            </a:xfrm>
            <a:prstGeom prst="rect">
              <a:avLst/>
            </a:prstGeom>
            <a:noFill/>
          </p:spPr>
          <p:txBody>
            <a:bodyPr wrap="square" rtlCol="false">
              <a:spAutoFit/>
            </a:bodyPr>
            <a:lstStyle/>
            <a:p>
              <a:pPr>
                <a:lnSpc>
                  <a:spcPct val="120000"/>
                </a:lnSpc>
              </a:pPr>
              <a:r>
                <a:rPr lang="zh-CN" altLang="en-US" dirty="false">
                  <a:latin typeface="+mn-ea"/>
                </a:rPr>
                <a:t>流程图可能并不适合使用者，建议按照提供格式自己绘制，主要涉及知识点有边框和纹理，下文有小教程</a:t>
              </a:r>
              <a:endParaRPr lang="zh-CN" altLang="en-US" dirty="false">
                <a:latin typeface="+mn-ea"/>
              </a:endParaRPr>
            </a:p>
          </p:txBody>
        </p:sp>
        <p:sp>
          <p:nvSpPr>
            <p:cNvPr id="88" name="椭圆 159"/>
            <p:cNvSpPr/>
            <p:nvPr/>
          </p:nvSpPr>
          <p:spPr>
            <a:xfrm>
              <a:off x="7427898" y="1310100"/>
              <a:ext cx="207510" cy="20751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sp>
        <p:nvSpPr>
          <p:cNvPr id="89" name="文本框 157"/>
          <p:cNvSpPr txBox="true"/>
          <p:nvPr/>
        </p:nvSpPr>
        <p:spPr>
          <a:xfrm>
            <a:off x="7755465" y="2898566"/>
            <a:ext cx="3929492" cy="1060868"/>
          </a:xfrm>
          <a:prstGeom prst="rect">
            <a:avLst/>
          </a:prstGeom>
          <a:noFill/>
        </p:spPr>
        <p:txBody>
          <a:bodyPr wrap="square" rtlCol="false">
            <a:spAutoFit/>
          </a:bodyPr>
          <a:lstStyle/>
          <a:p>
            <a:pPr>
              <a:lnSpc>
                <a:spcPct val="120000"/>
              </a:lnSpc>
            </a:pPr>
            <a:r>
              <a:rPr lang="zh-CN" altLang="en-US" dirty="false">
                <a:latin typeface="+mn-ea"/>
              </a:rPr>
              <a:t>右键设置形状格式可以找到边框及纹理设置，建议纹理改成相近颜色</a:t>
            </a:r>
            <a:r>
              <a:rPr lang="en-US" altLang="zh-CN" dirty="false">
                <a:latin typeface="+mn-ea"/>
              </a:rPr>
              <a:t>,</a:t>
            </a:r>
            <a:r>
              <a:rPr lang="zh-CN" altLang="en-US" dirty="false">
                <a:latin typeface="+mn-ea"/>
              </a:rPr>
              <a:t>一列中纵向临近的颜色</a:t>
            </a:r>
            <a:endParaRPr lang="zh-CN" altLang="en-US" dirty="false">
              <a:latin typeface="+mn-ea"/>
            </a:endParaRPr>
          </a:p>
        </p:txBody>
      </p:sp>
      <p:sp>
        <p:nvSpPr>
          <p:cNvPr id="90" name="椭圆 160"/>
          <p:cNvSpPr/>
          <p:nvPr/>
        </p:nvSpPr>
        <p:spPr>
          <a:xfrm>
            <a:off x="7427898" y="2997740"/>
            <a:ext cx="207510" cy="20751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91" name="组合 176"/>
          <p:cNvGrpSpPr/>
          <p:nvPr/>
        </p:nvGrpSpPr>
        <p:grpSpPr>
          <a:xfrm>
            <a:off x="660400" y="1325075"/>
            <a:ext cx="5981516" cy="4207276"/>
            <a:chOff x="3105117" y="1270880"/>
            <a:chExt cx="5986467" cy="4210758"/>
          </a:xfrm>
        </p:grpSpPr>
        <p:sp>
          <p:nvSpPr>
            <p:cNvPr id="92" name="矩形 115"/>
            <p:cNvSpPr/>
            <p:nvPr/>
          </p:nvSpPr>
          <p:spPr>
            <a:xfrm>
              <a:off x="3111975" y="1270880"/>
              <a:ext cx="1842168" cy="558790"/>
            </a:xfrm>
            <a:prstGeom prst="rect">
              <a:avLst/>
            </a:prstGeom>
            <a:pattFill prst="dkUpDiag">
              <a:fgClr>
                <a:schemeClr val="bg1"/>
              </a:fgClr>
              <a:bgClr>
                <a:schemeClr val="bg1">
                  <a:lumMod val="95000"/>
                </a:schemeClr>
              </a:bgClr>
            </a:patt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dirty="false">
                  <a:solidFill>
                    <a:schemeClr val="tx1">
                      <a:lumMod val="85000"/>
                      <a:lumOff val="15000"/>
                    </a:schemeClr>
                  </a:solidFill>
                  <a:latin typeface="+mn-ea"/>
                </a:rPr>
                <a:t>在此处输入文本</a:t>
              </a:r>
              <a:endParaRPr lang="zh-CN" altLang="en-US" dirty="false">
                <a:solidFill>
                  <a:schemeClr val="tx1">
                    <a:lumMod val="85000"/>
                    <a:lumOff val="15000"/>
                  </a:schemeClr>
                </a:solidFill>
                <a:latin typeface="+mn-ea"/>
              </a:endParaRPr>
            </a:p>
          </p:txBody>
        </p:sp>
        <p:sp>
          <p:nvSpPr>
            <p:cNvPr id="93" name="矩形 120"/>
            <p:cNvSpPr/>
            <p:nvPr/>
          </p:nvSpPr>
          <p:spPr>
            <a:xfrm>
              <a:off x="7246111" y="1270880"/>
              <a:ext cx="1842168" cy="558790"/>
            </a:xfrm>
            <a:prstGeom prst="rect">
              <a:avLst/>
            </a:prstGeom>
            <a:pattFill prst="dkUpDiag">
              <a:fgClr>
                <a:schemeClr val="bg1"/>
              </a:fgClr>
              <a:bgClr>
                <a:schemeClr val="bg1">
                  <a:lumMod val="95000"/>
                </a:schemeClr>
              </a:bgClr>
            </a:patt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dirty="false">
                  <a:solidFill>
                    <a:schemeClr val="tx1">
                      <a:lumMod val="85000"/>
                      <a:lumOff val="15000"/>
                    </a:schemeClr>
                  </a:solidFill>
                  <a:latin typeface="+mn-ea"/>
                </a:rPr>
                <a:t>在此处输入文本</a:t>
              </a:r>
              <a:endParaRPr lang="zh-CN" altLang="en-US" dirty="false">
                <a:solidFill>
                  <a:schemeClr val="tx1">
                    <a:lumMod val="85000"/>
                    <a:lumOff val="15000"/>
                  </a:schemeClr>
                </a:solidFill>
                <a:latin typeface="+mn-ea"/>
              </a:endParaRPr>
            </a:p>
          </p:txBody>
        </p:sp>
        <p:sp>
          <p:nvSpPr>
            <p:cNvPr id="94" name="矩形 132"/>
            <p:cNvSpPr/>
            <p:nvPr/>
          </p:nvSpPr>
          <p:spPr>
            <a:xfrm>
              <a:off x="3111975" y="2584340"/>
              <a:ext cx="1842168" cy="558790"/>
            </a:xfrm>
            <a:prstGeom prst="rect">
              <a:avLst/>
            </a:prstGeom>
            <a:pattFill prst="dkUpDiag">
              <a:fgClr>
                <a:schemeClr val="bg1"/>
              </a:fgClr>
              <a:bgClr>
                <a:schemeClr val="bg1">
                  <a:lumMod val="95000"/>
                </a:schemeClr>
              </a:bgClr>
            </a:patt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dirty="false">
                  <a:solidFill>
                    <a:schemeClr val="tx1">
                      <a:lumMod val="85000"/>
                      <a:lumOff val="15000"/>
                    </a:schemeClr>
                  </a:solidFill>
                  <a:latin typeface="+mn-ea"/>
                </a:rPr>
                <a:t>在此处输入文本</a:t>
              </a:r>
              <a:endParaRPr lang="zh-CN" altLang="en-US" dirty="false">
                <a:solidFill>
                  <a:schemeClr val="tx1">
                    <a:lumMod val="85000"/>
                    <a:lumOff val="15000"/>
                  </a:schemeClr>
                </a:solidFill>
                <a:latin typeface="+mn-ea"/>
              </a:endParaRPr>
            </a:p>
          </p:txBody>
        </p:sp>
        <p:sp>
          <p:nvSpPr>
            <p:cNvPr id="95" name="矩形 133"/>
            <p:cNvSpPr/>
            <p:nvPr/>
          </p:nvSpPr>
          <p:spPr>
            <a:xfrm>
              <a:off x="7249416" y="3618406"/>
              <a:ext cx="1842168" cy="558790"/>
            </a:xfrm>
            <a:prstGeom prst="rect">
              <a:avLst/>
            </a:prstGeom>
            <a:pattFill prst="dkUpDiag">
              <a:fgClr>
                <a:schemeClr val="bg1"/>
              </a:fgClr>
              <a:bgClr>
                <a:schemeClr val="bg1">
                  <a:lumMod val="95000"/>
                </a:schemeClr>
              </a:bgClr>
            </a:patt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dirty="false">
                  <a:solidFill>
                    <a:schemeClr val="tx1">
                      <a:lumMod val="85000"/>
                      <a:lumOff val="15000"/>
                    </a:schemeClr>
                  </a:solidFill>
                  <a:latin typeface="+mn-ea"/>
                </a:rPr>
                <a:t>在此处输入文本</a:t>
              </a:r>
              <a:endParaRPr lang="zh-CN" altLang="en-US" dirty="false">
                <a:solidFill>
                  <a:schemeClr val="tx1">
                    <a:lumMod val="85000"/>
                    <a:lumOff val="15000"/>
                  </a:schemeClr>
                </a:solidFill>
                <a:latin typeface="+mn-ea"/>
              </a:endParaRPr>
            </a:p>
          </p:txBody>
        </p:sp>
        <p:sp>
          <p:nvSpPr>
            <p:cNvPr id="96" name="矩形 134"/>
            <p:cNvSpPr/>
            <p:nvPr/>
          </p:nvSpPr>
          <p:spPr>
            <a:xfrm>
              <a:off x="3105117" y="3645729"/>
              <a:ext cx="1842168" cy="558790"/>
            </a:xfrm>
            <a:prstGeom prst="rect">
              <a:avLst/>
            </a:prstGeom>
            <a:pattFill prst="dkUpDiag">
              <a:fgClr>
                <a:schemeClr val="bg1"/>
              </a:fgClr>
              <a:bgClr>
                <a:schemeClr val="bg1">
                  <a:lumMod val="95000"/>
                </a:schemeClr>
              </a:bgClr>
            </a:patt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dirty="false">
                  <a:solidFill>
                    <a:schemeClr val="tx1">
                      <a:lumMod val="85000"/>
                      <a:lumOff val="15000"/>
                    </a:schemeClr>
                  </a:solidFill>
                  <a:latin typeface="+mn-ea"/>
                </a:rPr>
                <a:t>在此处输入文本</a:t>
              </a:r>
              <a:endParaRPr lang="zh-CN" altLang="en-US" dirty="false">
                <a:solidFill>
                  <a:schemeClr val="tx1">
                    <a:lumMod val="85000"/>
                    <a:lumOff val="15000"/>
                  </a:schemeClr>
                </a:solidFill>
                <a:latin typeface="+mn-ea"/>
              </a:endParaRPr>
            </a:p>
          </p:txBody>
        </p:sp>
        <p:cxnSp>
          <p:nvCxnSpPr>
            <p:cNvPr id="97" name="直接连接符 143"/>
            <p:cNvCxnSpPr/>
            <p:nvPr/>
          </p:nvCxnSpPr>
          <p:spPr>
            <a:xfrm>
              <a:off x="4033059" y="1829670"/>
              <a:ext cx="0" cy="754670"/>
            </a:xfrm>
            <a:prstGeom prst="line">
              <a:avLst/>
            </a:prstGeom>
            <a:ln w="31750">
              <a:tailEnd type="triangle" w="sm" len="sm"/>
            </a:ln>
          </p:spPr>
          <p:style>
            <a:lnRef idx="1">
              <a:schemeClr val="accent1"/>
            </a:lnRef>
            <a:fillRef idx="0">
              <a:schemeClr val="accent1"/>
            </a:fillRef>
            <a:effectRef idx="0">
              <a:schemeClr val="accent1"/>
            </a:effectRef>
            <a:fontRef idx="minor">
              <a:schemeClr val="tx1"/>
            </a:fontRef>
          </p:style>
        </p:cxnSp>
        <p:cxnSp>
          <p:nvCxnSpPr>
            <p:cNvPr id="98" name="直接连接符 146"/>
            <p:cNvCxnSpPr>
              <a:stCxn id="93" idx="2"/>
            </p:cNvCxnSpPr>
            <p:nvPr/>
          </p:nvCxnSpPr>
          <p:spPr>
            <a:xfrm>
              <a:off x="8167195" y="1829670"/>
              <a:ext cx="0" cy="1023068"/>
            </a:xfrm>
            <a:prstGeom prst="line">
              <a:avLst/>
            </a:prstGeom>
            <a:ln w="31750" cap="rnd">
              <a:round/>
              <a:tailEnd type="none" w="sm" len="sm"/>
            </a:ln>
          </p:spPr>
          <p:style>
            <a:lnRef idx="1">
              <a:schemeClr val="accent1"/>
            </a:lnRef>
            <a:fillRef idx="0">
              <a:schemeClr val="accent1"/>
            </a:fillRef>
            <a:effectRef idx="0">
              <a:schemeClr val="accent1"/>
            </a:effectRef>
            <a:fontRef idx="minor">
              <a:schemeClr val="tx1"/>
            </a:fontRef>
          </p:style>
        </p:cxnSp>
        <p:cxnSp>
          <p:nvCxnSpPr>
            <p:cNvPr id="99" name="直接连接符 148"/>
            <p:cNvCxnSpPr/>
            <p:nvPr/>
          </p:nvCxnSpPr>
          <p:spPr>
            <a:xfrm>
              <a:off x="4966970" y="2863735"/>
              <a:ext cx="3200225" cy="0"/>
            </a:xfrm>
            <a:prstGeom prst="line">
              <a:avLst/>
            </a:prstGeom>
            <a:ln w="31750" cap="rnd">
              <a:round/>
              <a:tailEnd type="none" w="sm" len="sm"/>
            </a:ln>
          </p:spPr>
          <p:style>
            <a:lnRef idx="1">
              <a:schemeClr val="accent1"/>
            </a:lnRef>
            <a:fillRef idx="0">
              <a:schemeClr val="accent1"/>
            </a:fillRef>
            <a:effectRef idx="0">
              <a:schemeClr val="accent1"/>
            </a:effectRef>
            <a:fontRef idx="minor">
              <a:schemeClr val="tx1"/>
            </a:fontRef>
          </p:style>
        </p:cxnSp>
        <p:sp>
          <p:nvSpPr>
            <p:cNvPr id="100" name="矩形 149"/>
            <p:cNvSpPr/>
            <p:nvPr/>
          </p:nvSpPr>
          <p:spPr>
            <a:xfrm>
              <a:off x="7249416" y="4922848"/>
              <a:ext cx="1842168" cy="558790"/>
            </a:xfrm>
            <a:prstGeom prst="rect">
              <a:avLst/>
            </a:prstGeom>
            <a:pattFill prst="dkUpDiag">
              <a:fgClr>
                <a:schemeClr val="bg1"/>
              </a:fgClr>
              <a:bgClr>
                <a:schemeClr val="bg1">
                  <a:lumMod val="95000"/>
                </a:schemeClr>
              </a:bgClr>
            </a:patt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dirty="false">
                  <a:solidFill>
                    <a:schemeClr val="tx1">
                      <a:lumMod val="85000"/>
                      <a:lumOff val="15000"/>
                    </a:schemeClr>
                  </a:solidFill>
                  <a:latin typeface="+mn-ea"/>
                </a:rPr>
                <a:t>在此处输入文本</a:t>
              </a:r>
              <a:endParaRPr lang="zh-CN" altLang="en-US" dirty="false">
                <a:solidFill>
                  <a:schemeClr val="tx1">
                    <a:lumMod val="85000"/>
                    <a:lumOff val="15000"/>
                  </a:schemeClr>
                </a:solidFill>
                <a:latin typeface="+mn-ea"/>
              </a:endParaRPr>
            </a:p>
          </p:txBody>
        </p:sp>
        <p:cxnSp>
          <p:nvCxnSpPr>
            <p:cNvPr id="101" name="直接连接符 171"/>
            <p:cNvCxnSpPr/>
            <p:nvPr/>
          </p:nvCxnSpPr>
          <p:spPr>
            <a:xfrm>
              <a:off x="8170885" y="2863735"/>
              <a:ext cx="0" cy="754670"/>
            </a:xfrm>
            <a:prstGeom prst="line">
              <a:avLst/>
            </a:prstGeom>
            <a:ln w="31750">
              <a:tailEnd type="triangle" w="sm" len="sm"/>
            </a:ln>
          </p:spPr>
          <p:style>
            <a:lnRef idx="1">
              <a:schemeClr val="accent1"/>
            </a:lnRef>
            <a:fillRef idx="0">
              <a:schemeClr val="accent1"/>
            </a:fillRef>
            <a:effectRef idx="0">
              <a:schemeClr val="accent1"/>
            </a:effectRef>
            <a:fontRef idx="minor">
              <a:schemeClr val="tx1"/>
            </a:fontRef>
          </p:style>
        </p:cxnSp>
        <p:cxnSp>
          <p:nvCxnSpPr>
            <p:cNvPr id="102" name="直接连接符 172"/>
            <p:cNvCxnSpPr/>
            <p:nvPr/>
          </p:nvCxnSpPr>
          <p:spPr>
            <a:xfrm>
              <a:off x="4966970" y="3897801"/>
              <a:ext cx="2279141" cy="0"/>
            </a:xfrm>
            <a:prstGeom prst="line">
              <a:avLst/>
            </a:prstGeom>
            <a:ln w="31750" cap="rnd">
              <a:round/>
              <a:tailEnd type="none" w="sm" len="sm"/>
            </a:ln>
          </p:spPr>
          <p:style>
            <a:lnRef idx="1">
              <a:schemeClr val="accent1"/>
            </a:lnRef>
            <a:fillRef idx="0">
              <a:schemeClr val="accent1"/>
            </a:fillRef>
            <a:effectRef idx="0">
              <a:schemeClr val="accent1"/>
            </a:effectRef>
            <a:fontRef idx="minor">
              <a:schemeClr val="tx1"/>
            </a:fontRef>
          </p:style>
        </p:cxnSp>
        <p:cxnSp>
          <p:nvCxnSpPr>
            <p:cNvPr id="103" name="直接连接符 175"/>
            <p:cNvCxnSpPr/>
            <p:nvPr/>
          </p:nvCxnSpPr>
          <p:spPr>
            <a:xfrm>
              <a:off x="8165800" y="4177196"/>
              <a:ext cx="0" cy="754670"/>
            </a:xfrm>
            <a:prstGeom prst="line">
              <a:avLst/>
            </a:prstGeom>
            <a:ln w="31750">
              <a:tailEnd type="triangle" w="sm" len="sm"/>
            </a:ln>
          </p:spPr>
          <p:style>
            <a:lnRef idx="1">
              <a:schemeClr val="accent1"/>
            </a:lnRef>
            <a:fillRef idx="0">
              <a:schemeClr val="accent1"/>
            </a:fillRef>
            <a:effectRef idx="0">
              <a:schemeClr val="accent1"/>
            </a:effectRef>
            <a:fontRef idx="minor">
              <a:schemeClr val="tx1"/>
            </a:fontRef>
          </p:style>
        </p:cxnSp>
      </p:grpSp>
      <p:sp>
        <p:nvSpPr>
          <p:cNvPr id="104" name="文本框 179"/>
          <p:cNvSpPr txBox="true"/>
          <p:nvPr/>
        </p:nvSpPr>
        <p:spPr>
          <a:xfrm>
            <a:off x="7771988" y="4587421"/>
            <a:ext cx="3896035" cy="1060868"/>
          </a:xfrm>
          <a:prstGeom prst="rect">
            <a:avLst/>
          </a:prstGeom>
          <a:noFill/>
        </p:spPr>
        <p:txBody>
          <a:bodyPr wrap="square" rtlCol="false">
            <a:spAutoFit/>
          </a:bodyPr>
          <a:lstStyle/>
          <a:p>
            <a:pPr>
              <a:lnSpc>
                <a:spcPct val="120000"/>
              </a:lnSpc>
            </a:pPr>
            <a:r>
              <a:rPr lang="zh-CN" altLang="en-US" dirty="false">
                <a:latin typeface="+mn-ea"/>
              </a:rPr>
              <a:t>此处添加说明文字，可按需求分成几部分。此处设置为三部分，建议设置成三部分</a:t>
            </a:r>
            <a:endParaRPr lang="zh-CN" altLang="en-US" dirty="false">
              <a:latin typeface="+mn-ea"/>
            </a:endParaRPr>
          </a:p>
        </p:txBody>
      </p:sp>
      <p:sp>
        <p:nvSpPr>
          <p:cNvPr id="105" name="椭圆 180"/>
          <p:cNvSpPr/>
          <p:nvPr/>
        </p:nvSpPr>
        <p:spPr>
          <a:xfrm>
            <a:off x="7426608" y="4686595"/>
            <a:ext cx="208800" cy="20751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106" name="文本占位符 5"/>
          <p:cNvSpPr>
            <a:spLocks noGrp="true"/>
          </p:cNvSpPr>
          <p:nvPr>
            <p:ph type="body" sz="quarter" idx="12"/>
          </p:nvPr>
        </p:nvSpPr>
        <p:spPr/>
        <p:txBody>
          <a:bodyPr>
            <a:spAutoFit/>
          </a:bodyPr>
          <a:lstStyle/>
          <a:p>
            <a:pPr marL="0" indent="0">
              <a:buNone/>
            </a:pPr>
            <a:r>
              <a:rPr lang="zh-CN" altLang="en-US" dirty="false"/>
              <a:t>或许你需要一个流程图</a:t>
            </a:r>
            <a:endParaRPr lang="zh-CN" altLang="en-US" dirty="false"/>
          </a:p>
        </p:txBody>
      </p:sp>
    </p:spTree>
  </p:cSld>
  <p:clrMapOvr>
    <a:masterClrMapping/>
  </p:clrMapOvr>
</p:sld>
</file>

<file path=ppt/slides/slide2.xml><?xml version="1.0" encoding="utf-8"?>
<p:sld xmlns:a14="http://schemas.microsoft.com/office/drawing/2010/main"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329" name=""/>
        <p:cNvGrpSpPr/>
        <p:nvPr/>
      </p:nvGrpSpPr>
      <p:grpSpPr>
        <a:xfrm>
          <a:off x="0" y="0"/>
          <a:ext cx="0" cy="0"/>
          <a:chOff x="0" y="0"/>
          <a:chExt cx="0" cy="0"/>
        </a:xfrm>
      </p:grpSpPr>
      <p:pic>
        <p:nvPicPr>
          <p:cNvPr id="330" name="图片占位符 7"/>
          <p:cNvPicPr>
            <a:picLocks noGrp="true" noChangeAspect="true"/>
          </p:cNvPicPr>
          <p:nvPr>
            <p:ph type="pic" sz="quarter" idx="10"/>
          </p:nvPr>
        </p:nvPicPr>
        <p:blipFill>
          <a:blip r:embed="rId2">
            <a:extLst>
              <a:ext uri="{BEBA8EAE-BF5A-486C-A8C5-ECC9F3942E4B}">
                <a14:imgProps>
                  <a14:imgLayer r:embed="rId3">
                    <a14:imgEffect>
                      <a14:brightnessContrast bright="-10000"/>
                    </a14:imgEffect>
                  </a14:imgLayer>
                </a14:imgProps>
              </a:ext>
              <a:ext uri="{28A0092B-C50C-407E-A947-70E740481C1C}"/>
            </a:extLst>
          </a:blip>
          <a:srcRect t="2632" b="2632"/>
          <a:stretch>
            <a:fillRect/>
          </a:stretch>
        </p:blipFill>
        <p:spPr/>
      </p:pic>
      <p:sp>
        <p:nvSpPr>
          <p:cNvPr id="331" name="文本占位符 59"/>
          <p:cNvSpPr>
            <a:spLocks noGrp="true"/>
          </p:cNvSpPr>
          <p:nvPr>
            <p:ph type="body" sz="quarter" idx="16"/>
          </p:nvPr>
        </p:nvSpPr>
        <p:spPr>
          <a:xfrm rot="0" flipH="false" flipV="false">
            <a:off x="6593106" y="812402"/>
            <a:ext cx="2254250" cy="476250"/>
          </a:xfrm>
        </p:spPr>
        <p:txBody>
          <a:bodyPr>
            <a:spAutoFit/>
          </a:bodyPr>
          <a:lstStyle/>
          <a:p>
            <a:pPr>
              <a:buFont typeface="Arial" panose="020B0604020202090204" pitchFamily="34" charset="0"/>
              <a:buNone/>
            </a:pPr>
            <a:r>
              <a:rPr lang="zh-CN"/>
              <a:t>背景介绍</a:t>
            </a:r>
            <a:endParaRPr lang="zh-CN"/>
          </a:p>
        </p:txBody>
      </p:sp>
      <p:sp>
        <p:nvSpPr>
          <p:cNvPr id="332" name="文本占位符 60"/>
          <p:cNvSpPr>
            <a:spLocks noGrp="true"/>
          </p:cNvSpPr>
          <p:nvPr>
            <p:ph type="body" sz="quarter" idx="17"/>
          </p:nvPr>
        </p:nvSpPr>
        <p:spPr>
          <a:xfrm rot="0" flipH="false" flipV="false">
            <a:off x="7529430" y="2402490"/>
            <a:ext cx="3359150" cy="476250"/>
          </a:xfrm>
        </p:spPr>
        <p:txBody>
          <a:bodyPr>
            <a:spAutoFit/>
          </a:bodyPr>
          <a:lstStyle/>
          <a:p>
            <a:pPr>
              <a:buFont typeface="Arial" panose="020B0604020202090204" pitchFamily="34" charset="0"/>
              <a:buNone/>
            </a:pPr>
            <a:r>
              <a:rPr lang="zh-CN"/>
              <a:t>现存问题</a:t>
            </a:r>
            <a:r>
              <a:rPr lang="en-US"/>
              <a:t>&amp;</a:t>
            </a:r>
            <a:r>
              <a:rPr lang="zh-CN"/>
              <a:t>解决方案</a:t>
            </a:r>
            <a:endParaRPr lang="zh-CN"/>
          </a:p>
        </p:txBody>
      </p:sp>
      <p:sp>
        <p:nvSpPr>
          <p:cNvPr id="333" name="文本占位符 61"/>
          <p:cNvSpPr>
            <a:spLocks noGrp="true"/>
          </p:cNvSpPr>
          <p:nvPr>
            <p:ph type="body" sz="quarter" idx="18"/>
          </p:nvPr>
        </p:nvSpPr>
        <p:spPr>
          <a:xfrm rot="0" flipH="false" flipV="false">
            <a:off x="7523080" y="3972222"/>
            <a:ext cx="2330450" cy="476250"/>
          </a:xfrm>
        </p:spPr>
        <p:txBody>
          <a:bodyPr>
            <a:spAutoFit/>
          </a:bodyPr>
          <a:lstStyle/>
          <a:p>
            <a:pPr>
              <a:buFont typeface="Arial" panose="020B0604020202090204" pitchFamily="34" charset="0"/>
              <a:buNone/>
            </a:pPr>
            <a:r>
              <a:rPr lang="zh-CN"/>
              <a:t>系统设计</a:t>
            </a:r>
            <a:endParaRPr lang="zh-CN"/>
          </a:p>
        </p:txBody>
      </p:sp>
      <p:sp>
        <p:nvSpPr>
          <p:cNvPr id="334" name="文本占位符 62"/>
          <p:cNvSpPr>
            <a:spLocks noGrp="true"/>
          </p:cNvSpPr>
          <p:nvPr>
            <p:ph type="body" sz="quarter" idx="19"/>
          </p:nvPr>
        </p:nvSpPr>
        <p:spPr>
          <a:xfrm rot="0" flipH="false" flipV="false">
            <a:off x="6764993" y="5575218"/>
            <a:ext cx="2330450" cy="476250"/>
          </a:xfrm>
        </p:spPr>
        <p:txBody>
          <a:bodyPr>
            <a:spAutoFit/>
          </a:bodyPr>
          <a:lstStyle/>
          <a:p>
            <a:pPr>
              <a:buFont typeface="Arial" panose="020B0604020202090204" pitchFamily="34" charset="0"/>
              <a:buNone/>
            </a:pPr>
            <a:r>
              <a:rPr lang="zh-CN"/>
              <a:t>系统评估</a:t>
            </a:r>
            <a:endParaRPr lang="zh-CN"/>
          </a:p>
        </p:txBody>
      </p:sp>
      <p:sp>
        <p:nvSpPr>
          <p:cNvPr id="335" name="文本框 74"/>
          <p:cNvSpPr txBox="true"/>
          <p:nvPr/>
        </p:nvSpPr>
        <p:spPr>
          <a:xfrm rot="0" flipH="false" flipV="false">
            <a:off x="565600" y="2921169"/>
            <a:ext cx="4337251" cy="1003300"/>
          </a:xfrm>
          <a:prstGeom prst="rect">
            <a:avLst/>
          </a:prstGeom>
          <a:noFill/>
        </p:spPr>
        <p:txBody>
          <a:bodyPr wrap="square" rtlCol="false">
            <a:spAutoFit/>
          </a:bodyPr>
          <a:lstStyle/>
          <a:p>
            <a:pPr/>
            <a:r>
              <a:rPr lang="en-US" altLang="zh-CN" sz="6000" dirty="false">
                <a:solidFill>
                  <a:schemeClr val="bg1"/>
                </a:solidFill>
              </a:rPr>
              <a:t>CONTENTS</a:t>
            </a:r>
            <a:endParaRPr lang="zh-CN" altLang="en-US" sz="6000" dirty="false">
              <a:solidFill>
                <a:schemeClr val="bg1"/>
              </a:solidFill>
            </a:endParaRPr>
          </a:p>
        </p:txBody>
      </p:sp>
      <p:sp>
        <p:nvSpPr>
          <p:cNvPr id="336" name=""/>
          <p:cNvSpPr txBox="true"/>
          <p:nvPr/>
        </p:nvSpPr>
        <p:spPr>
          <a:xfrm rot="0" flipH="false" flipV="false">
            <a:off x="6593106" y="1288652"/>
            <a:ext cx="2847788" cy="368300"/>
          </a:xfrm>
          <a:prstGeom prst="rect">
            <a:avLst/>
          </a:prstGeom>
          <a:ln w="12700">
            <a:prstDash val="solid"/>
            <a:miter lim="800000"/>
          </a:ln>
        </p:spPr>
        <p:txBody>
          <a:bodyPr>
            <a:spAutoFit/>
          </a:bodyPr>
          <a:p>
            <a:pPr/>
            <a:r>
              <a:rPr lang="en-US">
                <a:solidFill>
                  <a:schemeClr val="bg2">
                    <a:lumMod val="75000"/>
                    <a:alpha val="100000"/>
                  </a:schemeClr>
                </a:solidFill>
              </a:rPr>
              <a:t>Project Background</a:t>
            </a:r>
            <a:endParaRPr/>
          </a:p>
        </p:txBody>
      </p:sp>
      <p:sp>
        <p:nvSpPr>
          <p:cNvPr id="337" name=""/>
          <p:cNvSpPr txBox="true"/>
          <p:nvPr/>
        </p:nvSpPr>
        <p:spPr>
          <a:xfrm rot="0" flipH="false" flipV="false">
            <a:off x="7529430" y="2921169"/>
            <a:ext cx="2851150" cy="368300"/>
          </a:xfrm>
          <a:prstGeom prst="rect">
            <a:avLst/>
          </a:prstGeom>
          <a:ln w="12700">
            <a:prstDash val="solid"/>
            <a:miter lim="800000"/>
          </a:ln>
        </p:spPr>
        <p:txBody>
          <a:bodyPr>
            <a:spAutoFit/>
          </a:bodyPr>
          <a:p>
            <a:pPr/>
            <a:r>
              <a:rPr lang="en-US">
                <a:solidFill>
                  <a:schemeClr val="bg2">
                    <a:lumMod val="75000"/>
                    <a:alpha val="100000"/>
                  </a:schemeClr>
                </a:solidFill>
              </a:rPr>
              <a:t>Prolems &amp; Solutions</a:t>
            </a:r>
            <a:endParaRPr/>
          </a:p>
        </p:txBody>
      </p:sp>
      <p:sp>
        <p:nvSpPr>
          <p:cNvPr id="338" name=""/>
          <p:cNvSpPr txBox="true"/>
          <p:nvPr/>
        </p:nvSpPr>
        <p:spPr>
          <a:xfrm rot="0" flipH="false" flipV="false">
            <a:off x="7554830" y="4483836"/>
            <a:ext cx="2851150" cy="368300"/>
          </a:xfrm>
          <a:prstGeom prst="rect">
            <a:avLst/>
          </a:prstGeom>
          <a:ln w="12700">
            <a:prstDash val="solid"/>
            <a:miter lim="800000"/>
          </a:ln>
        </p:spPr>
        <p:txBody>
          <a:bodyPr>
            <a:spAutoFit/>
          </a:bodyPr>
          <a:p>
            <a:pPr/>
            <a:r>
              <a:rPr lang="en-US">
                <a:solidFill>
                  <a:schemeClr val="bg2">
                    <a:lumMod val="75000"/>
                    <a:alpha val="100000"/>
                  </a:schemeClr>
                </a:solidFill>
              </a:rPr>
              <a:t>System Design</a:t>
            </a:r>
            <a:endParaRPr/>
          </a:p>
        </p:txBody>
      </p:sp>
      <p:sp>
        <p:nvSpPr>
          <p:cNvPr id="339" name=""/>
          <p:cNvSpPr txBox="true"/>
          <p:nvPr/>
        </p:nvSpPr>
        <p:spPr>
          <a:xfrm rot="0" flipH="false" flipV="false">
            <a:off x="6772750" y="6102268"/>
            <a:ext cx="2851150" cy="368300"/>
          </a:xfrm>
          <a:prstGeom prst="rect">
            <a:avLst/>
          </a:prstGeom>
          <a:ln w="12700">
            <a:prstDash val="solid"/>
            <a:miter lim="800000"/>
          </a:ln>
        </p:spPr>
        <p:txBody>
          <a:bodyPr>
            <a:spAutoFit/>
          </a:bodyPr>
          <a:p>
            <a:pPr/>
            <a:r>
              <a:rPr lang="en-US">
                <a:solidFill>
                  <a:schemeClr val="bg2">
                    <a:lumMod val="75000"/>
                    <a:alpha val="100000"/>
                  </a:schemeClr>
                </a:solidFill>
              </a:rPr>
              <a:t>System Evaluation</a:t>
            </a:r>
            <a:endParaRPr/>
          </a:p>
        </p:txBody>
      </p:sp>
    </p:spTree>
  </p:cSld>
  <p:clrMapOvr>
    <a:masterClrMapping/>
  </p:clrMapOvr>
</p:sld>
</file>

<file path=ppt/slides/slide20.xml><?xml version="1.0" encoding="utf-8"?>
<p:sld xmlns:a="http://schemas.openxmlformats.org/drawingml/2006/main" xmlns:p="http://schemas.openxmlformats.org/presentationml/2006/main">
  <p:cSld>
    <p:bg>
      <p:bgPr>
        <a:solidFill>
          <a:schemeClr val="bg1">
            <a:lumMod val="95000"/>
          </a:schemeClr>
        </a:solidFill>
        <a:effectLst/>
      </p:bgPr>
    </p:bg>
    <p:spTree>
      <p:nvGrpSpPr>
        <p:cNvPr id="107" name=""/>
        <p:cNvGrpSpPr/>
        <p:nvPr/>
      </p:nvGrpSpPr>
      <p:grpSpPr>
        <a:xfrm>
          <a:off x="0" y="0"/>
          <a:ext cx="0" cy="0"/>
          <a:chOff x="0" y="0"/>
          <a:chExt cx="0" cy="0"/>
        </a:xfrm>
      </p:grpSpPr>
      <p:sp>
        <p:nvSpPr>
          <p:cNvPr id="108" name="文本占位符 1"/>
          <p:cNvSpPr>
            <a:spLocks noGrp="true"/>
          </p:cNvSpPr>
          <p:nvPr>
            <p:ph type="body" sz="quarter" idx="12"/>
          </p:nvPr>
        </p:nvSpPr>
        <p:spPr/>
        <p:txBody>
          <a:bodyPr>
            <a:spAutoFit/>
          </a:bodyPr>
          <a:lstStyle/>
          <a:p>
            <a:pPr marL="0" indent="0">
              <a:buNone/>
            </a:pPr>
            <a:r>
              <a:rPr lang="zh-CN" altLang="en-US" dirty="false"/>
              <a:t>再来一个流程图</a:t>
            </a:r>
            <a:endParaRPr lang="zh-CN" altLang="en-US" dirty="false"/>
          </a:p>
        </p:txBody>
      </p:sp>
      <p:sp>
        <p:nvSpPr>
          <p:cNvPr id="109" name="直接连接符 12"/>
          <p:cNvSpPr/>
          <p:nvPr/>
        </p:nvSpPr>
        <p:spPr>
          <a:xfrm flipH="true">
            <a:off x="673822" y="3430157"/>
            <a:ext cx="10844357" cy="0"/>
          </a:xfrm>
          <a:prstGeom prst="line">
            <a:avLst/>
          </a:prstGeom>
          <a:noFill/>
          <a:ln w="63500" cap="rnd">
            <a:solidFill>
              <a:schemeClr val="bg1">
                <a:lumMod val="50000"/>
                <a:alpha val="50000"/>
              </a:schemeClr>
            </a:solidFill>
            <a:prstDash val="solid"/>
            <a:round/>
            <a:headEnd type="triangle"/>
          </a:ln>
          <a:effectLst/>
        </p:spPr>
        <p:txBody>
          <a:bodyPr wrap="square" lIns="19049" tIns="19049" rIns="19049" bIns="19049" numCol="1" anchor="ctr">
            <a:spAutoFit/>
          </a:bodyPr>
          <a:lstStyle/>
          <a:p>
            <a:pPr>
              <a:defRPr sz="800">
                <a:solidFill>
                  <a:srgbClr val="000000"/>
                </a:solidFill>
                <a:latin typeface="Helvetica"/>
                <a:ea typeface="Helvetica"/>
                <a:cs typeface="Helvetica"/>
                <a:sym typeface="Helvetica"/>
              </a:defRPr>
            </a:pPr>
            <a:endParaRPr sz="565"/>
          </a:p>
        </p:txBody>
      </p:sp>
      <p:grpSp>
        <p:nvGrpSpPr>
          <p:cNvPr id="110" name="组合 2"/>
          <p:cNvGrpSpPr/>
          <p:nvPr/>
        </p:nvGrpSpPr>
        <p:grpSpPr>
          <a:xfrm>
            <a:off x="987876" y="1528988"/>
            <a:ext cx="2457838" cy="3879790"/>
            <a:chOff x="987876" y="1528988"/>
            <a:chExt cx="2457838" cy="3879790"/>
          </a:xfrm>
        </p:grpSpPr>
        <p:sp>
          <p:nvSpPr>
            <p:cNvPr id="111" name="文本框 16"/>
            <p:cNvSpPr txBox="true"/>
            <p:nvPr/>
          </p:nvSpPr>
          <p:spPr>
            <a:xfrm>
              <a:off x="987876" y="3691847"/>
              <a:ext cx="2457838" cy="1716931"/>
            </a:xfrm>
            <a:prstGeom prst="rect">
              <a:avLst/>
            </a:prstGeom>
            <a:noFill/>
          </p:spPr>
          <p:txBody>
            <a:bodyPr wrap="square" lIns="82282" tIns="41141" rIns="82282" bIns="41141" rtlCol="false">
              <a:spAutoFit/>
            </a:bodyPr>
            <a:lstStyle/>
            <a:p>
              <a:pPr defTabSz="685800">
                <a:lnSpc>
                  <a:spcPct val="120000"/>
                </a:lnSpc>
              </a:pPr>
              <a:r>
                <a:rPr lang="zh-CN" altLang="en-US" dirty="false">
                  <a:solidFill>
                    <a:schemeClr val="tx1">
                      <a:lumMod val="85000"/>
                      <a:lumOff val="15000"/>
                    </a:schemeClr>
                  </a:solidFill>
                  <a:latin typeface="微软雅黑" charset="-122"/>
                  <a:ea typeface="微软雅黑" charset="-122"/>
                  <a:cs typeface="Lato Light"/>
                </a:rPr>
                <a:t>您的内容打在这里，或者通过复制您的文本后在此框中选择粘贴您的内容打在这里，或者通过复制您的文本后</a:t>
              </a:r>
              <a:endParaRPr lang="en-US" altLang="zh-CN" dirty="false">
                <a:solidFill>
                  <a:schemeClr val="tx1">
                    <a:lumMod val="85000"/>
                    <a:lumOff val="15000"/>
                  </a:schemeClr>
                </a:solidFill>
                <a:latin typeface="微软雅黑" charset="-122"/>
                <a:ea typeface="微软雅黑" charset="-122"/>
                <a:cs typeface="Lato Light"/>
              </a:endParaRPr>
            </a:p>
          </p:txBody>
        </p:sp>
        <p:sp>
          <p:nvSpPr>
            <p:cNvPr id="112" name="椭圆 15"/>
            <p:cNvSpPr/>
            <p:nvPr/>
          </p:nvSpPr>
          <p:spPr>
            <a:xfrm>
              <a:off x="2101871" y="3317311"/>
              <a:ext cx="223379" cy="223379"/>
            </a:xfrm>
            <a:prstGeom prst="ellipse">
              <a:avLst/>
            </a:prstGeom>
            <a:solidFill>
              <a:schemeClr val="accent1">
                <a:lumMod val="60000"/>
                <a:lumOff val="40000"/>
              </a:schemeClr>
            </a:solidFill>
            <a:ln w="12700" cap="flat">
              <a:noFill/>
              <a:miter lim="400000"/>
            </a:ln>
            <a:effectLst/>
          </p:spPr>
          <p:txBody>
            <a:bodyPr wrap="square" lIns="0" tIns="0" rIns="0" bIns="0" numCol="1" anchor="ctr">
              <a:spAutoFit/>
            </a:bodyPr>
            <a:lstStyle/>
            <a:p>
              <a:pPr/>
              <a:endParaRPr sz="2400" dirty="false"/>
            </a:p>
          </p:txBody>
        </p:sp>
        <p:sp>
          <p:nvSpPr>
            <p:cNvPr id="113" name="对话气泡: 椭圆形 4"/>
            <p:cNvSpPr/>
            <p:nvPr/>
          </p:nvSpPr>
          <p:spPr>
            <a:xfrm>
              <a:off x="1468966" y="1528988"/>
              <a:ext cx="1489189" cy="1489190"/>
            </a:xfrm>
            <a:prstGeom prst="wedgeEllipseCallout">
              <a:avLst>
                <a:gd name="adj1" fmla="val -289"/>
                <a:gd name="adj2" fmla="val 60441"/>
              </a:avLst>
            </a:prstGeom>
            <a:solidFill>
              <a:schemeClr val="accent1">
                <a:lumMod val="60000"/>
                <a:lumOff val="40000"/>
              </a:schemeClr>
            </a:solidFill>
            <a:ln w="12700" cap="flat">
              <a:noFill/>
              <a:miter lim="400000"/>
            </a:ln>
            <a:effectLst/>
          </p:spPr>
          <p:txBody>
            <a:bodyPr wrap="square" lIns="0" tIns="0" rIns="0" bIns="0" numCol="1" anchor="ctr">
              <a:spAutoFit/>
            </a:bodyPr>
            <a:lstStyle>
              <a:lvl1pPr defTabSz="584200">
                <a:lnSpc>
                  <a:spcPct val="100000"/>
                </a:lnSpc>
                <a:spcBef>
                  <a:spcPts val="0"/>
                </a:spcBef>
                <a:defRPr sz="1500" cap="all">
                  <a:solidFill>
                    <a:srgbClr val="FFFFFF"/>
                  </a:solidFill>
                  <a:latin typeface="Helvetica Neue" panose="02000503000000020004"/>
                  <a:ea typeface="Helvetica Neue" panose="02000503000000020004"/>
                  <a:cs typeface="Helvetica Neue" panose="02000503000000020004"/>
                  <a:sym typeface="Helvetica Neue" panose="02000503000000020004"/>
                </a:defRPr>
              </a:lvl1pPr>
            </a:lstStyle>
            <a:p>
              <a:pPr algn="ctr"/>
              <a:endParaRPr lang="zh-CN" altLang="en-US" sz="1600" b="true" dirty="false">
                <a:latin typeface="微软雅黑" charset="-122"/>
                <a:ea typeface="微软雅黑" charset="-122"/>
                <a:cs typeface="+mn-cs"/>
              </a:endParaRPr>
            </a:p>
          </p:txBody>
        </p:sp>
        <p:sp>
          <p:nvSpPr>
            <p:cNvPr id="114" name="文本框 8"/>
            <p:cNvSpPr txBox="true"/>
            <p:nvPr/>
          </p:nvSpPr>
          <p:spPr>
            <a:xfrm>
              <a:off x="1562828" y="2058140"/>
              <a:ext cx="1311625" cy="430887"/>
            </a:xfrm>
            <a:prstGeom prst="rect">
              <a:avLst/>
            </a:prstGeom>
            <a:noFill/>
          </p:spPr>
          <p:txBody>
            <a:bodyPr wrap="square" rtlCol="false">
              <a:spAutoFit/>
            </a:bodyPr>
            <a:lstStyle/>
            <a:p>
              <a:pPr/>
              <a:r>
                <a:rPr lang="zh-CN" altLang="en-US" sz="2200" b="true" dirty="false">
                  <a:solidFill>
                    <a:schemeClr val="bg1"/>
                  </a:solidFill>
                  <a:latin typeface="微软雅黑" charset="-122"/>
                  <a:ea typeface="微软雅黑" charset="-122"/>
                </a:rPr>
                <a:t>第一阶段</a:t>
              </a:r>
              <a:endParaRPr lang="zh-CN" altLang="en-US" sz="2200" b="true" dirty="false">
                <a:solidFill>
                  <a:schemeClr val="bg1"/>
                </a:solidFill>
                <a:latin typeface="微软雅黑" charset="-122"/>
                <a:ea typeface="微软雅黑" charset="-122"/>
              </a:endParaRPr>
            </a:p>
          </p:txBody>
        </p:sp>
      </p:grpSp>
      <p:grpSp>
        <p:nvGrpSpPr>
          <p:cNvPr id="115" name="组合 22"/>
          <p:cNvGrpSpPr/>
          <p:nvPr/>
        </p:nvGrpSpPr>
        <p:grpSpPr>
          <a:xfrm>
            <a:off x="6215096" y="1528988"/>
            <a:ext cx="2457838" cy="3879790"/>
            <a:chOff x="6128722" y="1528988"/>
            <a:chExt cx="2457838" cy="3879790"/>
          </a:xfrm>
        </p:grpSpPr>
        <p:sp>
          <p:nvSpPr>
            <p:cNvPr id="116" name="椭圆 21"/>
            <p:cNvSpPr/>
            <p:nvPr/>
          </p:nvSpPr>
          <p:spPr>
            <a:xfrm>
              <a:off x="7246672" y="3317311"/>
              <a:ext cx="223379" cy="223379"/>
            </a:xfrm>
            <a:prstGeom prst="ellipse">
              <a:avLst/>
            </a:prstGeom>
            <a:solidFill>
              <a:schemeClr val="accent1">
                <a:lumMod val="75000"/>
              </a:schemeClr>
            </a:solidFill>
            <a:ln w="12700" cap="flat">
              <a:noFill/>
              <a:miter lim="400000"/>
            </a:ln>
            <a:effectLst/>
          </p:spPr>
          <p:txBody>
            <a:bodyPr wrap="square" lIns="0" tIns="0" rIns="0" bIns="0" numCol="1" anchor="ctr">
              <a:spAutoFit/>
            </a:bodyPr>
            <a:lstStyle/>
            <a:p>
              <a:pPr/>
              <a:endParaRPr sz="2400"/>
            </a:p>
          </p:txBody>
        </p:sp>
        <p:sp>
          <p:nvSpPr>
            <p:cNvPr id="117" name="对话气泡: 椭圆形 5"/>
            <p:cNvSpPr/>
            <p:nvPr/>
          </p:nvSpPr>
          <p:spPr>
            <a:xfrm>
              <a:off x="6614406" y="1528988"/>
              <a:ext cx="1489190" cy="1489189"/>
            </a:xfrm>
            <a:prstGeom prst="wedgeEllipseCallout">
              <a:avLst>
                <a:gd name="adj1" fmla="val -75"/>
                <a:gd name="adj2" fmla="val 60441"/>
              </a:avLst>
            </a:prstGeom>
            <a:solidFill>
              <a:schemeClr val="accent1">
                <a:lumMod val="75000"/>
              </a:schemeClr>
            </a:solidFill>
            <a:ln w="12700" cap="flat">
              <a:noFill/>
              <a:miter lim="400000"/>
            </a:ln>
            <a:effectLst/>
          </p:spPr>
          <p:txBody>
            <a:bodyPr wrap="square" lIns="0" tIns="0" rIns="0" bIns="0" numCol="1" anchor="ctr">
              <a:spAutoFit/>
            </a:bodyPr>
            <a:lstStyle/>
            <a:p>
              <a:pPr algn="ctr" defTabSz="584200"/>
              <a:endParaRPr lang="zh-CN" altLang="en-US" sz="1600" b="true" cap="all" dirty="false">
                <a:solidFill>
                  <a:srgbClr val="FFFFFF"/>
                </a:solidFill>
                <a:latin typeface="微软雅黑" charset="-122"/>
                <a:ea typeface="微软雅黑" charset="-122"/>
                <a:sym typeface="Helvetica Neue" panose="02000503000000020004"/>
              </a:endParaRPr>
            </a:p>
          </p:txBody>
        </p:sp>
        <p:sp>
          <p:nvSpPr>
            <p:cNvPr id="118" name="文本框 10"/>
            <p:cNvSpPr txBox="true"/>
            <p:nvPr/>
          </p:nvSpPr>
          <p:spPr>
            <a:xfrm>
              <a:off x="6722779" y="2058139"/>
              <a:ext cx="1390012" cy="430887"/>
            </a:xfrm>
            <a:prstGeom prst="rect">
              <a:avLst/>
            </a:prstGeom>
            <a:noFill/>
          </p:spPr>
          <p:txBody>
            <a:bodyPr wrap="square" rtlCol="false">
              <a:spAutoFit/>
            </a:bodyPr>
            <a:lstStyle>
              <a:defPPr>
                <a:defRPr lang="zh-CN"/>
              </a:defPPr>
              <a:lvl1pPr>
                <a:defRPr sz="2200" b="true">
                  <a:solidFill>
                    <a:schemeClr val="bg1"/>
                  </a:solidFill>
                  <a:latin typeface="微软雅黑" charset="-122"/>
                  <a:ea typeface="微软雅黑" charset="-122"/>
                </a:defRPr>
              </a:lvl1pPr>
            </a:lstStyle>
            <a:p>
              <a:pPr/>
              <a:r>
                <a:rPr lang="zh-CN" altLang="en-US" dirty="false"/>
                <a:t>第三阶段</a:t>
              </a:r>
              <a:endParaRPr lang="zh-CN" altLang="en-US" dirty="false"/>
            </a:p>
          </p:txBody>
        </p:sp>
        <p:sp>
          <p:nvSpPr>
            <p:cNvPr id="119" name="文本框 17"/>
            <p:cNvSpPr txBox="true"/>
            <p:nvPr/>
          </p:nvSpPr>
          <p:spPr>
            <a:xfrm>
              <a:off x="6128722" y="3691847"/>
              <a:ext cx="2457838" cy="1716931"/>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t>您的内容打在这里，或者通过复制您的文本后在此框中选择粘贴您的内容打在这里，或者通过复制您的文本后</a:t>
              </a:r>
              <a:endParaRPr lang="en-US" altLang="zh-CN" dirty="false"/>
            </a:p>
          </p:txBody>
        </p:sp>
      </p:grpSp>
      <p:grpSp>
        <p:nvGrpSpPr>
          <p:cNvPr id="120" name="组合 20"/>
          <p:cNvGrpSpPr/>
          <p:nvPr/>
        </p:nvGrpSpPr>
        <p:grpSpPr>
          <a:xfrm>
            <a:off x="3553360" y="1438517"/>
            <a:ext cx="2554090" cy="3986904"/>
            <a:chOff x="3578849" y="1438517"/>
            <a:chExt cx="2554090" cy="3986904"/>
          </a:xfrm>
        </p:grpSpPr>
        <p:sp>
          <p:nvSpPr>
            <p:cNvPr id="121" name="椭圆 14"/>
            <p:cNvSpPr/>
            <p:nvPr/>
          </p:nvSpPr>
          <p:spPr>
            <a:xfrm>
              <a:off x="4689515" y="3317311"/>
              <a:ext cx="223379" cy="223379"/>
            </a:xfrm>
            <a:prstGeom prst="ellipse">
              <a:avLst/>
            </a:prstGeom>
            <a:solidFill>
              <a:schemeClr val="accent1"/>
            </a:solidFill>
            <a:ln w="12700" cap="flat">
              <a:noFill/>
              <a:miter lim="400000"/>
            </a:ln>
            <a:effectLst/>
          </p:spPr>
          <p:txBody>
            <a:bodyPr wrap="square" lIns="0" tIns="0" rIns="0" bIns="0" numCol="1" anchor="ctr">
              <a:spAutoFit/>
            </a:bodyPr>
            <a:lstStyle/>
            <a:p>
              <a:pPr/>
              <a:endParaRPr sz="2400"/>
            </a:p>
          </p:txBody>
        </p:sp>
        <p:sp>
          <p:nvSpPr>
            <p:cNvPr id="122" name="对话气泡: 椭圆形 6"/>
            <p:cNvSpPr/>
            <p:nvPr/>
          </p:nvSpPr>
          <p:spPr>
            <a:xfrm>
              <a:off x="4056607" y="3936231"/>
              <a:ext cx="1489190" cy="1489190"/>
            </a:xfrm>
            <a:prstGeom prst="wedgeEllipseCallout">
              <a:avLst>
                <a:gd name="adj1" fmla="val -125"/>
                <a:gd name="adj2" fmla="val -61328"/>
              </a:avLst>
            </a:prstGeom>
            <a:solidFill>
              <a:schemeClr val="accent1"/>
            </a:solidFill>
            <a:ln w="12700" cap="flat">
              <a:noFill/>
              <a:miter lim="400000"/>
            </a:ln>
            <a:effectLst/>
          </p:spPr>
          <p:txBody>
            <a:bodyPr wrap="square" lIns="0" tIns="0" rIns="0" bIns="0" numCol="1" anchor="ctr">
              <a:spAutoFit/>
            </a:bodyPr>
            <a:lstStyle>
              <a:lvl1pPr defTabSz="584200">
                <a:lnSpc>
                  <a:spcPct val="100000"/>
                </a:lnSpc>
                <a:spcBef>
                  <a:spcPts val="0"/>
                </a:spcBef>
                <a:defRPr sz="1500" cap="all">
                  <a:solidFill>
                    <a:srgbClr val="FFFFFF"/>
                  </a:solidFill>
                  <a:latin typeface="Helvetica Neue" panose="02000503000000020004"/>
                  <a:ea typeface="Helvetica Neue" panose="02000503000000020004"/>
                  <a:cs typeface="Helvetica Neue" panose="02000503000000020004"/>
                  <a:sym typeface="Helvetica Neue" panose="02000503000000020004"/>
                </a:defRPr>
              </a:lvl1pPr>
            </a:lstStyle>
            <a:p>
              <a:pPr algn="ctr"/>
              <a:endParaRPr lang="zh-CN" altLang="en-US" sz="1600" b="true" dirty="false">
                <a:latin typeface="微软雅黑" charset="-122"/>
                <a:ea typeface="微软雅黑" charset="-122"/>
              </a:endParaRPr>
            </a:p>
          </p:txBody>
        </p:sp>
        <p:sp>
          <p:nvSpPr>
            <p:cNvPr id="123" name="文本框 9"/>
            <p:cNvSpPr txBox="true"/>
            <p:nvPr/>
          </p:nvSpPr>
          <p:spPr>
            <a:xfrm>
              <a:off x="4140601" y="4465383"/>
              <a:ext cx="1311679" cy="430887"/>
            </a:xfrm>
            <a:prstGeom prst="rect">
              <a:avLst/>
            </a:prstGeom>
            <a:noFill/>
          </p:spPr>
          <p:txBody>
            <a:bodyPr wrap="square" rtlCol="false">
              <a:spAutoFit/>
            </a:bodyPr>
            <a:lstStyle>
              <a:defPPr>
                <a:defRPr lang="zh-CN"/>
              </a:defPPr>
              <a:lvl1pPr>
                <a:defRPr sz="2200" b="true">
                  <a:solidFill>
                    <a:schemeClr val="bg1"/>
                  </a:solidFill>
                  <a:latin typeface="微软雅黑" charset="-122"/>
                  <a:ea typeface="微软雅黑" charset="-122"/>
                </a:defRPr>
              </a:lvl1pPr>
            </a:lstStyle>
            <a:p>
              <a:pPr/>
              <a:r>
                <a:rPr lang="zh-CN" altLang="en-US" dirty="false"/>
                <a:t>第二阶段</a:t>
              </a:r>
              <a:endParaRPr lang="zh-CN" altLang="en-US" dirty="false"/>
            </a:p>
          </p:txBody>
        </p:sp>
        <p:sp>
          <p:nvSpPr>
            <p:cNvPr id="124" name="文本框 18"/>
            <p:cNvSpPr txBox="true"/>
            <p:nvPr/>
          </p:nvSpPr>
          <p:spPr>
            <a:xfrm>
              <a:off x="3578849" y="1438517"/>
              <a:ext cx="2554090" cy="1716931"/>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t>您的内容打在这里，或者通过复制您的文本后在此框中选择粘贴您的内容打在这里，或者通过复制您的文本后</a:t>
              </a:r>
              <a:endParaRPr lang="en-US" altLang="zh-CN" dirty="false"/>
            </a:p>
          </p:txBody>
        </p:sp>
      </p:grpSp>
      <p:grpSp>
        <p:nvGrpSpPr>
          <p:cNvPr id="125" name="组合 23"/>
          <p:cNvGrpSpPr/>
          <p:nvPr/>
        </p:nvGrpSpPr>
        <p:grpSpPr>
          <a:xfrm>
            <a:off x="8780580" y="1438517"/>
            <a:ext cx="2554089" cy="3986904"/>
            <a:chOff x="8722830" y="1438517"/>
            <a:chExt cx="2554089" cy="3986904"/>
          </a:xfrm>
        </p:grpSpPr>
        <p:sp>
          <p:nvSpPr>
            <p:cNvPr id="126" name="椭圆 13"/>
            <p:cNvSpPr/>
            <p:nvPr/>
          </p:nvSpPr>
          <p:spPr>
            <a:xfrm>
              <a:off x="9839184" y="3317311"/>
              <a:ext cx="223379" cy="223379"/>
            </a:xfrm>
            <a:prstGeom prst="ellipse">
              <a:avLst/>
            </a:prstGeom>
            <a:solidFill>
              <a:schemeClr val="accent1">
                <a:lumMod val="50000"/>
              </a:schemeClr>
            </a:solidFill>
            <a:ln w="12700" cap="flat">
              <a:noFill/>
              <a:miter lim="400000"/>
            </a:ln>
            <a:effectLst/>
          </p:spPr>
          <p:txBody>
            <a:bodyPr wrap="square" lIns="0" tIns="0" rIns="0" bIns="0" numCol="1" anchor="ctr">
              <a:spAutoFit/>
            </a:bodyPr>
            <a:lstStyle/>
            <a:p>
              <a:pPr/>
              <a:endParaRPr sz="2400"/>
            </a:p>
          </p:txBody>
        </p:sp>
        <p:sp>
          <p:nvSpPr>
            <p:cNvPr id="127" name="对话气泡: 椭圆形 7"/>
            <p:cNvSpPr/>
            <p:nvPr/>
          </p:nvSpPr>
          <p:spPr>
            <a:xfrm>
              <a:off x="9206279" y="3936231"/>
              <a:ext cx="1489190" cy="1489190"/>
            </a:xfrm>
            <a:prstGeom prst="wedgeEllipseCallout">
              <a:avLst>
                <a:gd name="adj1" fmla="val -445"/>
                <a:gd name="adj2" fmla="val -61328"/>
              </a:avLst>
            </a:prstGeom>
            <a:solidFill>
              <a:schemeClr val="accent1">
                <a:lumMod val="50000"/>
              </a:schemeClr>
            </a:solidFill>
            <a:ln w="12700" cap="flat">
              <a:noFill/>
              <a:miter lim="400000"/>
            </a:ln>
            <a:effectLst/>
          </p:spPr>
          <p:txBody>
            <a:bodyPr wrap="square" lIns="0" tIns="0" rIns="0" bIns="0" numCol="1" anchor="ctr">
              <a:spAutoFit/>
            </a:bodyPr>
            <a:lstStyle>
              <a:lvl1pPr defTabSz="584200">
                <a:lnSpc>
                  <a:spcPct val="100000"/>
                </a:lnSpc>
                <a:spcBef>
                  <a:spcPts val="0"/>
                </a:spcBef>
                <a:defRPr sz="1500" cap="all">
                  <a:solidFill>
                    <a:srgbClr val="FFFFFF"/>
                  </a:solidFill>
                  <a:latin typeface="Helvetica Neue" panose="02000503000000020004"/>
                  <a:ea typeface="Helvetica Neue" panose="02000503000000020004"/>
                  <a:cs typeface="Helvetica Neue" panose="02000503000000020004"/>
                  <a:sym typeface="Helvetica Neue" panose="02000503000000020004"/>
                </a:defRPr>
              </a:lvl1pPr>
            </a:lstStyle>
            <a:p>
              <a:pPr algn="ctr"/>
              <a:endParaRPr sz="1600" b="true" dirty="false">
                <a:latin typeface="微软雅黑" charset="-122"/>
                <a:ea typeface="微软雅黑" charset="-122"/>
              </a:endParaRPr>
            </a:p>
          </p:txBody>
        </p:sp>
        <p:sp>
          <p:nvSpPr>
            <p:cNvPr id="128" name="文本框 11"/>
            <p:cNvSpPr txBox="true"/>
            <p:nvPr/>
          </p:nvSpPr>
          <p:spPr>
            <a:xfrm>
              <a:off x="9320821" y="4465383"/>
              <a:ext cx="1353545" cy="430887"/>
            </a:xfrm>
            <a:prstGeom prst="rect">
              <a:avLst/>
            </a:prstGeom>
            <a:noFill/>
          </p:spPr>
          <p:txBody>
            <a:bodyPr wrap="square" rtlCol="false">
              <a:spAutoFit/>
            </a:bodyPr>
            <a:lstStyle>
              <a:defPPr>
                <a:defRPr lang="zh-CN"/>
              </a:defPPr>
              <a:lvl1pPr>
                <a:defRPr sz="2200" b="true">
                  <a:solidFill>
                    <a:schemeClr val="bg1"/>
                  </a:solidFill>
                  <a:latin typeface="微软雅黑" charset="-122"/>
                  <a:ea typeface="微软雅黑" charset="-122"/>
                </a:defRPr>
              </a:lvl1pPr>
            </a:lstStyle>
            <a:p>
              <a:pPr/>
              <a:r>
                <a:rPr lang="zh-CN" altLang="en-US" dirty="false"/>
                <a:t>第四阶段</a:t>
              </a:r>
              <a:endParaRPr lang="zh-CN" altLang="en-US" dirty="false"/>
            </a:p>
          </p:txBody>
        </p:sp>
        <p:sp>
          <p:nvSpPr>
            <p:cNvPr id="129" name="文本框 19"/>
            <p:cNvSpPr txBox="true"/>
            <p:nvPr/>
          </p:nvSpPr>
          <p:spPr>
            <a:xfrm>
              <a:off x="8722830" y="1438517"/>
              <a:ext cx="2554089" cy="1716931"/>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t>您的内容打在这里，或者通过复制您的文本后在此框中选择粘贴您的内容打在这里，或者通过复制您的文本后</a:t>
              </a:r>
              <a:endParaRPr lang="en-US" altLang="zh-CN" dirty="false"/>
            </a:p>
          </p:txBody>
        </p:sp>
      </p:grpSp>
    </p:spTree>
  </p:cSld>
  <p:clrMapOvr>
    <a:masterClrMapping/>
  </p:clrMapOvr>
</p:sld>
</file>

<file path=ppt/slides/slide21.xml><?xml version="1.0" encoding="utf-8"?>
<p:sld xmlns:a="http://schemas.openxmlformats.org/drawingml/2006/main" xmlns:p="http://schemas.openxmlformats.org/presentationml/2006/main" xmlns:c="http://schemas.openxmlformats.org/drawingml/2006/chart" xmlns:r="http://schemas.openxmlformats.org/officeDocument/2006/relationships">
  <p:cSld>
    <p:bg>
      <p:bgPr>
        <a:solidFill>
          <a:schemeClr val="bg1">
            <a:lumMod val="95000"/>
          </a:schemeClr>
        </a:solidFill>
        <a:effectLst/>
      </p:bgPr>
    </p:bg>
    <p:spTree>
      <p:nvGrpSpPr>
        <p:cNvPr id="130" name=""/>
        <p:cNvGrpSpPr/>
        <p:nvPr/>
      </p:nvGrpSpPr>
      <p:grpSpPr>
        <a:xfrm>
          <a:off x="0" y="0"/>
          <a:ext cx="0" cy="0"/>
          <a:chOff x="0" y="0"/>
          <a:chExt cx="0" cy="0"/>
        </a:xfrm>
      </p:grpSpPr>
      <p:sp>
        <p:nvSpPr>
          <p:cNvPr id="131" name="文本占位符 1"/>
          <p:cNvSpPr>
            <a:spLocks noGrp="true"/>
          </p:cNvSpPr>
          <p:nvPr>
            <p:ph type="body" sz="quarter" idx="12"/>
          </p:nvPr>
        </p:nvSpPr>
        <p:spPr/>
        <p:txBody>
          <a:bodyPr>
            <a:spAutoFit/>
          </a:bodyPr>
          <a:lstStyle/>
          <a:p>
            <a:pPr marL="0" indent="0">
              <a:buNone/>
            </a:pPr>
            <a:r>
              <a:rPr lang="zh-CN" altLang="en-US" dirty="false"/>
              <a:t>下面可以加上占比的数据</a:t>
            </a:r>
            <a:endParaRPr lang="zh-CN" altLang="en-US" dirty="false"/>
          </a:p>
        </p:txBody>
      </p:sp>
      <p:grpSp>
        <p:nvGrpSpPr>
          <p:cNvPr id="132" name="组合 44"/>
          <p:cNvGrpSpPr/>
          <p:nvPr/>
        </p:nvGrpSpPr>
        <p:grpSpPr>
          <a:xfrm>
            <a:off x="567400" y="800714"/>
            <a:ext cx="13003635" cy="3952915"/>
            <a:chOff x="1430785" y="1054192"/>
            <a:chExt cx="12324128" cy="3633883"/>
          </a:xfrm>
        </p:grpSpPr>
        <p:graphicFrame>
          <p:nvGraphicFramePr>
            <p:cNvPr id="133" name="图表 4"/>
            <p:cNvGraphicFramePr/>
            <p:nvPr/>
          </p:nvGraphicFramePr>
          <p:xfrm>
            <a:off x="1498062" y="1054192"/>
            <a:ext cx="12256849" cy="1255019"/>
          </p:xfrm>
          <a:graphic>
            <a:graphicData uri="http://schemas.openxmlformats.org/drawingml/2006/chart">
              <c:chart r:id="rId0"/>
            </a:graphicData>
          </a:graphic>
        </p:graphicFrame>
        <p:graphicFrame>
          <p:nvGraphicFramePr>
            <p:cNvPr id="134" name="图表 8"/>
            <p:cNvGraphicFramePr/>
            <p:nvPr/>
          </p:nvGraphicFramePr>
          <p:xfrm>
            <a:off x="1498061" y="1847147"/>
            <a:ext cx="12256852" cy="1255019"/>
          </p:xfrm>
          <a:graphic>
            <a:graphicData uri="http://schemas.openxmlformats.org/drawingml/2006/chart">
              <c:chart r:id="rId1"/>
            </a:graphicData>
          </a:graphic>
        </p:graphicFrame>
        <p:graphicFrame>
          <p:nvGraphicFramePr>
            <p:cNvPr id="135" name="图表 9"/>
            <p:cNvGraphicFramePr/>
            <p:nvPr/>
          </p:nvGraphicFramePr>
          <p:xfrm>
            <a:off x="1498062" y="2640102"/>
            <a:ext cx="12256849" cy="1255019"/>
          </p:xfrm>
          <a:graphic>
            <a:graphicData uri="http://schemas.openxmlformats.org/drawingml/2006/chart">
              <c:chart r:id="rId2"/>
            </a:graphicData>
          </a:graphic>
        </p:graphicFrame>
        <p:graphicFrame>
          <p:nvGraphicFramePr>
            <p:cNvPr id="136" name="图表 10"/>
            <p:cNvGraphicFramePr/>
            <p:nvPr/>
          </p:nvGraphicFramePr>
          <p:xfrm>
            <a:off x="1498060" y="3433056"/>
            <a:ext cx="12256849" cy="1255019"/>
          </p:xfrm>
          <a:graphic>
            <a:graphicData uri="http://schemas.openxmlformats.org/drawingml/2006/chart">
              <c:chart r:id="rId3"/>
            </a:graphicData>
          </a:graphic>
        </p:graphicFrame>
        <p:sp>
          <p:nvSpPr>
            <p:cNvPr id="137" name="文本框 38"/>
            <p:cNvSpPr txBox="true"/>
            <p:nvPr/>
          </p:nvSpPr>
          <p:spPr>
            <a:xfrm>
              <a:off x="1430785" y="1618843"/>
              <a:ext cx="791736" cy="325597"/>
            </a:xfrm>
            <a:prstGeom prst="rect">
              <a:avLst/>
            </a:prstGeom>
            <a:noFill/>
          </p:spPr>
          <p:txBody>
            <a:bodyPr wrap="square" rtlCol="false">
              <a:spAutoFit/>
            </a:bodyPr>
            <a:lstStyle/>
            <a:p>
              <a:pPr/>
              <a:r>
                <a:rPr lang="zh-CN" altLang="en-US" sz="1600" dirty="false">
                  <a:latin typeface="+mj-ea"/>
                  <a:ea typeface="+mj-ea"/>
                </a:rPr>
                <a:t>类别</a:t>
              </a:r>
              <a:r>
                <a:rPr lang="en-US" altLang="zh-CN" sz="1600" dirty="false">
                  <a:latin typeface="+mj-ea"/>
                  <a:ea typeface="+mj-ea"/>
                </a:rPr>
                <a:t>1</a:t>
              </a:r>
              <a:endParaRPr lang="zh-CN" altLang="en-US" sz="1600" dirty="false">
                <a:latin typeface="+mj-ea"/>
                <a:ea typeface="+mj-ea"/>
              </a:endParaRPr>
            </a:p>
          </p:txBody>
        </p:sp>
        <p:sp>
          <p:nvSpPr>
            <p:cNvPr id="138" name="文本框 39"/>
            <p:cNvSpPr txBox="true"/>
            <p:nvPr/>
          </p:nvSpPr>
          <p:spPr>
            <a:xfrm>
              <a:off x="1430785" y="2425334"/>
              <a:ext cx="791736" cy="325597"/>
            </a:xfrm>
            <a:prstGeom prst="rect">
              <a:avLst/>
            </a:prstGeom>
            <a:noFill/>
          </p:spPr>
          <p:txBody>
            <a:bodyPr wrap="square" rtlCol="false">
              <a:spAutoFit/>
            </a:bodyPr>
            <a:lstStyle/>
            <a:p>
              <a:pPr/>
              <a:r>
                <a:rPr lang="zh-CN" altLang="en-US" sz="1600" dirty="false">
                  <a:latin typeface="+mj-ea"/>
                  <a:ea typeface="+mj-ea"/>
                </a:rPr>
                <a:t>类别</a:t>
              </a:r>
              <a:r>
                <a:rPr lang="en-US" altLang="zh-CN" sz="1600" dirty="false">
                  <a:latin typeface="+mj-ea"/>
                  <a:ea typeface="+mj-ea"/>
                </a:rPr>
                <a:t>2</a:t>
              </a:r>
              <a:endParaRPr lang="zh-CN" altLang="en-US" sz="1600" dirty="false">
                <a:latin typeface="+mj-ea"/>
                <a:ea typeface="+mj-ea"/>
              </a:endParaRPr>
            </a:p>
          </p:txBody>
        </p:sp>
        <p:sp>
          <p:nvSpPr>
            <p:cNvPr id="139" name="文本框 42"/>
            <p:cNvSpPr txBox="true"/>
            <p:nvPr/>
          </p:nvSpPr>
          <p:spPr>
            <a:xfrm>
              <a:off x="1430785" y="3200596"/>
              <a:ext cx="791736" cy="325597"/>
            </a:xfrm>
            <a:prstGeom prst="rect">
              <a:avLst/>
            </a:prstGeom>
            <a:noFill/>
          </p:spPr>
          <p:txBody>
            <a:bodyPr wrap="square" rtlCol="false">
              <a:spAutoFit/>
            </a:bodyPr>
            <a:lstStyle/>
            <a:p>
              <a:pPr/>
              <a:r>
                <a:rPr lang="zh-CN" altLang="en-US" sz="1600" dirty="false">
                  <a:latin typeface="+mj-ea"/>
                  <a:ea typeface="+mj-ea"/>
                </a:rPr>
                <a:t>类别</a:t>
              </a:r>
              <a:r>
                <a:rPr lang="en-US" altLang="zh-CN" sz="1600" dirty="false">
                  <a:latin typeface="+mj-ea"/>
                  <a:ea typeface="+mj-ea"/>
                </a:rPr>
                <a:t>3</a:t>
              </a:r>
              <a:endParaRPr lang="zh-CN" altLang="en-US" sz="1600" dirty="false">
                <a:latin typeface="+mj-ea"/>
                <a:ea typeface="+mj-ea"/>
              </a:endParaRPr>
            </a:p>
          </p:txBody>
        </p:sp>
        <p:sp>
          <p:nvSpPr>
            <p:cNvPr id="140" name="文本框 43"/>
            <p:cNvSpPr txBox="true"/>
            <p:nvPr/>
          </p:nvSpPr>
          <p:spPr>
            <a:xfrm>
              <a:off x="1430785" y="4008472"/>
              <a:ext cx="791736" cy="325597"/>
            </a:xfrm>
            <a:prstGeom prst="rect">
              <a:avLst/>
            </a:prstGeom>
            <a:noFill/>
          </p:spPr>
          <p:txBody>
            <a:bodyPr wrap="square" rtlCol="false">
              <a:spAutoFit/>
            </a:bodyPr>
            <a:lstStyle/>
            <a:p>
              <a:pPr/>
              <a:r>
                <a:rPr lang="zh-CN" altLang="en-US" sz="1600" dirty="false">
                  <a:latin typeface="+mj-ea"/>
                  <a:ea typeface="+mj-ea"/>
                </a:rPr>
                <a:t>类别</a:t>
              </a:r>
              <a:r>
                <a:rPr lang="en-US" altLang="zh-CN" sz="1600" dirty="false">
                  <a:latin typeface="+mj-ea"/>
                  <a:ea typeface="+mj-ea"/>
                </a:rPr>
                <a:t>4</a:t>
              </a:r>
              <a:endParaRPr lang="zh-CN" altLang="en-US" sz="1600" dirty="false">
                <a:latin typeface="+mj-ea"/>
                <a:ea typeface="+mj-ea"/>
              </a:endParaRPr>
            </a:p>
          </p:txBody>
        </p:sp>
      </p:grpSp>
      <p:sp>
        <p:nvSpPr>
          <p:cNvPr id="141" name="文本框 45"/>
          <p:cNvSpPr txBox="true"/>
          <p:nvPr/>
        </p:nvSpPr>
        <p:spPr>
          <a:xfrm>
            <a:off x="575327" y="4843566"/>
            <a:ext cx="11228525" cy="799130"/>
          </a:xfrm>
          <a:prstGeom prst="rect">
            <a:avLst/>
          </a:prstGeom>
          <a:noFill/>
        </p:spPr>
        <p:txBody>
          <a:bodyPr wrap="square" rtlCol="false">
            <a:spAutoFit/>
          </a:bodyPr>
          <a:lstStyle/>
          <a:p>
            <a:pPr>
              <a:lnSpc>
                <a:spcPct val="120000"/>
              </a:lnSpc>
            </a:pPr>
            <a:r>
              <a:rPr lang="zh-CN" altLang="en-US" sz="2000" spc="-10" dirty="false">
                <a:solidFill>
                  <a:schemeClr val="tx1">
                    <a:lumMod val="85000"/>
                    <a:lumOff val="15000"/>
                  </a:schemeClr>
                </a:solidFill>
                <a:latin typeface="+mn-ea"/>
              </a:rPr>
              <a:t>坐标轴标题为另外添加文本框，使用时注意。四个表是分开的，修改数据时选中一个表格，然后编辑数据，修改节点纵向二个数据，同时修改占比的数据，数据便签会随之改变</a:t>
            </a:r>
            <a:endParaRPr lang="en-US" altLang="zh-CN" sz="2000" spc="-10" dirty="false">
              <a:solidFill>
                <a:schemeClr val="tx1">
                  <a:lumMod val="85000"/>
                  <a:lumOff val="15000"/>
                </a:schemeClr>
              </a:solidFill>
              <a:latin typeface="+mn-ea"/>
            </a:endParaRPr>
          </a:p>
        </p:txBody>
      </p:sp>
    </p:spTree>
  </p:cSld>
  <p:clrMapOvr>
    <a:masterClrMapping/>
  </p:clrMapOvr>
</p:sld>
</file>

<file path=ppt/slides/slide22.xml><?xml version="1.0" encoding="utf-8"?>
<p:sld xmlns:a="http://schemas.openxmlformats.org/drawingml/2006/main" xmlns:p="http://schemas.openxmlformats.org/presentationml/2006/main" xmlns:c="http://schemas.openxmlformats.org/drawingml/2006/chart" xmlns:r="http://schemas.openxmlformats.org/officeDocument/2006/relationships">
  <p:cSld>
    <p:bg>
      <p:bgPr>
        <a:solidFill>
          <a:schemeClr val="bg1">
            <a:lumMod val="95000"/>
          </a:schemeClr>
        </a:solidFill>
        <a:effectLst/>
      </p:bgPr>
    </p:bg>
    <p:spTree>
      <p:nvGrpSpPr>
        <p:cNvPr id="142" name=""/>
        <p:cNvGrpSpPr/>
        <p:nvPr/>
      </p:nvGrpSpPr>
      <p:grpSpPr>
        <a:xfrm>
          <a:off x="0" y="0"/>
          <a:ext cx="0" cy="0"/>
          <a:chOff x="0" y="0"/>
          <a:chExt cx="0" cy="0"/>
        </a:xfrm>
      </p:grpSpPr>
      <p:sp>
        <p:nvSpPr>
          <p:cNvPr id="143" name="文本占位符 1"/>
          <p:cNvSpPr>
            <a:spLocks noGrp="true"/>
          </p:cNvSpPr>
          <p:nvPr>
            <p:ph type="body" sz="quarter" idx="12"/>
          </p:nvPr>
        </p:nvSpPr>
        <p:spPr>
          <a:xfrm>
            <a:off x="566962" y="265803"/>
            <a:ext cx="4836888" cy="426497"/>
          </a:xfrm>
        </p:spPr>
        <p:txBody>
          <a:bodyPr>
            <a:spAutoFit/>
          </a:bodyPr>
          <a:lstStyle/>
          <a:p>
            <a:pPr marL="0" indent="0">
              <a:buNone/>
            </a:pPr>
            <a:r>
              <a:rPr lang="zh-CN" altLang="en-US" dirty="false"/>
              <a:t>下面可以加上占比的数据</a:t>
            </a:r>
            <a:endParaRPr lang="zh-CN" altLang="en-US" dirty="false"/>
          </a:p>
        </p:txBody>
      </p:sp>
      <p:sp>
        <p:nvSpPr>
          <p:cNvPr id="144" name="文本框 24"/>
          <p:cNvSpPr txBox="true"/>
          <p:nvPr/>
        </p:nvSpPr>
        <p:spPr>
          <a:xfrm>
            <a:off x="1349197" y="3961847"/>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145" name="文本框 25"/>
          <p:cNvSpPr txBox="true"/>
          <p:nvPr/>
        </p:nvSpPr>
        <p:spPr>
          <a:xfrm>
            <a:off x="685772" y="4397746"/>
            <a:ext cx="2965707" cy="1060868"/>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mn-ea"/>
                <a:cs typeface="Lato Light"/>
              </a:defRPr>
            </a:lvl1pPr>
          </a:lstStyle>
          <a:p>
            <a:pPr/>
            <a:r>
              <a:rPr lang="zh-CN" altLang="en-US" dirty="false"/>
              <a:t>选中图表，右键修改数据将两个数据分别修改，使得和为一。之后修改中间文本框</a:t>
            </a:r>
            <a:endParaRPr lang="en-US" altLang="zh-CN" dirty="false"/>
          </a:p>
        </p:txBody>
      </p:sp>
      <p:sp>
        <p:nvSpPr>
          <p:cNvPr id="146" name="文本框 26"/>
          <p:cNvSpPr txBox="true"/>
          <p:nvPr/>
        </p:nvSpPr>
        <p:spPr>
          <a:xfrm>
            <a:off x="5308716" y="3961847"/>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147" name="文本框 12"/>
          <p:cNvSpPr txBox="true"/>
          <p:nvPr/>
        </p:nvSpPr>
        <p:spPr>
          <a:xfrm>
            <a:off x="4645290" y="4397746"/>
            <a:ext cx="2965707" cy="1060868"/>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mn-ea"/>
                <a:cs typeface="Lato Light"/>
              </a:defRPr>
            </a:lvl1pPr>
          </a:lstStyle>
          <a:p>
            <a:pPr/>
            <a:r>
              <a:rPr lang="zh-CN" altLang="en-US" dirty="false"/>
              <a:t>选中图表，右键修改数据将两个数据分别修改，使得和为一。之后修改</a:t>
            </a:r>
            <a:r>
              <a:rPr lang="zh-CN" altLang="en-US"/>
              <a:t>中间文本框</a:t>
            </a:r>
            <a:endParaRPr lang="en-US" altLang="zh-CN" dirty="false"/>
          </a:p>
        </p:txBody>
      </p:sp>
      <p:sp>
        <p:nvSpPr>
          <p:cNvPr id="148" name="文本框 28"/>
          <p:cNvSpPr txBox="true"/>
          <p:nvPr/>
        </p:nvSpPr>
        <p:spPr>
          <a:xfrm>
            <a:off x="9271322" y="3961847"/>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149" name="文本框 13"/>
          <p:cNvSpPr txBox="true"/>
          <p:nvPr/>
        </p:nvSpPr>
        <p:spPr>
          <a:xfrm>
            <a:off x="8607896" y="4397746"/>
            <a:ext cx="2965707" cy="1060868"/>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mn-ea"/>
                <a:cs typeface="Lato Light"/>
              </a:defRPr>
            </a:lvl1pPr>
          </a:lstStyle>
          <a:p>
            <a:pPr/>
            <a:r>
              <a:rPr lang="zh-CN" altLang="en-US" dirty="false"/>
              <a:t>选中图表，右键修改数据将两个数据分别修改，使得和为一。之后修改中间文本框</a:t>
            </a:r>
            <a:endParaRPr lang="en-US" altLang="zh-CN" dirty="false"/>
          </a:p>
        </p:txBody>
      </p:sp>
      <p:grpSp>
        <p:nvGrpSpPr>
          <p:cNvPr id="150" name="组合 9"/>
          <p:cNvGrpSpPr/>
          <p:nvPr/>
        </p:nvGrpSpPr>
        <p:grpSpPr>
          <a:xfrm>
            <a:off x="523082" y="1399387"/>
            <a:ext cx="3271836" cy="2181225"/>
            <a:chOff x="523082" y="1399387"/>
            <a:chExt cx="3271836" cy="2181225"/>
          </a:xfrm>
        </p:grpSpPr>
        <p:graphicFrame>
          <p:nvGraphicFramePr>
            <p:cNvPr id="151" name="图表 19"/>
            <p:cNvGraphicFramePr/>
            <p:nvPr/>
          </p:nvGraphicFramePr>
          <p:xfrm>
            <a:off x="523082" y="1399387"/>
            <a:ext cx="3271836" cy="2181225"/>
          </p:xfrm>
          <a:graphic>
            <a:graphicData uri="http://schemas.openxmlformats.org/drawingml/2006/chart">
              <c:chart r:id="rId0"/>
            </a:graphicData>
          </a:graphic>
        </p:graphicFrame>
        <p:sp>
          <p:nvSpPr>
            <p:cNvPr id="152" name="文本框 5"/>
            <p:cNvSpPr txBox="true"/>
            <p:nvPr/>
          </p:nvSpPr>
          <p:spPr>
            <a:xfrm>
              <a:off x="1702239" y="2197612"/>
              <a:ext cx="935824" cy="584775"/>
            </a:xfrm>
            <a:prstGeom prst="rect">
              <a:avLst/>
            </a:prstGeom>
            <a:noFill/>
          </p:spPr>
          <p:txBody>
            <a:bodyPr wrap="square" rtlCol="false">
              <a:spAutoFit/>
            </a:bodyPr>
            <a:lstStyle/>
            <a:p>
              <a:pPr/>
              <a:r>
                <a:rPr lang="en-US" altLang="zh-CN" sz="3200" dirty="false">
                  <a:solidFill>
                    <a:schemeClr val="accent1"/>
                  </a:solidFill>
                  <a:latin typeface="+mn-ea"/>
                </a:rPr>
                <a:t>80</a:t>
              </a:r>
              <a:r>
                <a:rPr lang="en-US" altLang="zh-CN" sz="2400" dirty="false">
                  <a:solidFill>
                    <a:schemeClr val="accent1"/>
                  </a:solidFill>
                  <a:latin typeface="+mn-ea"/>
                </a:rPr>
                <a:t>%</a:t>
              </a:r>
              <a:endParaRPr lang="zh-CN" altLang="en-US" sz="3200" dirty="false">
                <a:solidFill>
                  <a:schemeClr val="accent1"/>
                </a:solidFill>
                <a:latin typeface="+mn-ea"/>
              </a:endParaRPr>
            </a:p>
          </p:txBody>
        </p:sp>
      </p:grpSp>
      <p:grpSp>
        <p:nvGrpSpPr>
          <p:cNvPr id="153" name="组合 10"/>
          <p:cNvGrpSpPr/>
          <p:nvPr/>
        </p:nvGrpSpPr>
        <p:grpSpPr>
          <a:xfrm>
            <a:off x="4459800" y="1399387"/>
            <a:ext cx="3272400" cy="2181600"/>
            <a:chOff x="4459800" y="1399387"/>
            <a:chExt cx="3272400" cy="2181600"/>
          </a:xfrm>
        </p:grpSpPr>
        <p:graphicFrame>
          <p:nvGraphicFramePr>
            <p:cNvPr id="154" name="图表 23"/>
            <p:cNvGraphicFramePr/>
            <p:nvPr/>
          </p:nvGraphicFramePr>
          <p:xfrm>
            <a:off x="4459800" y="1399387"/>
            <a:ext cx="3272400" cy="2181600"/>
          </p:xfrm>
          <a:graphic>
            <a:graphicData uri="http://schemas.openxmlformats.org/drawingml/2006/chart">
              <c:chart r:id="rId1"/>
            </a:graphicData>
          </a:graphic>
        </p:graphicFrame>
        <p:sp>
          <p:nvSpPr>
            <p:cNvPr id="155" name="文本框 16"/>
            <p:cNvSpPr txBox="true"/>
            <p:nvPr/>
          </p:nvSpPr>
          <p:spPr>
            <a:xfrm>
              <a:off x="5639239" y="2197611"/>
              <a:ext cx="935824" cy="584775"/>
            </a:xfrm>
            <a:prstGeom prst="rect">
              <a:avLst/>
            </a:prstGeom>
            <a:noFill/>
          </p:spPr>
          <p:txBody>
            <a:bodyPr wrap="square" rtlCol="false">
              <a:spAutoFit/>
            </a:bodyPr>
            <a:lstStyle/>
            <a:p>
              <a:pPr/>
              <a:r>
                <a:rPr lang="en-US" altLang="zh-CN" sz="3200" dirty="false">
                  <a:solidFill>
                    <a:schemeClr val="accent1"/>
                  </a:solidFill>
                  <a:latin typeface="+mn-ea"/>
                </a:rPr>
                <a:t>60</a:t>
              </a:r>
              <a:r>
                <a:rPr lang="en-US" altLang="zh-CN" sz="2400" dirty="false">
                  <a:solidFill>
                    <a:schemeClr val="accent1"/>
                  </a:solidFill>
                  <a:latin typeface="+mn-ea"/>
                </a:rPr>
                <a:t>%</a:t>
              </a:r>
              <a:endParaRPr lang="zh-CN" altLang="en-US" sz="3200" dirty="false">
                <a:solidFill>
                  <a:schemeClr val="accent1"/>
                </a:solidFill>
                <a:latin typeface="+mn-ea"/>
              </a:endParaRPr>
            </a:p>
          </p:txBody>
        </p:sp>
      </p:grpSp>
      <p:grpSp>
        <p:nvGrpSpPr>
          <p:cNvPr id="156" name="组合 11"/>
          <p:cNvGrpSpPr/>
          <p:nvPr/>
        </p:nvGrpSpPr>
        <p:grpSpPr>
          <a:xfrm>
            <a:off x="8435018" y="1399387"/>
            <a:ext cx="3272400" cy="2181600"/>
            <a:chOff x="8396518" y="1399387"/>
            <a:chExt cx="3272400" cy="2181600"/>
          </a:xfrm>
        </p:grpSpPr>
        <p:graphicFrame>
          <p:nvGraphicFramePr>
            <p:cNvPr id="157" name="图表 22"/>
            <p:cNvGraphicFramePr/>
            <p:nvPr/>
          </p:nvGraphicFramePr>
          <p:xfrm>
            <a:off x="8396518" y="1399387"/>
            <a:ext cx="3272400" cy="2181600"/>
          </p:xfrm>
          <a:graphic>
            <a:graphicData uri="http://schemas.openxmlformats.org/drawingml/2006/chart">
              <c:chart r:id="rId2"/>
            </a:graphicData>
          </a:graphic>
        </p:graphicFrame>
        <p:sp>
          <p:nvSpPr>
            <p:cNvPr id="158" name="文本框 17"/>
            <p:cNvSpPr txBox="true"/>
            <p:nvPr/>
          </p:nvSpPr>
          <p:spPr>
            <a:xfrm>
              <a:off x="9587108" y="2224922"/>
              <a:ext cx="935824" cy="584775"/>
            </a:xfrm>
            <a:prstGeom prst="rect">
              <a:avLst/>
            </a:prstGeom>
            <a:noFill/>
          </p:spPr>
          <p:txBody>
            <a:bodyPr wrap="square" rtlCol="false">
              <a:spAutoFit/>
            </a:bodyPr>
            <a:lstStyle/>
            <a:p>
              <a:pPr/>
              <a:r>
                <a:rPr lang="en-US" altLang="zh-CN" sz="3200" dirty="false">
                  <a:solidFill>
                    <a:schemeClr val="accent1"/>
                  </a:solidFill>
                  <a:latin typeface="+mn-ea"/>
                </a:rPr>
                <a:t>20</a:t>
              </a:r>
              <a:r>
                <a:rPr lang="en-US" altLang="zh-CN" sz="2400" dirty="false">
                  <a:solidFill>
                    <a:schemeClr val="accent1"/>
                  </a:solidFill>
                  <a:latin typeface="+mn-ea"/>
                </a:rPr>
                <a:t>%</a:t>
              </a:r>
              <a:endParaRPr lang="zh-CN" altLang="en-US" sz="3200" dirty="false">
                <a:solidFill>
                  <a:schemeClr val="accent1"/>
                </a:solidFill>
                <a:latin typeface="+mn-ea"/>
              </a:endParaRPr>
            </a:p>
          </p:txBody>
        </p:sp>
      </p:grpSp>
      <p:cxnSp>
        <p:nvCxnSpPr>
          <p:cNvPr id="159" name="直接箭头连接符 8"/>
          <p:cNvCxnSpPr/>
          <p:nvPr/>
        </p:nvCxnSpPr>
        <p:spPr>
          <a:xfrm>
            <a:off x="3672820" y="2565070"/>
            <a:ext cx="909078" cy="0"/>
          </a:xfrm>
          <a:prstGeom prst="straightConnector1">
            <a:avLst/>
          </a:prstGeom>
          <a:ln w="44450" cap="rnd">
            <a:gradFill>
              <a:gsLst>
                <a:gs pos="5000">
                  <a:schemeClr val="bg1">
                    <a:lumMod val="75000"/>
                    <a:alpha val="10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60" name="直接箭头连接符 27"/>
          <p:cNvCxnSpPr/>
          <p:nvPr/>
        </p:nvCxnSpPr>
        <p:spPr>
          <a:xfrm>
            <a:off x="7629070" y="2565070"/>
            <a:ext cx="909078" cy="0"/>
          </a:xfrm>
          <a:prstGeom prst="straightConnector1">
            <a:avLst/>
          </a:prstGeom>
          <a:ln w="44450" cap="rnd">
            <a:gradFill>
              <a:gsLst>
                <a:gs pos="5000">
                  <a:schemeClr val="bg1">
                    <a:lumMod val="75000"/>
                    <a:alpha val="10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xml><?xml version="1.0" encoding="utf-8"?>
<p:sld xmlns:a="http://schemas.openxmlformats.org/drawingml/2006/main" xmlns:p="http://schemas.openxmlformats.org/presentationml/2006/main">
  <p:cSld>
    <p:bg>
      <p:bgPr>
        <a:solidFill>
          <a:schemeClr val="bg1">
            <a:lumMod val="95000"/>
          </a:schemeClr>
        </a:solidFill>
        <a:effectLst/>
      </p:bgPr>
    </p:bg>
    <p:spTree>
      <p:nvGrpSpPr>
        <p:cNvPr id="161" name=""/>
        <p:cNvGrpSpPr/>
        <p:nvPr/>
      </p:nvGrpSpPr>
      <p:grpSpPr>
        <a:xfrm>
          <a:off x="0" y="0"/>
          <a:ext cx="0" cy="0"/>
          <a:chOff x="0" y="0"/>
          <a:chExt cx="0" cy="0"/>
        </a:xfrm>
      </p:grpSpPr>
      <p:sp>
        <p:nvSpPr>
          <p:cNvPr id="162" name="文本占位符 1"/>
          <p:cNvSpPr>
            <a:spLocks noGrp="true"/>
          </p:cNvSpPr>
          <p:nvPr>
            <p:ph type="body" sz="quarter" idx="12"/>
          </p:nvPr>
        </p:nvSpPr>
        <p:spPr>
          <a:xfrm>
            <a:off x="566962" y="265803"/>
            <a:ext cx="4836888" cy="426497"/>
          </a:xfrm>
        </p:spPr>
        <p:txBody>
          <a:bodyPr>
            <a:spAutoFit/>
          </a:bodyPr>
          <a:lstStyle/>
          <a:p>
            <a:pPr marL="0" indent="0">
              <a:buNone/>
            </a:pPr>
            <a:r>
              <a:rPr lang="zh-CN" altLang="en-US" dirty="false"/>
              <a:t>此处是时间轴</a:t>
            </a:r>
            <a:endParaRPr lang="zh-CN" altLang="en-US" dirty="false"/>
          </a:p>
        </p:txBody>
      </p:sp>
      <p:cxnSp>
        <p:nvCxnSpPr>
          <p:cNvPr id="163" name="直接连接符 3"/>
          <p:cNvCxnSpPr/>
          <p:nvPr/>
        </p:nvCxnSpPr>
        <p:spPr>
          <a:xfrm>
            <a:off x="1460500" y="3432039"/>
            <a:ext cx="10731500" cy="0"/>
          </a:xfrm>
          <a:prstGeom prst="line">
            <a:avLst/>
          </a:prstGeom>
          <a:ln w="222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7"/>
          <p:cNvCxnSpPr/>
          <p:nvPr/>
        </p:nvCxnSpPr>
        <p:spPr>
          <a:xfrm>
            <a:off x="2494373" y="1052512"/>
            <a:ext cx="0" cy="2268000"/>
          </a:xfrm>
          <a:prstGeom prst="line">
            <a:avLst/>
          </a:prstGeom>
          <a:ln w="34925" cap="rnd">
            <a:solidFill>
              <a:schemeClr val="bg1">
                <a:lumMod val="75000"/>
              </a:schemeClr>
            </a:solidFill>
            <a:round/>
            <a:headEnd type="oval"/>
          </a:ln>
        </p:spPr>
        <p:style>
          <a:lnRef idx="1">
            <a:schemeClr val="accent1"/>
          </a:lnRef>
          <a:fillRef idx="0">
            <a:schemeClr val="accent1"/>
          </a:fillRef>
          <a:effectRef idx="0">
            <a:schemeClr val="accent1"/>
          </a:effectRef>
          <a:fontRef idx="minor">
            <a:schemeClr val="tx1"/>
          </a:fontRef>
        </p:style>
      </p:cxnSp>
      <p:sp>
        <p:nvSpPr>
          <p:cNvPr id="165" name="椭圆 10"/>
          <p:cNvSpPr/>
          <p:nvPr/>
        </p:nvSpPr>
        <p:spPr>
          <a:xfrm>
            <a:off x="2363810" y="3298437"/>
            <a:ext cx="261126" cy="261126"/>
          </a:xfrm>
          <a:prstGeom prst="ellipse">
            <a:avLst/>
          </a:prstGeom>
          <a:solidFill>
            <a:schemeClr val="bg1">
              <a:lumMod val="65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cxnSp>
        <p:nvCxnSpPr>
          <p:cNvPr id="166" name="直接连接符 94"/>
          <p:cNvCxnSpPr/>
          <p:nvPr/>
        </p:nvCxnSpPr>
        <p:spPr>
          <a:xfrm flipV="true">
            <a:off x="5505090" y="3521255"/>
            <a:ext cx="0" cy="2284233"/>
          </a:xfrm>
          <a:prstGeom prst="line">
            <a:avLst/>
          </a:prstGeom>
          <a:ln w="34925" cap="rnd">
            <a:solidFill>
              <a:schemeClr val="bg1">
                <a:lumMod val="75000"/>
              </a:schemeClr>
            </a:solidFill>
            <a:round/>
            <a:headEnd type="oval"/>
          </a:ln>
        </p:spPr>
        <p:style>
          <a:lnRef idx="1">
            <a:schemeClr val="accent1"/>
          </a:lnRef>
          <a:fillRef idx="0">
            <a:schemeClr val="accent1"/>
          </a:fillRef>
          <a:effectRef idx="0">
            <a:schemeClr val="accent1"/>
          </a:effectRef>
          <a:fontRef idx="minor">
            <a:schemeClr val="tx1"/>
          </a:fontRef>
        </p:style>
      </p:cxnSp>
      <p:sp>
        <p:nvSpPr>
          <p:cNvPr id="167" name="椭圆 11"/>
          <p:cNvSpPr/>
          <p:nvPr/>
        </p:nvSpPr>
        <p:spPr>
          <a:xfrm>
            <a:off x="5373690" y="3297600"/>
            <a:ext cx="262800" cy="262800"/>
          </a:xfrm>
          <a:prstGeom prst="ellipse">
            <a:avLst/>
          </a:prstGeom>
          <a:solidFill>
            <a:schemeClr val="bg1">
              <a:lumMod val="65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p>
        </p:txBody>
      </p:sp>
      <p:cxnSp>
        <p:nvCxnSpPr>
          <p:cNvPr id="168" name="直接连接符 130"/>
          <p:cNvCxnSpPr/>
          <p:nvPr/>
        </p:nvCxnSpPr>
        <p:spPr>
          <a:xfrm>
            <a:off x="8526138" y="1052512"/>
            <a:ext cx="0" cy="2268000"/>
          </a:xfrm>
          <a:prstGeom prst="line">
            <a:avLst/>
          </a:prstGeom>
          <a:ln w="34925" cap="rnd">
            <a:solidFill>
              <a:schemeClr val="bg1">
                <a:lumMod val="75000"/>
              </a:schemeClr>
            </a:solidFill>
            <a:round/>
            <a:headEnd type="oval"/>
          </a:ln>
        </p:spPr>
        <p:style>
          <a:lnRef idx="1">
            <a:schemeClr val="accent1"/>
          </a:lnRef>
          <a:fillRef idx="0">
            <a:schemeClr val="accent1"/>
          </a:fillRef>
          <a:effectRef idx="0">
            <a:schemeClr val="accent1"/>
          </a:effectRef>
          <a:fontRef idx="minor">
            <a:schemeClr val="tx1"/>
          </a:fontRef>
        </p:style>
      </p:cxnSp>
      <p:sp>
        <p:nvSpPr>
          <p:cNvPr id="169" name="椭圆 131"/>
          <p:cNvSpPr/>
          <p:nvPr/>
        </p:nvSpPr>
        <p:spPr>
          <a:xfrm>
            <a:off x="8395575" y="3298437"/>
            <a:ext cx="261126" cy="261126"/>
          </a:xfrm>
          <a:prstGeom prst="ellipse">
            <a:avLst/>
          </a:prstGeom>
          <a:solidFill>
            <a:schemeClr val="accent1"/>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170" name="任意多边形: 形状 6"/>
          <p:cNvSpPr>
            <a:spLocks noEditPoints="true"/>
          </p:cNvSpPr>
          <p:nvPr/>
        </p:nvSpPr>
        <p:spPr bwMode="auto">
          <a:xfrm>
            <a:off x="671193" y="3124626"/>
            <a:ext cx="610784" cy="608748"/>
          </a:xfrm>
          <a:custGeom>
            <a:avLst/>
            <a:gdLst>
              <a:gd name="T0" fmla="*/ 52 w 105"/>
              <a:gd name="T1" fmla="*/ 0 h 105"/>
              <a:gd name="T2" fmla="*/ 0 w 105"/>
              <a:gd name="T3" fmla="*/ 52 h 105"/>
              <a:gd name="T4" fmla="*/ 52 w 105"/>
              <a:gd name="T5" fmla="*/ 105 h 105"/>
              <a:gd name="T6" fmla="*/ 105 w 105"/>
              <a:gd name="T7" fmla="*/ 52 h 105"/>
              <a:gd name="T8" fmla="*/ 52 w 105"/>
              <a:gd name="T9" fmla="*/ 0 h 105"/>
              <a:gd name="T10" fmla="*/ 52 w 105"/>
              <a:gd name="T11" fmla="*/ 89 h 105"/>
              <a:gd name="T12" fmla="*/ 16 w 105"/>
              <a:gd name="T13" fmla="*/ 52 h 105"/>
              <a:gd name="T14" fmla="*/ 52 w 105"/>
              <a:gd name="T15" fmla="*/ 16 h 105"/>
              <a:gd name="T16" fmla="*/ 89 w 105"/>
              <a:gd name="T17" fmla="*/ 52 h 105"/>
              <a:gd name="T18" fmla="*/ 52 w 105"/>
              <a:gd name="T19" fmla="*/ 89 h 105"/>
              <a:gd name="T20" fmla="*/ 57 w 105"/>
              <a:gd name="T21" fmla="*/ 50 h 105"/>
              <a:gd name="T22" fmla="*/ 57 w 105"/>
              <a:gd name="T23" fmla="*/ 25 h 105"/>
              <a:gd name="T24" fmla="*/ 52 w 105"/>
              <a:gd name="T25" fmla="*/ 20 h 105"/>
              <a:gd name="T26" fmla="*/ 48 w 105"/>
              <a:gd name="T27" fmla="*/ 25 h 105"/>
              <a:gd name="T28" fmla="*/ 48 w 105"/>
              <a:gd name="T29" fmla="*/ 54 h 105"/>
              <a:gd name="T30" fmla="*/ 62 w 105"/>
              <a:gd name="T31" fmla="*/ 68 h 105"/>
              <a:gd name="T32" fmla="*/ 65 w 105"/>
              <a:gd name="T33" fmla="*/ 70 h 105"/>
              <a:gd name="T34" fmla="*/ 68 w 105"/>
              <a:gd name="T35" fmla="*/ 69 h 105"/>
              <a:gd name="T36" fmla="*/ 68 w 105"/>
              <a:gd name="T37" fmla="*/ 62 h 105"/>
              <a:gd name="T38" fmla="*/ 57 w 105"/>
              <a:gd name="T39"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5" h="105">
                <a:moveTo>
                  <a:pt x="52" y="0"/>
                </a:moveTo>
                <a:cubicBezTo>
                  <a:pt x="23" y="0"/>
                  <a:pt x="0" y="23"/>
                  <a:pt x="0" y="52"/>
                </a:cubicBezTo>
                <a:cubicBezTo>
                  <a:pt x="0" y="81"/>
                  <a:pt x="23" y="105"/>
                  <a:pt x="52" y="105"/>
                </a:cubicBezTo>
                <a:cubicBezTo>
                  <a:pt x="81" y="105"/>
                  <a:pt x="105" y="81"/>
                  <a:pt x="105" y="52"/>
                </a:cubicBezTo>
                <a:cubicBezTo>
                  <a:pt x="105" y="23"/>
                  <a:pt x="81" y="0"/>
                  <a:pt x="52" y="0"/>
                </a:cubicBezTo>
                <a:close/>
                <a:moveTo>
                  <a:pt x="52" y="89"/>
                </a:moveTo>
                <a:cubicBezTo>
                  <a:pt x="32" y="89"/>
                  <a:pt x="16" y="72"/>
                  <a:pt x="16" y="52"/>
                </a:cubicBezTo>
                <a:cubicBezTo>
                  <a:pt x="16" y="32"/>
                  <a:pt x="32" y="16"/>
                  <a:pt x="52" y="16"/>
                </a:cubicBezTo>
                <a:cubicBezTo>
                  <a:pt x="72" y="16"/>
                  <a:pt x="89" y="32"/>
                  <a:pt x="89" y="52"/>
                </a:cubicBezTo>
                <a:cubicBezTo>
                  <a:pt x="89" y="72"/>
                  <a:pt x="72" y="89"/>
                  <a:pt x="52" y="89"/>
                </a:cubicBezTo>
                <a:close/>
                <a:moveTo>
                  <a:pt x="57" y="50"/>
                </a:moveTo>
                <a:cubicBezTo>
                  <a:pt x="57" y="25"/>
                  <a:pt x="57" y="25"/>
                  <a:pt x="57" y="25"/>
                </a:cubicBezTo>
                <a:cubicBezTo>
                  <a:pt x="57" y="22"/>
                  <a:pt x="55" y="20"/>
                  <a:pt x="52" y="20"/>
                </a:cubicBezTo>
                <a:cubicBezTo>
                  <a:pt x="50" y="20"/>
                  <a:pt x="48" y="22"/>
                  <a:pt x="48" y="25"/>
                </a:cubicBezTo>
                <a:cubicBezTo>
                  <a:pt x="48" y="54"/>
                  <a:pt x="48" y="54"/>
                  <a:pt x="48" y="54"/>
                </a:cubicBezTo>
                <a:cubicBezTo>
                  <a:pt x="62" y="68"/>
                  <a:pt x="62" y="68"/>
                  <a:pt x="62" y="68"/>
                </a:cubicBezTo>
                <a:cubicBezTo>
                  <a:pt x="63" y="69"/>
                  <a:pt x="64" y="70"/>
                  <a:pt x="65" y="70"/>
                </a:cubicBezTo>
                <a:cubicBezTo>
                  <a:pt x="66" y="70"/>
                  <a:pt x="67" y="69"/>
                  <a:pt x="68" y="69"/>
                </a:cubicBezTo>
                <a:cubicBezTo>
                  <a:pt x="70" y="67"/>
                  <a:pt x="70" y="64"/>
                  <a:pt x="68" y="62"/>
                </a:cubicBezTo>
                <a:lnTo>
                  <a:pt x="57" y="50"/>
                </a:lnTo>
                <a:close/>
              </a:path>
            </a:pathLst>
          </a:custGeom>
          <a:solidFill>
            <a:schemeClr val="accent1">
              <a:lumMod val="60000"/>
              <a:lumOff val="40000"/>
            </a:schemeClr>
          </a:solidFill>
          <a:ln>
            <a:noFill/>
          </a:ln>
        </p:spPr>
        <p:txBody>
          <a:bodyPr vert="horz" wrap="square" lIns="91440" tIns="45720" rIns="91440" bIns="45720" numCol="1" anchor="t" anchorCtr="false" compatLnSpc="true">
            <a:spAutoFit/>
          </a:bodyPr>
          <a:lstStyle/>
          <a:p>
            <a:pPr/>
            <a:endParaRPr lang="zh-CN" altLang="en-US" dirty="false"/>
          </a:p>
        </p:txBody>
      </p:sp>
      <p:grpSp>
        <p:nvGrpSpPr>
          <p:cNvPr id="171" name="组合 15"/>
          <p:cNvGrpSpPr/>
          <p:nvPr/>
        </p:nvGrpSpPr>
        <p:grpSpPr>
          <a:xfrm>
            <a:off x="2605037" y="999532"/>
            <a:ext cx="3251140" cy="1997668"/>
            <a:chOff x="2836394" y="999532"/>
            <a:chExt cx="3251140" cy="1997668"/>
          </a:xfrm>
        </p:grpSpPr>
        <p:grpSp>
          <p:nvGrpSpPr>
            <p:cNvPr id="172" name="组合 36"/>
            <p:cNvGrpSpPr/>
            <p:nvPr/>
          </p:nvGrpSpPr>
          <p:grpSpPr>
            <a:xfrm>
              <a:off x="2836394" y="999532"/>
              <a:ext cx="3251140" cy="1424276"/>
              <a:chOff x="5303190" y="1239480"/>
              <a:chExt cx="3607283" cy="1424276"/>
            </a:xfrm>
          </p:grpSpPr>
          <p:sp>
            <p:nvSpPr>
              <p:cNvPr id="173" name="矩形 28"/>
              <p:cNvSpPr/>
              <p:nvPr/>
            </p:nvSpPr>
            <p:spPr>
              <a:xfrm>
                <a:off x="5303190" y="1239480"/>
                <a:ext cx="949783" cy="334745"/>
              </a:xfrm>
              <a:prstGeom prst="rect">
                <a:avLst/>
              </a:prstGeom>
              <a:noFill/>
              <a:ln w="12700" cap="flat">
                <a:noFill/>
                <a:miter lim="400000"/>
              </a:ln>
              <a:effectLst/>
            </p:spPr>
            <p:txBody>
              <a:bodyPr wrap="square" lIns="0" tIns="0" rIns="0" bIns="0" numCol="1" anchor="ctr">
                <a:spAutoFit/>
              </a:bodyPr>
              <a:lstStyle>
                <a:lvl1pPr defTabSz="584200">
                  <a:lnSpc>
                    <a:spcPct val="110000"/>
                  </a:lnSpc>
                  <a:spcBef>
                    <a:spcPts val="3000"/>
                  </a:spcBef>
                  <a:defRPr sz="2000">
                    <a:solidFill>
                      <a:srgbClr val="3483C9"/>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defTabSz="914400"/>
                <a:r>
                  <a:rPr lang="en-US" altLang="zh-CN" sz="2200" b="true" dirty="false">
                    <a:solidFill>
                      <a:schemeClr val="bg1">
                        <a:lumMod val="65000"/>
                      </a:schemeClr>
                    </a:solidFill>
                    <a:latin typeface="微软雅黑" charset="-122"/>
                    <a:ea typeface="微软雅黑" charset="-122"/>
                    <a:cs typeface="Lato Regular"/>
                  </a:rPr>
                  <a:t>2013</a:t>
                </a:r>
                <a:endParaRPr lang="en-US" altLang="zh-CN" sz="2200" b="true" dirty="false">
                  <a:solidFill>
                    <a:schemeClr val="bg1">
                      <a:lumMod val="65000"/>
                    </a:schemeClr>
                  </a:solidFill>
                  <a:latin typeface="微软雅黑" charset="-122"/>
                  <a:ea typeface="微软雅黑" charset="-122"/>
                  <a:cs typeface="Lato Regular"/>
                </a:endParaRPr>
              </a:p>
            </p:txBody>
          </p:sp>
          <p:sp>
            <p:nvSpPr>
              <p:cNvPr id="174" name="文本框 30"/>
              <p:cNvSpPr txBox="true"/>
              <p:nvPr/>
            </p:nvSpPr>
            <p:spPr>
              <a:xfrm>
                <a:off x="5315880" y="1611623"/>
                <a:ext cx="3594593" cy="1052133"/>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t>您的内容打在这里，或者通过复制您的文本后在此框中选择粘贴您的内容打在这里</a:t>
                </a:r>
                <a:endParaRPr lang="en-US" altLang="zh-CN" dirty="false"/>
              </a:p>
            </p:txBody>
          </p:sp>
        </p:grpSp>
        <p:grpSp>
          <p:nvGrpSpPr>
            <p:cNvPr id="175" name="组合 9"/>
            <p:cNvGrpSpPr>
              <a:grpSpLocks noChangeAspect="true"/>
            </p:cNvGrpSpPr>
            <p:nvPr/>
          </p:nvGrpSpPr>
          <p:grpSpPr>
            <a:xfrm>
              <a:off x="2927867" y="2581467"/>
              <a:ext cx="261121" cy="415733"/>
              <a:chOff x="2326" y="2214"/>
              <a:chExt cx="76" cy="121"/>
            </a:xfrm>
          </p:grpSpPr>
          <p:sp>
            <p:nvSpPr>
              <p:cNvPr id="176" name="矩形 12"/>
              <p:cNvSpPr>
                <a:spLocks noChangeAspect="true" noChangeArrowheads="true" noTextEdit="true"/>
              </p:cNvSpPr>
              <p:nvPr/>
            </p:nvSpPr>
            <p:spPr bwMode="auto">
              <a:xfrm>
                <a:off x="2326" y="2214"/>
                <a:ext cx="76" cy="121"/>
              </a:xfrm>
              <a:prstGeom prst="rect">
                <a:avLst/>
              </a:prstGeom>
              <a:noFill/>
              <a:ln>
                <a:noFill/>
              </a:ln>
              <a:extLst>
                <a:ext uri="{909E8E84-426E-40DD-AFC4-6F175D3DCCD1}"/>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177" name="任意多边形: 形状 13"/>
              <p:cNvSpPr>
                <a:spLocks noEditPoints="true"/>
              </p:cNvSpPr>
              <p:nvPr/>
            </p:nvSpPr>
            <p:spPr bwMode="auto">
              <a:xfrm>
                <a:off x="2326" y="2214"/>
                <a:ext cx="61" cy="96"/>
              </a:xfrm>
              <a:custGeom>
                <a:avLst/>
                <a:gdLst>
                  <a:gd name="T0" fmla="*/ 32 w 63"/>
                  <a:gd name="T1" fmla="*/ 66 h 101"/>
                  <a:gd name="T2" fmla="*/ 49 w 63"/>
                  <a:gd name="T3" fmla="*/ 49 h 101"/>
                  <a:gd name="T4" fmla="*/ 49 w 63"/>
                  <a:gd name="T5" fmla="*/ 17 h 101"/>
                  <a:gd name="T6" fmla="*/ 32 w 63"/>
                  <a:gd name="T7" fmla="*/ 0 h 101"/>
                  <a:gd name="T8" fmla="*/ 15 w 63"/>
                  <a:gd name="T9" fmla="*/ 17 h 101"/>
                  <a:gd name="T10" fmla="*/ 15 w 63"/>
                  <a:gd name="T11" fmla="*/ 49 h 101"/>
                  <a:gd name="T12" fmla="*/ 32 w 63"/>
                  <a:gd name="T13" fmla="*/ 66 h 101"/>
                  <a:gd name="T14" fmla="*/ 55 w 63"/>
                  <a:gd name="T15" fmla="*/ 38 h 101"/>
                  <a:gd name="T16" fmla="*/ 55 w 63"/>
                  <a:gd name="T17" fmla="*/ 49 h 101"/>
                  <a:gd name="T18" fmla="*/ 48 w 63"/>
                  <a:gd name="T19" fmla="*/ 65 h 101"/>
                  <a:gd name="T20" fmla="*/ 32 w 63"/>
                  <a:gd name="T21" fmla="*/ 72 h 101"/>
                  <a:gd name="T22" fmla="*/ 15 w 63"/>
                  <a:gd name="T23" fmla="*/ 65 h 101"/>
                  <a:gd name="T24" fmla="*/ 9 w 63"/>
                  <a:gd name="T25" fmla="*/ 49 h 101"/>
                  <a:gd name="T26" fmla="*/ 9 w 63"/>
                  <a:gd name="T27" fmla="*/ 38 h 101"/>
                  <a:gd name="T28" fmla="*/ 0 w 63"/>
                  <a:gd name="T29" fmla="*/ 38 h 101"/>
                  <a:gd name="T30" fmla="*/ 0 w 63"/>
                  <a:gd name="T31" fmla="*/ 49 h 101"/>
                  <a:gd name="T32" fmla="*/ 28 w 63"/>
                  <a:gd name="T33" fmla="*/ 80 h 101"/>
                  <a:gd name="T34" fmla="*/ 28 w 63"/>
                  <a:gd name="T35" fmla="*/ 92 h 101"/>
                  <a:gd name="T36" fmla="*/ 14 w 63"/>
                  <a:gd name="T37" fmla="*/ 92 h 101"/>
                  <a:gd name="T38" fmla="*/ 14 w 63"/>
                  <a:gd name="T39" fmla="*/ 101 h 101"/>
                  <a:gd name="T40" fmla="*/ 50 w 63"/>
                  <a:gd name="T41" fmla="*/ 101 h 101"/>
                  <a:gd name="T42" fmla="*/ 50 w 63"/>
                  <a:gd name="T43" fmla="*/ 92 h 101"/>
                  <a:gd name="T44" fmla="*/ 36 w 63"/>
                  <a:gd name="T45" fmla="*/ 92 h 101"/>
                  <a:gd name="T46" fmla="*/ 36 w 63"/>
                  <a:gd name="T47" fmla="*/ 80 h 101"/>
                  <a:gd name="T48" fmla="*/ 63 w 63"/>
                  <a:gd name="T49" fmla="*/ 49 h 101"/>
                  <a:gd name="T50" fmla="*/ 63 w 63"/>
                  <a:gd name="T51" fmla="*/ 38 h 101"/>
                  <a:gd name="T52" fmla="*/ 55 w 63"/>
                  <a:gd name="T53" fmla="*/ 3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 h="101">
                    <a:moveTo>
                      <a:pt x="32" y="66"/>
                    </a:moveTo>
                    <a:cubicBezTo>
                      <a:pt x="41" y="66"/>
                      <a:pt x="49" y="58"/>
                      <a:pt x="49" y="49"/>
                    </a:cubicBezTo>
                    <a:cubicBezTo>
                      <a:pt x="49" y="17"/>
                      <a:pt x="49" y="17"/>
                      <a:pt x="49" y="17"/>
                    </a:cubicBezTo>
                    <a:cubicBezTo>
                      <a:pt x="49" y="7"/>
                      <a:pt x="41" y="0"/>
                      <a:pt x="32" y="0"/>
                    </a:cubicBezTo>
                    <a:cubicBezTo>
                      <a:pt x="22" y="0"/>
                      <a:pt x="15" y="7"/>
                      <a:pt x="15" y="17"/>
                    </a:cubicBezTo>
                    <a:cubicBezTo>
                      <a:pt x="15" y="49"/>
                      <a:pt x="15" y="49"/>
                      <a:pt x="15" y="49"/>
                    </a:cubicBezTo>
                    <a:cubicBezTo>
                      <a:pt x="15" y="58"/>
                      <a:pt x="22" y="66"/>
                      <a:pt x="32" y="66"/>
                    </a:cubicBezTo>
                    <a:close/>
                    <a:moveTo>
                      <a:pt x="55" y="38"/>
                    </a:moveTo>
                    <a:cubicBezTo>
                      <a:pt x="55" y="49"/>
                      <a:pt x="55" y="49"/>
                      <a:pt x="55" y="49"/>
                    </a:cubicBezTo>
                    <a:cubicBezTo>
                      <a:pt x="55" y="56"/>
                      <a:pt x="52" y="61"/>
                      <a:pt x="48" y="65"/>
                    </a:cubicBezTo>
                    <a:cubicBezTo>
                      <a:pt x="44" y="70"/>
                      <a:pt x="38" y="72"/>
                      <a:pt x="32" y="72"/>
                    </a:cubicBezTo>
                    <a:cubicBezTo>
                      <a:pt x="25" y="72"/>
                      <a:pt x="20" y="70"/>
                      <a:pt x="15" y="65"/>
                    </a:cubicBezTo>
                    <a:cubicBezTo>
                      <a:pt x="11" y="61"/>
                      <a:pt x="9" y="56"/>
                      <a:pt x="9" y="49"/>
                    </a:cubicBezTo>
                    <a:cubicBezTo>
                      <a:pt x="9" y="38"/>
                      <a:pt x="9" y="38"/>
                      <a:pt x="9" y="38"/>
                    </a:cubicBezTo>
                    <a:cubicBezTo>
                      <a:pt x="0" y="38"/>
                      <a:pt x="0" y="38"/>
                      <a:pt x="0" y="38"/>
                    </a:cubicBezTo>
                    <a:cubicBezTo>
                      <a:pt x="0" y="49"/>
                      <a:pt x="0" y="49"/>
                      <a:pt x="0" y="49"/>
                    </a:cubicBezTo>
                    <a:cubicBezTo>
                      <a:pt x="0" y="65"/>
                      <a:pt x="12" y="78"/>
                      <a:pt x="28" y="80"/>
                    </a:cubicBezTo>
                    <a:cubicBezTo>
                      <a:pt x="28" y="92"/>
                      <a:pt x="28" y="92"/>
                      <a:pt x="28" y="92"/>
                    </a:cubicBezTo>
                    <a:cubicBezTo>
                      <a:pt x="14" y="92"/>
                      <a:pt x="14" y="92"/>
                      <a:pt x="14" y="92"/>
                    </a:cubicBezTo>
                    <a:cubicBezTo>
                      <a:pt x="14" y="101"/>
                      <a:pt x="14" y="101"/>
                      <a:pt x="14" y="101"/>
                    </a:cubicBezTo>
                    <a:cubicBezTo>
                      <a:pt x="50" y="101"/>
                      <a:pt x="50" y="101"/>
                      <a:pt x="50" y="101"/>
                    </a:cubicBezTo>
                    <a:cubicBezTo>
                      <a:pt x="50" y="92"/>
                      <a:pt x="50" y="92"/>
                      <a:pt x="50" y="92"/>
                    </a:cubicBezTo>
                    <a:cubicBezTo>
                      <a:pt x="36" y="92"/>
                      <a:pt x="36" y="92"/>
                      <a:pt x="36" y="92"/>
                    </a:cubicBezTo>
                    <a:cubicBezTo>
                      <a:pt x="36" y="80"/>
                      <a:pt x="36" y="80"/>
                      <a:pt x="36" y="80"/>
                    </a:cubicBezTo>
                    <a:cubicBezTo>
                      <a:pt x="51" y="78"/>
                      <a:pt x="63" y="65"/>
                      <a:pt x="63" y="49"/>
                    </a:cubicBezTo>
                    <a:cubicBezTo>
                      <a:pt x="63" y="38"/>
                      <a:pt x="63" y="38"/>
                      <a:pt x="63" y="38"/>
                    </a:cubicBezTo>
                    <a:lnTo>
                      <a:pt x="55" y="38"/>
                    </a:lnTo>
                    <a:close/>
                  </a:path>
                </a:pathLst>
              </a:custGeom>
              <a:solidFill>
                <a:schemeClr val="bg1">
                  <a:lumMod val="6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grpSp>
      </p:grpSp>
      <p:grpSp>
        <p:nvGrpSpPr>
          <p:cNvPr id="178" name="组合 70"/>
          <p:cNvGrpSpPr/>
          <p:nvPr/>
        </p:nvGrpSpPr>
        <p:grpSpPr>
          <a:xfrm>
            <a:off x="5628841" y="3807820"/>
            <a:ext cx="3251140" cy="1424276"/>
            <a:chOff x="5303190" y="1239480"/>
            <a:chExt cx="3607283" cy="1424276"/>
          </a:xfrm>
        </p:grpSpPr>
        <p:sp>
          <p:nvSpPr>
            <p:cNvPr id="179" name="矩形 80"/>
            <p:cNvSpPr/>
            <p:nvPr/>
          </p:nvSpPr>
          <p:spPr>
            <a:xfrm>
              <a:off x="5303190" y="1239480"/>
              <a:ext cx="949783" cy="334745"/>
            </a:xfrm>
            <a:prstGeom prst="rect">
              <a:avLst/>
            </a:prstGeom>
            <a:noFill/>
            <a:ln w="12700" cap="flat">
              <a:noFill/>
              <a:miter lim="400000"/>
            </a:ln>
            <a:effectLst/>
          </p:spPr>
          <p:txBody>
            <a:bodyPr wrap="square" lIns="0" tIns="0" rIns="0" bIns="0" numCol="1" anchor="ctr">
              <a:spAutoFit/>
            </a:bodyPr>
            <a:lstStyle>
              <a:lvl1pPr defTabSz="584200">
                <a:lnSpc>
                  <a:spcPct val="110000"/>
                </a:lnSpc>
                <a:spcBef>
                  <a:spcPts val="3000"/>
                </a:spcBef>
                <a:defRPr sz="2000">
                  <a:solidFill>
                    <a:srgbClr val="3483C9"/>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defTabSz="914400"/>
              <a:r>
                <a:rPr lang="en-US" altLang="zh-CN" sz="2200" b="true" dirty="false">
                  <a:solidFill>
                    <a:schemeClr val="bg1">
                      <a:lumMod val="65000"/>
                    </a:schemeClr>
                  </a:solidFill>
                  <a:latin typeface="微软雅黑" charset="-122"/>
                  <a:ea typeface="微软雅黑" charset="-122"/>
                  <a:cs typeface="Lato Regular"/>
                </a:rPr>
                <a:t>2014</a:t>
              </a:r>
              <a:endParaRPr lang="en-US" altLang="zh-CN" sz="2200" b="true" dirty="false">
                <a:solidFill>
                  <a:schemeClr val="bg1">
                    <a:lumMod val="65000"/>
                  </a:schemeClr>
                </a:solidFill>
                <a:latin typeface="微软雅黑" charset="-122"/>
                <a:ea typeface="微软雅黑" charset="-122"/>
                <a:cs typeface="Lato Regular"/>
              </a:endParaRPr>
            </a:p>
          </p:txBody>
        </p:sp>
        <p:sp>
          <p:nvSpPr>
            <p:cNvPr id="180" name="文本框 81"/>
            <p:cNvSpPr txBox="true"/>
            <p:nvPr/>
          </p:nvSpPr>
          <p:spPr>
            <a:xfrm>
              <a:off x="5315880" y="1611623"/>
              <a:ext cx="3594593" cy="1052133"/>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t>您的内容打在这里，或者通过复制您的文本后在此框中选择粘贴您的内容打在这里</a:t>
              </a:r>
              <a:endParaRPr lang="en-US" altLang="zh-CN" dirty="false"/>
            </a:p>
          </p:txBody>
        </p:sp>
      </p:grpSp>
      <p:grpSp>
        <p:nvGrpSpPr>
          <p:cNvPr id="181" name="组合 82"/>
          <p:cNvGrpSpPr/>
          <p:nvPr/>
        </p:nvGrpSpPr>
        <p:grpSpPr>
          <a:xfrm>
            <a:off x="8655854" y="999532"/>
            <a:ext cx="3251140" cy="1997668"/>
            <a:chOff x="2836394" y="999532"/>
            <a:chExt cx="3251140" cy="1997668"/>
          </a:xfrm>
        </p:grpSpPr>
        <p:grpSp>
          <p:nvGrpSpPr>
            <p:cNvPr id="182" name="组合 83"/>
            <p:cNvGrpSpPr/>
            <p:nvPr/>
          </p:nvGrpSpPr>
          <p:grpSpPr>
            <a:xfrm>
              <a:off x="2836394" y="999532"/>
              <a:ext cx="3251140" cy="1424276"/>
              <a:chOff x="5303190" y="1239480"/>
              <a:chExt cx="3607283" cy="1424276"/>
            </a:xfrm>
          </p:grpSpPr>
          <p:sp>
            <p:nvSpPr>
              <p:cNvPr id="183" name="矩形 87"/>
              <p:cNvSpPr/>
              <p:nvPr/>
            </p:nvSpPr>
            <p:spPr>
              <a:xfrm>
                <a:off x="5303190" y="1239480"/>
                <a:ext cx="949783" cy="334745"/>
              </a:xfrm>
              <a:prstGeom prst="rect">
                <a:avLst/>
              </a:prstGeom>
              <a:noFill/>
              <a:ln w="12700" cap="flat">
                <a:noFill/>
                <a:miter lim="400000"/>
              </a:ln>
              <a:effectLst/>
            </p:spPr>
            <p:txBody>
              <a:bodyPr wrap="square" lIns="0" tIns="0" rIns="0" bIns="0" numCol="1" anchor="ctr">
                <a:spAutoFit/>
              </a:bodyPr>
              <a:lstStyle>
                <a:lvl1pPr defTabSz="584200">
                  <a:lnSpc>
                    <a:spcPct val="110000"/>
                  </a:lnSpc>
                  <a:spcBef>
                    <a:spcPts val="3000"/>
                  </a:spcBef>
                  <a:defRPr sz="2000">
                    <a:solidFill>
                      <a:srgbClr val="3483C9"/>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defTabSz="914400"/>
                <a:r>
                  <a:rPr lang="en-US" altLang="zh-CN" sz="2200" b="true" dirty="false">
                    <a:solidFill>
                      <a:schemeClr val="accent1"/>
                    </a:solidFill>
                    <a:latin typeface="微软雅黑" charset="-122"/>
                    <a:ea typeface="微软雅黑" charset="-122"/>
                    <a:cs typeface="Lato Regular"/>
                  </a:rPr>
                  <a:t>20XX</a:t>
                </a:r>
                <a:endParaRPr lang="en-US" altLang="zh-CN" sz="2200" b="true" dirty="false">
                  <a:solidFill>
                    <a:schemeClr val="accent1"/>
                  </a:solidFill>
                  <a:latin typeface="微软雅黑" charset="-122"/>
                  <a:ea typeface="微软雅黑" charset="-122"/>
                  <a:cs typeface="Lato Regular"/>
                </a:endParaRPr>
              </a:p>
            </p:txBody>
          </p:sp>
          <p:sp>
            <p:nvSpPr>
              <p:cNvPr id="184" name="文本框 88"/>
              <p:cNvSpPr txBox="true"/>
              <p:nvPr/>
            </p:nvSpPr>
            <p:spPr>
              <a:xfrm>
                <a:off x="5315880" y="1611623"/>
                <a:ext cx="3594593" cy="1052133"/>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t>您的内容打在这里，或者通过复制您的文本后在此框中选择粘贴您的内容打在这里</a:t>
                </a:r>
                <a:endParaRPr lang="en-US" altLang="zh-CN" dirty="false"/>
              </a:p>
            </p:txBody>
          </p:sp>
        </p:grpSp>
        <p:sp>
          <p:nvSpPr>
            <p:cNvPr id="185" name="矩形 85"/>
            <p:cNvSpPr>
              <a:spLocks noChangeAspect="true" noChangeArrowheads="true" noTextEdit="true"/>
            </p:cNvSpPr>
            <p:nvPr/>
          </p:nvSpPr>
          <p:spPr bwMode="auto">
            <a:xfrm>
              <a:off x="2927867" y="2581467"/>
              <a:ext cx="261121" cy="415733"/>
            </a:xfrm>
            <a:prstGeom prst="rect">
              <a:avLst/>
            </a:prstGeom>
            <a:noFill/>
            <a:ln>
              <a:noFill/>
            </a:ln>
            <a:extLst>
              <a:ext uri="{909E8E84-426E-40DD-AFC4-6F175D3DCCD1}"/>
              <a:ext uri="{91240B29-F687-4F45-9708-019B960494DF}"/>
            </a:extLst>
          </p:spPr>
          <p:txBody>
            <a:bodyPr vert="horz" wrap="square" lIns="91440" tIns="45720" rIns="91440" bIns="45720" numCol="1" anchor="t" anchorCtr="false" compatLnSpc="true">
              <a:spAutoFit/>
            </a:bodyPr>
            <a:lstStyle/>
            <a:p>
              <a:pPr/>
              <a:endParaRPr lang="zh-CN" altLang="en-US"/>
            </a:p>
          </p:txBody>
        </p:sp>
      </p:grpSp>
      <p:sp>
        <p:nvSpPr>
          <p:cNvPr id="186" name="任意多边形: 形状 37"/>
          <p:cNvSpPr>
            <a:spLocks noEditPoints="true"/>
          </p:cNvSpPr>
          <p:nvPr/>
        </p:nvSpPr>
        <p:spPr bwMode="auto">
          <a:xfrm>
            <a:off x="8746485" y="2605088"/>
            <a:ext cx="257175" cy="290512"/>
          </a:xfrm>
          <a:custGeom>
            <a:avLst/>
            <a:gdLst>
              <a:gd name="T0" fmla="*/ 37 w 162"/>
              <a:gd name="T1" fmla="*/ 26 h 183"/>
              <a:gd name="T2" fmla="*/ 6 w 162"/>
              <a:gd name="T3" fmla="*/ 43 h 183"/>
              <a:gd name="T4" fmla="*/ 80 w 162"/>
              <a:gd name="T5" fmla="*/ 85 h 183"/>
              <a:gd name="T6" fmla="*/ 112 w 162"/>
              <a:gd name="T7" fmla="*/ 69 h 183"/>
              <a:gd name="T8" fmla="*/ 37 w 162"/>
              <a:gd name="T9" fmla="*/ 26 h 183"/>
              <a:gd name="T10" fmla="*/ 155 w 162"/>
              <a:gd name="T11" fmla="*/ 44 h 183"/>
              <a:gd name="T12" fmla="*/ 80 w 162"/>
              <a:gd name="T13" fmla="*/ 0 h 183"/>
              <a:gd name="T14" fmla="*/ 52 w 162"/>
              <a:gd name="T15" fmla="*/ 17 h 183"/>
              <a:gd name="T16" fmla="*/ 127 w 162"/>
              <a:gd name="T17" fmla="*/ 59 h 183"/>
              <a:gd name="T18" fmla="*/ 155 w 162"/>
              <a:gd name="T19" fmla="*/ 44 h 183"/>
              <a:gd name="T20" fmla="*/ 88 w 162"/>
              <a:gd name="T21" fmla="*/ 98 h 183"/>
              <a:gd name="T22" fmla="*/ 88 w 162"/>
              <a:gd name="T23" fmla="*/ 183 h 183"/>
              <a:gd name="T24" fmla="*/ 162 w 162"/>
              <a:gd name="T25" fmla="*/ 141 h 183"/>
              <a:gd name="T26" fmla="*/ 162 w 162"/>
              <a:gd name="T27" fmla="*/ 56 h 183"/>
              <a:gd name="T28" fmla="*/ 88 w 162"/>
              <a:gd name="T29" fmla="*/ 98 h 183"/>
              <a:gd name="T30" fmla="*/ 0 w 162"/>
              <a:gd name="T31" fmla="*/ 141 h 183"/>
              <a:gd name="T32" fmla="*/ 73 w 162"/>
              <a:gd name="T33" fmla="*/ 183 h 183"/>
              <a:gd name="T34" fmla="*/ 73 w 162"/>
              <a:gd name="T35" fmla="*/ 98 h 183"/>
              <a:gd name="T36" fmla="*/ 0 w 162"/>
              <a:gd name="T37" fmla="*/ 56 h 183"/>
              <a:gd name="T38" fmla="*/ 0 w 162"/>
              <a:gd name="T39" fmla="*/ 14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183">
                <a:moveTo>
                  <a:pt x="37" y="26"/>
                </a:moveTo>
                <a:lnTo>
                  <a:pt x="6" y="43"/>
                </a:lnTo>
                <a:lnTo>
                  <a:pt x="80" y="85"/>
                </a:lnTo>
                <a:lnTo>
                  <a:pt x="112" y="69"/>
                </a:lnTo>
                <a:lnTo>
                  <a:pt x="37" y="26"/>
                </a:lnTo>
                <a:close/>
                <a:moveTo>
                  <a:pt x="155" y="44"/>
                </a:moveTo>
                <a:lnTo>
                  <a:pt x="80" y="0"/>
                </a:lnTo>
                <a:lnTo>
                  <a:pt x="52" y="17"/>
                </a:lnTo>
                <a:lnTo>
                  <a:pt x="127" y="59"/>
                </a:lnTo>
                <a:lnTo>
                  <a:pt x="155" y="44"/>
                </a:lnTo>
                <a:close/>
                <a:moveTo>
                  <a:pt x="88" y="98"/>
                </a:moveTo>
                <a:lnTo>
                  <a:pt x="88" y="183"/>
                </a:lnTo>
                <a:lnTo>
                  <a:pt x="162" y="141"/>
                </a:lnTo>
                <a:lnTo>
                  <a:pt x="162" y="56"/>
                </a:lnTo>
                <a:lnTo>
                  <a:pt x="88" y="98"/>
                </a:lnTo>
                <a:close/>
                <a:moveTo>
                  <a:pt x="0" y="141"/>
                </a:moveTo>
                <a:lnTo>
                  <a:pt x="73" y="183"/>
                </a:lnTo>
                <a:lnTo>
                  <a:pt x="73" y="98"/>
                </a:lnTo>
                <a:lnTo>
                  <a:pt x="0" y="56"/>
                </a:lnTo>
                <a:lnTo>
                  <a:pt x="0" y="141"/>
                </a:lnTo>
                <a:close/>
              </a:path>
            </a:pathLst>
          </a:custGeom>
          <a:solidFill>
            <a:schemeClr val="accent1"/>
          </a:solidFill>
          <a:ln>
            <a:noFill/>
          </a:ln>
        </p:spPr>
        <p:txBody>
          <a:bodyPr vert="horz" wrap="square" lIns="91440" tIns="45720" rIns="91440" bIns="45720" numCol="1" anchor="t" anchorCtr="false" compatLnSpc="true">
            <a:spAutoFit/>
          </a:bodyPr>
          <a:lstStyle/>
          <a:p>
            <a:pPr/>
            <a:endParaRPr lang="zh-CN" altLang="en-US"/>
          </a:p>
        </p:txBody>
      </p:sp>
      <p:sp>
        <p:nvSpPr>
          <p:cNvPr id="187" name="任意多边形: 形状 29"/>
          <p:cNvSpPr>
            <a:spLocks noEditPoints="true"/>
          </p:cNvSpPr>
          <p:nvPr/>
        </p:nvSpPr>
        <p:spPr bwMode="auto">
          <a:xfrm>
            <a:off x="5720181" y="5437199"/>
            <a:ext cx="282225" cy="234949"/>
          </a:xfrm>
          <a:custGeom>
            <a:avLst/>
            <a:gdLst>
              <a:gd name="T0" fmla="*/ 101 w 105"/>
              <a:gd name="T1" fmla="*/ 23 h 87"/>
              <a:gd name="T2" fmla="*/ 101 w 105"/>
              <a:gd name="T3" fmla="*/ 23 h 87"/>
              <a:gd name="T4" fmla="*/ 4 w 105"/>
              <a:gd name="T5" fmla="*/ 23 h 87"/>
              <a:gd name="T6" fmla="*/ 4 w 105"/>
              <a:gd name="T7" fmla="*/ 23 h 87"/>
              <a:gd name="T8" fmla="*/ 0 w 105"/>
              <a:gd name="T9" fmla="*/ 27 h 87"/>
              <a:gd name="T10" fmla="*/ 2 w 105"/>
              <a:gd name="T11" fmla="*/ 55 h 87"/>
              <a:gd name="T12" fmla="*/ 3 w 105"/>
              <a:gd name="T13" fmla="*/ 83 h 87"/>
              <a:gd name="T14" fmla="*/ 6 w 105"/>
              <a:gd name="T15" fmla="*/ 87 h 87"/>
              <a:gd name="T16" fmla="*/ 99 w 105"/>
              <a:gd name="T17" fmla="*/ 87 h 87"/>
              <a:gd name="T18" fmla="*/ 102 w 105"/>
              <a:gd name="T19" fmla="*/ 83 h 87"/>
              <a:gd name="T20" fmla="*/ 103 w 105"/>
              <a:gd name="T21" fmla="*/ 55 h 87"/>
              <a:gd name="T22" fmla="*/ 105 w 105"/>
              <a:gd name="T23" fmla="*/ 27 h 87"/>
              <a:gd name="T24" fmla="*/ 101 w 105"/>
              <a:gd name="T25" fmla="*/ 23 h 87"/>
              <a:gd name="T26" fmla="*/ 101 w 105"/>
              <a:gd name="T27" fmla="*/ 13 h 87"/>
              <a:gd name="T28" fmla="*/ 97 w 105"/>
              <a:gd name="T29" fmla="*/ 9 h 87"/>
              <a:gd name="T30" fmla="*/ 48 w 105"/>
              <a:gd name="T31" fmla="*/ 9 h 87"/>
              <a:gd name="T32" fmla="*/ 45 w 105"/>
              <a:gd name="T33" fmla="*/ 5 h 87"/>
              <a:gd name="T34" fmla="*/ 45 w 105"/>
              <a:gd name="T35" fmla="*/ 4 h 87"/>
              <a:gd name="T36" fmla="*/ 41 w 105"/>
              <a:gd name="T37" fmla="*/ 0 h 87"/>
              <a:gd name="T38" fmla="*/ 15 w 105"/>
              <a:gd name="T39" fmla="*/ 0 h 87"/>
              <a:gd name="T40" fmla="*/ 10 w 105"/>
              <a:gd name="T41" fmla="*/ 4 h 87"/>
              <a:gd name="T42" fmla="*/ 10 w 105"/>
              <a:gd name="T43" fmla="*/ 5 h 87"/>
              <a:gd name="T44" fmla="*/ 8 w 105"/>
              <a:gd name="T45" fmla="*/ 9 h 87"/>
              <a:gd name="T46" fmla="*/ 8 w 105"/>
              <a:gd name="T47" fmla="*/ 9 h 87"/>
              <a:gd name="T48" fmla="*/ 4 w 105"/>
              <a:gd name="T49" fmla="*/ 13 h 87"/>
              <a:gd name="T50" fmla="*/ 4 w 105"/>
              <a:gd name="T51" fmla="*/ 15 h 87"/>
              <a:gd name="T52" fmla="*/ 101 w 105"/>
              <a:gd name="T53" fmla="*/ 15 h 87"/>
              <a:gd name="T54" fmla="*/ 101 w 105"/>
              <a:gd name="T55" fmla="*/ 1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 h="87">
                <a:moveTo>
                  <a:pt x="101" y="23"/>
                </a:moveTo>
                <a:cubicBezTo>
                  <a:pt x="101" y="23"/>
                  <a:pt x="101" y="23"/>
                  <a:pt x="101" y="23"/>
                </a:cubicBezTo>
                <a:cubicBezTo>
                  <a:pt x="4" y="23"/>
                  <a:pt x="4" y="23"/>
                  <a:pt x="4" y="23"/>
                </a:cubicBezTo>
                <a:cubicBezTo>
                  <a:pt x="4" y="23"/>
                  <a:pt x="4" y="23"/>
                  <a:pt x="4" y="23"/>
                </a:cubicBezTo>
                <a:cubicBezTo>
                  <a:pt x="2" y="23"/>
                  <a:pt x="0" y="25"/>
                  <a:pt x="0" y="27"/>
                </a:cubicBezTo>
                <a:cubicBezTo>
                  <a:pt x="0" y="27"/>
                  <a:pt x="2" y="48"/>
                  <a:pt x="2" y="55"/>
                </a:cubicBezTo>
                <a:cubicBezTo>
                  <a:pt x="2" y="63"/>
                  <a:pt x="3" y="83"/>
                  <a:pt x="3" y="83"/>
                </a:cubicBezTo>
                <a:cubicBezTo>
                  <a:pt x="3" y="85"/>
                  <a:pt x="3" y="87"/>
                  <a:pt x="6" y="87"/>
                </a:cubicBezTo>
                <a:cubicBezTo>
                  <a:pt x="99" y="87"/>
                  <a:pt x="99" y="87"/>
                  <a:pt x="99" y="87"/>
                </a:cubicBezTo>
                <a:cubicBezTo>
                  <a:pt x="102" y="87"/>
                  <a:pt x="102" y="85"/>
                  <a:pt x="102" y="83"/>
                </a:cubicBezTo>
                <a:cubicBezTo>
                  <a:pt x="102" y="83"/>
                  <a:pt x="103" y="63"/>
                  <a:pt x="103" y="55"/>
                </a:cubicBezTo>
                <a:cubicBezTo>
                  <a:pt x="103" y="48"/>
                  <a:pt x="105" y="27"/>
                  <a:pt x="105" y="27"/>
                </a:cubicBezTo>
                <a:cubicBezTo>
                  <a:pt x="105" y="25"/>
                  <a:pt x="103" y="23"/>
                  <a:pt x="101" y="23"/>
                </a:cubicBezTo>
                <a:close/>
                <a:moveTo>
                  <a:pt x="101" y="13"/>
                </a:moveTo>
                <a:cubicBezTo>
                  <a:pt x="101" y="10"/>
                  <a:pt x="100" y="9"/>
                  <a:pt x="97" y="9"/>
                </a:cubicBezTo>
                <a:cubicBezTo>
                  <a:pt x="48" y="9"/>
                  <a:pt x="48" y="9"/>
                  <a:pt x="48" y="9"/>
                </a:cubicBezTo>
                <a:cubicBezTo>
                  <a:pt x="46" y="9"/>
                  <a:pt x="45" y="6"/>
                  <a:pt x="45" y="5"/>
                </a:cubicBezTo>
                <a:cubicBezTo>
                  <a:pt x="45" y="4"/>
                  <a:pt x="45" y="4"/>
                  <a:pt x="45" y="4"/>
                </a:cubicBezTo>
                <a:cubicBezTo>
                  <a:pt x="45" y="2"/>
                  <a:pt x="43" y="0"/>
                  <a:pt x="41" y="0"/>
                </a:cubicBezTo>
                <a:cubicBezTo>
                  <a:pt x="15" y="0"/>
                  <a:pt x="15" y="0"/>
                  <a:pt x="15" y="0"/>
                </a:cubicBezTo>
                <a:cubicBezTo>
                  <a:pt x="12" y="0"/>
                  <a:pt x="10" y="2"/>
                  <a:pt x="10" y="4"/>
                </a:cubicBezTo>
                <a:cubicBezTo>
                  <a:pt x="10" y="5"/>
                  <a:pt x="10" y="5"/>
                  <a:pt x="10" y="5"/>
                </a:cubicBezTo>
                <a:cubicBezTo>
                  <a:pt x="10" y="6"/>
                  <a:pt x="9" y="9"/>
                  <a:pt x="8" y="9"/>
                </a:cubicBezTo>
                <a:cubicBezTo>
                  <a:pt x="8" y="9"/>
                  <a:pt x="8" y="9"/>
                  <a:pt x="8" y="9"/>
                </a:cubicBezTo>
                <a:cubicBezTo>
                  <a:pt x="6" y="9"/>
                  <a:pt x="4" y="10"/>
                  <a:pt x="4" y="13"/>
                </a:cubicBezTo>
                <a:cubicBezTo>
                  <a:pt x="4" y="15"/>
                  <a:pt x="4" y="15"/>
                  <a:pt x="4" y="15"/>
                </a:cubicBezTo>
                <a:cubicBezTo>
                  <a:pt x="101" y="15"/>
                  <a:pt x="101" y="15"/>
                  <a:pt x="101" y="15"/>
                </a:cubicBezTo>
                <a:lnTo>
                  <a:pt x="101" y="13"/>
                </a:lnTo>
                <a:close/>
              </a:path>
            </a:pathLst>
          </a:custGeom>
          <a:solidFill>
            <a:schemeClr val="bg1">
              <a:lumMod val="65000"/>
            </a:schemeClr>
          </a:solidFill>
          <a:ln>
            <a:noFill/>
          </a:ln>
        </p:spPr>
        <p:txBody>
          <a:bodyPr vert="horz" wrap="square" lIns="91440" tIns="45720" rIns="91440" bIns="45720" numCol="1" anchor="t" anchorCtr="false" compatLnSpc="true">
            <a:spAutoFit/>
          </a:bodyPr>
          <a:lstStyle/>
          <a:p>
            <a:pPr/>
            <a:endParaRPr lang="zh-CN" altLang="en-US"/>
          </a:p>
        </p:txBody>
      </p:sp>
    </p:spTree>
  </p:cSld>
  <p:clrMapOvr>
    <a:masterClrMapping/>
  </p:clrMapOvr>
</p:sld>
</file>

<file path=ppt/slides/slide24.xml><?xml version="1.0" encoding="utf-8"?>
<p:sld xmlns:a="http://schemas.openxmlformats.org/drawingml/2006/main" xmlns:p="http://schemas.openxmlformats.org/presentationml/2006/main">
  <p:cSld>
    <p:bg>
      <p:bgPr>
        <a:solidFill>
          <a:schemeClr val="bg1">
            <a:lumMod val="95000"/>
          </a:schemeClr>
        </a:solidFill>
        <a:effectLst/>
      </p:bgPr>
    </p:bg>
    <p:spTree>
      <p:nvGrpSpPr>
        <p:cNvPr id="188" name=""/>
        <p:cNvGrpSpPr/>
        <p:nvPr/>
      </p:nvGrpSpPr>
      <p:grpSpPr>
        <a:xfrm>
          <a:off x="0" y="0"/>
          <a:ext cx="0" cy="0"/>
          <a:chOff x="0" y="0"/>
          <a:chExt cx="0" cy="0"/>
        </a:xfrm>
      </p:grpSpPr>
      <p:cxnSp>
        <p:nvCxnSpPr>
          <p:cNvPr id="189" name="直接连接符 3"/>
          <p:cNvCxnSpPr/>
          <p:nvPr/>
        </p:nvCxnSpPr>
        <p:spPr>
          <a:xfrm>
            <a:off x="-6540" y="3432039"/>
            <a:ext cx="11327683" cy="0"/>
          </a:xfrm>
          <a:prstGeom prst="line">
            <a:avLst/>
          </a:prstGeom>
          <a:ln w="222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90" name="文本占位符 1"/>
          <p:cNvSpPr>
            <a:spLocks noGrp="true"/>
          </p:cNvSpPr>
          <p:nvPr>
            <p:ph type="body" sz="quarter" idx="12"/>
          </p:nvPr>
        </p:nvSpPr>
        <p:spPr>
          <a:xfrm>
            <a:off x="566962" y="265803"/>
            <a:ext cx="4836888" cy="426497"/>
          </a:xfrm>
        </p:spPr>
        <p:txBody>
          <a:bodyPr>
            <a:spAutoFit/>
          </a:bodyPr>
          <a:lstStyle/>
          <a:p>
            <a:pPr marL="0" indent="0">
              <a:buNone/>
            </a:pPr>
            <a:r>
              <a:rPr lang="zh-CN" altLang="en-US" dirty="false"/>
              <a:t>此处是时间轴</a:t>
            </a:r>
            <a:endParaRPr lang="zh-CN" altLang="en-US" dirty="false"/>
          </a:p>
        </p:txBody>
      </p:sp>
      <p:cxnSp>
        <p:nvCxnSpPr>
          <p:cNvPr id="191" name="直接连接符 7"/>
          <p:cNvCxnSpPr/>
          <p:nvPr/>
        </p:nvCxnSpPr>
        <p:spPr>
          <a:xfrm>
            <a:off x="3824833" y="1052512"/>
            <a:ext cx="0" cy="2268000"/>
          </a:xfrm>
          <a:prstGeom prst="line">
            <a:avLst/>
          </a:prstGeom>
          <a:ln w="34925" cap="rnd">
            <a:solidFill>
              <a:schemeClr val="bg1">
                <a:lumMod val="75000"/>
              </a:schemeClr>
            </a:solidFill>
            <a:round/>
            <a:headEnd type="oval"/>
          </a:ln>
        </p:spPr>
        <p:style>
          <a:lnRef idx="1">
            <a:schemeClr val="accent1"/>
          </a:lnRef>
          <a:fillRef idx="0">
            <a:schemeClr val="accent1"/>
          </a:fillRef>
          <a:effectRef idx="0">
            <a:schemeClr val="accent1"/>
          </a:effectRef>
          <a:fontRef idx="minor">
            <a:schemeClr val="tx1"/>
          </a:fontRef>
        </p:style>
      </p:cxnSp>
      <p:sp>
        <p:nvSpPr>
          <p:cNvPr id="192" name="椭圆 10"/>
          <p:cNvSpPr/>
          <p:nvPr/>
        </p:nvSpPr>
        <p:spPr>
          <a:xfrm>
            <a:off x="3694270" y="3298437"/>
            <a:ext cx="261126" cy="261126"/>
          </a:xfrm>
          <a:prstGeom prst="ellipse">
            <a:avLst/>
          </a:prstGeom>
          <a:solidFill>
            <a:schemeClr val="bg1">
              <a:lumMod val="65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cxnSp>
        <p:nvCxnSpPr>
          <p:cNvPr id="193" name="直接连接符 94"/>
          <p:cNvCxnSpPr/>
          <p:nvPr/>
        </p:nvCxnSpPr>
        <p:spPr>
          <a:xfrm flipV="true">
            <a:off x="809234" y="3521255"/>
            <a:ext cx="0" cy="2284233"/>
          </a:xfrm>
          <a:prstGeom prst="line">
            <a:avLst/>
          </a:prstGeom>
          <a:ln w="34925" cap="rnd">
            <a:solidFill>
              <a:schemeClr val="bg1">
                <a:lumMod val="75000"/>
              </a:schemeClr>
            </a:solidFill>
            <a:round/>
            <a:headEnd type="oval"/>
          </a:ln>
        </p:spPr>
        <p:style>
          <a:lnRef idx="1">
            <a:schemeClr val="accent1"/>
          </a:lnRef>
          <a:fillRef idx="0">
            <a:schemeClr val="accent1"/>
          </a:fillRef>
          <a:effectRef idx="0">
            <a:schemeClr val="accent1"/>
          </a:effectRef>
          <a:fontRef idx="minor">
            <a:schemeClr val="tx1"/>
          </a:fontRef>
        </p:style>
      </p:cxnSp>
      <p:sp>
        <p:nvSpPr>
          <p:cNvPr id="194" name="椭圆 11"/>
          <p:cNvSpPr/>
          <p:nvPr/>
        </p:nvSpPr>
        <p:spPr>
          <a:xfrm>
            <a:off x="677834" y="3297600"/>
            <a:ext cx="262800" cy="262800"/>
          </a:xfrm>
          <a:prstGeom prst="ellipse">
            <a:avLst/>
          </a:prstGeom>
          <a:solidFill>
            <a:schemeClr val="bg1">
              <a:lumMod val="65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p>
        </p:txBody>
      </p:sp>
      <p:cxnSp>
        <p:nvCxnSpPr>
          <p:cNvPr id="195" name="直接连接符 8"/>
          <p:cNvCxnSpPr/>
          <p:nvPr/>
        </p:nvCxnSpPr>
        <p:spPr>
          <a:xfrm>
            <a:off x="11518900" y="3151415"/>
            <a:ext cx="0" cy="555171"/>
          </a:xfrm>
          <a:prstGeom prst="line">
            <a:avLst/>
          </a:prstGeom>
          <a:ln w="317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24"/>
          <p:cNvCxnSpPr/>
          <p:nvPr/>
        </p:nvCxnSpPr>
        <p:spPr>
          <a:xfrm flipV="true">
            <a:off x="6854970" y="3521255"/>
            <a:ext cx="0" cy="2284233"/>
          </a:xfrm>
          <a:prstGeom prst="line">
            <a:avLst/>
          </a:prstGeom>
          <a:ln w="34925" cap="rnd">
            <a:solidFill>
              <a:schemeClr val="bg1">
                <a:lumMod val="75000"/>
              </a:schemeClr>
            </a:solidFill>
            <a:round/>
            <a:headEnd type="oval"/>
          </a:ln>
        </p:spPr>
        <p:style>
          <a:lnRef idx="1">
            <a:schemeClr val="accent1"/>
          </a:lnRef>
          <a:fillRef idx="0">
            <a:schemeClr val="accent1"/>
          </a:fillRef>
          <a:effectRef idx="0">
            <a:schemeClr val="accent1"/>
          </a:effectRef>
          <a:fontRef idx="minor">
            <a:schemeClr val="tx1"/>
          </a:fontRef>
        </p:style>
      </p:cxnSp>
      <p:sp>
        <p:nvSpPr>
          <p:cNvPr id="197" name="椭圆 125"/>
          <p:cNvSpPr/>
          <p:nvPr/>
        </p:nvSpPr>
        <p:spPr>
          <a:xfrm>
            <a:off x="6723570" y="3297600"/>
            <a:ext cx="262800" cy="262800"/>
          </a:xfrm>
          <a:prstGeom prst="ellipse">
            <a:avLst/>
          </a:prstGeom>
          <a:solidFill>
            <a:schemeClr val="bg1">
              <a:lumMod val="65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p>
        </p:txBody>
      </p:sp>
      <p:grpSp>
        <p:nvGrpSpPr>
          <p:cNvPr id="198" name="组合 61"/>
          <p:cNvGrpSpPr/>
          <p:nvPr/>
        </p:nvGrpSpPr>
        <p:grpSpPr>
          <a:xfrm>
            <a:off x="924969" y="3807820"/>
            <a:ext cx="3251140" cy="1424276"/>
            <a:chOff x="5303190" y="1239480"/>
            <a:chExt cx="3607283" cy="1424276"/>
          </a:xfrm>
        </p:grpSpPr>
        <p:sp>
          <p:nvSpPr>
            <p:cNvPr id="199" name="矩形 64"/>
            <p:cNvSpPr/>
            <p:nvPr/>
          </p:nvSpPr>
          <p:spPr>
            <a:xfrm>
              <a:off x="5303190" y="1239480"/>
              <a:ext cx="949783" cy="334745"/>
            </a:xfrm>
            <a:prstGeom prst="rect">
              <a:avLst/>
            </a:prstGeom>
            <a:noFill/>
            <a:ln w="12700" cap="flat">
              <a:noFill/>
              <a:miter lim="400000"/>
            </a:ln>
            <a:effectLst/>
          </p:spPr>
          <p:txBody>
            <a:bodyPr wrap="square" lIns="0" tIns="0" rIns="0" bIns="0" numCol="1" anchor="ctr">
              <a:spAutoFit/>
            </a:bodyPr>
            <a:lstStyle>
              <a:lvl1pPr defTabSz="584200">
                <a:lnSpc>
                  <a:spcPct val="110000"/>
                </a:lnSpc>
                <a:spcBef>
                  <a:spcPts val="3000"/>
                </a:spcBef>
                <a:defRPr sz="2000">
                  <a:solidFill>
                    <a:srgbClr val="3483C9"/>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defTabSz="914400"/>
              <a:r>
                <a:rPr lang="en-US" altLang="zh-CN" sz="2200" b="true" dirty="false">
                  <a:solidFill>
                    <a:schemeClr val="bg1">
                      <a:lumMod val="65000"/>
                    </a:schemeClr>
                  </a:solidFill>
                  <a:latin typeface="微软雅黑" charset="-122"/>
                  <a:ea typeface="微软雅黑" charset="-122"/>
                  <a:cs typeface="Lato Regular"/>
                </a:rPr>
                <a:t>20XX</a:t>
              </a:r>
              <a:endParaRPr lang="en-US" altLang="zh-CN" sz="2200" b="true" dirty="false">
                <a:solidFill>
                  <a:schemeClr val="bg1">
                    <a:lumMod val="65000"/>
                  </a:schemeClr>
                </a:solidFill>
                <a:latin typeface="微软雅黑" charset="-122"/>
                <a:ea typeface="微软雅黑" charset="-122"/>
                <a:cs typeface="Lato Regular"/>
              </a:endParaRPr>
            </a:p>
          </p:txBody>
        </p:sp>
        <p:sp>
          <p:nvSpPr>
            <p:cNvPr id="200" name="文本框 65"/>
            <p:cNvSpPr txBox="true"/>
            <p:nvPr/>
          </p:nvSpPr>
          <p:spPr>
            <a:xfrm>
              <a:off x="5315880" y="1611623"/>
              <a:ext cx="3594593" cy="1052133"/>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t>您的内容打在这里，或者通过复制您的文本后在此框中选择粘贴您的内容打在这里</a:t>
              </a:r>
              <a:endParaRPr lang="en-US" altLang="zh-CN" dirty="false"/>
            </a:p>
          </p:txBody>
        </p:sp>
      </p:grpSp>
      <p:sp>
        <p:nvSpPr>
          <p:cNvPr id="201" name="任意多边形: 形状 21"/>
          <p:cNvSpPr>
            <a:spLocks noEditPoints="true"/>
          </p:cNvSpPr>
          <p:nvPr/>
        </p:nvSpPr>
        <p:spPr bwMode="auto">
          <a:xfrm>
            <a:off x="1020004" y="5428057"/>
            <a:ext cx="263030" cy="265970"/>
          </a:xfrm>
          <a:custGeom>
            <a:avLst/>
            <a:gdLst>
              <a:gd name="T0" fmla="*/ 75 w 82"/>
              <a:gd name="T1" fmla="*/ 0 h 83"/>
              <a:gd name="T2" fmla="*/ 49 w 82"/>
              <a:gd name="T3" fmla="*/ 0 h 83"/>
              <a:gd name="T4" fmla="*/ 0 w 82"/>
              <a:gd name="T5" fmla="*/ 49 h 83"/>
              <a:gd name="T6" fmla="*/ 34 w 82"/>
              <a:gd name="T7" fmla="*/ 83 h 83"/>
              <a:gd name="T8" fmla="*/ 82 w 82"/>
              <a:gd name="T9" fmla="*/ 35 h 83"/>
              <a:gd name="T10" fmla="*/ 82 w 82"/>
              <a:gd name="T11" fmla="*/ 7 h 83"/>
              <a:gd name="T12" fmla="*/ 75 w 82"/>
              <a:gd name="T13" fmla="*/ 0 h 83"/>
              <a:gd name="T14" fmla="*/ 73 w 82"/>
              <a:gd name="T15" fmla="*/ 19 h 83"/>
              <a:gd name="T16" fmla="*/ 63 w 82"/>
              <a:gd name="T17" fmla="*/ 19 h 83"/>
              <a:gd name="T18" fmla="*/ 63 w 82"/>
              <a:gd name="T19" fmla="*/ 9 h 83"/>
              <a:gd name="T20" fmla="*/ 73 w 82"/>
              <a:gd name="T21" fmla="*/ 9 h 83"/>
              <a:gd name="T22" fmla="*/ 73 w 82"/>
              <a:gd name="T23" fmla="*/ 1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83">
                <a:moveTo>
                  <a:pt x="75" y="0"/>
                </a:moveTo>
                <a:cubicBezTo>
                  <a:pt x="49" y="0"/>
                  <a:pt x="49" y="0"/>
                  <a:pt x="49" y="0"/>
                </a:cubicBezTo>
                <a:cubicBezTo>
                  <a:pt x="0" y="49"/>
                  <a:pt x="0" y="49"/>
                  <a:pt x="0" y="49"/>
                </a:cubicBezTo>
                <a:cubicBezTo>
                  <a:pt x="34" y="83"/>
                  <a:pt x="34" y="83"/>
                  <a:pt x="34" y="83"/>
                </a:cubicBezTo>
                <a:cubicBezTo>
                  <a:pt x="82" y="35"/>
                  <a:pt x="82" y="35"/>
                  <a:pt x="82" y="35"/>
                </a:cubicBezTo>
                <a:cubicBezTo>
                  <a:pt x="82" y="7"/>
                  <a:pt x="82" y="7"/>
                  <a:pt x="82" y="7"/>
                </a:cubicBezTo>
                <a:lnTo>
                  <a:pt x="75" y="0"/>
                </a:lnTo>
                <a:close/>
                <a:moveTo>
                  <a:pt x="73" y="19"/>
                </a:moveTo>
                <a:cubicBezTo>
                  <a:pt x="70" y="22"/>
                  <a:pt x="66" y="22"/>
                  <a:pt x="63" y="19"/>
                </a:cubicBezTo>
                <a:cubicBezTo>
                  <a:pt x="60" y="16"/>
                  <a:pt x="60" y="12"/>
                  <a:pt x="63" y="9"/>
                </a:cubicBezTo>
                <a:cubicBezTo>
                  <a:pt x="66" y="6"/>
                  <a:pt x="70" y="6"/>
                  <a:pt x="73" y="9"/>
                </a:cubicBezTo>
                <a:cubicBezTo>
                  <a:pt x="76" y="12"/>
                  <a:pt x="76" y="16"/>
                  <a:pt x="73" y="19"/>
                </a:cubicBezTo>
                <a:close/>
              </a:path>
            </a:pathLst>
          </a:custGeom>
          <a:solidFill>
            <a:schemeClr val="bg1">
              <a:lumMod val="65000"/>
            </a:schemeClr>
          </a:solidFill>
          <a:ln>
            <a:noFill/>
          </a:ln>
        </p:spPr>
        <p:txBody>
          <a:bodyPr vert="horz" wrap="square" lIns="91440" tIns="45720" rIns="91440" bIns="45720" numCol="1" anchor="t" anchorCtr="false" compatLnSpc="true">
            <a:spAutoFit/>
          </a:bodyPr>
          <a:lstStyle/>
          <a:p>
            <a:pPr/>
            <a:endParaRPr lang="zh-CN" altLang="en-US"/>
          </a:p>
        </p:txBody>
      </p:sp>
      <p:grpSp>
        <p:nvGrpSpPr>
          <p:cNvPr id="202" name="组合 73"/>
          <p:cNvGrpSpPr/>
          <p:nvPr/>
        </p:nvGrpSpPr>
        <p:grpSpPr>
          <a:xfrm>
            <a:off x="3951163" y="999532"/>
            <a:ext cx="3251140" cy="1997668"/>
            <a:chOff x="2836394" y="999532"/>
            <a:chExt cx="3251140" cy="1997668"/>
          </a:xfrm>
        </p:grpSpPr>
        <p:grpSp>
          <p:nvGrpSpPr>
            <p:cNvPr id="203" name="组合 74"/>
            <p:cNvGrpSpPr/>
            <p:nvPr/>
          </p:nvGrpSpPr>
          <p:grpSpPr>
            <a:xfrm>
              <a:off x="2836394" y="999532"/>
              <a:ext cx="3251140" cy="1424276"/>
              <a:chOff x="5303190" y="1239480"/>
              <a:chExt cx="3607283" cy="1424276"/>
            </a:xfrm>
          </p:grpSpPr>
          <p:sp>
            <p:nvSpPr>
              <p:cNvPr id="204" name="矩形 78"/>
              <p:cNvSpPr/>
              <p:nvPr/>
            </p:nvSpPr>
            <p:spPr>
              <a:xfrm>
                <a:off x="5303190" y="1239480"/>
                <a:ext cx="949783" cy="334745"/>
              </a:xfrm>
              <a:prstGeom prst="rect">
                <a:avLst/>
              </a:prstGeom>
              <a:noFill/>
              <a:ln w="12700" cap="flat">
                <a:noFill/>
                <a:miter lim="400000"/>
              </a:ln>
              <a:effectLst/>
            </p:spPr>
            <p:txBody>
              <a:bodyPr wrap="square" lIns="0" tIns="0" rIns="0" bIns="0" numCol="1" anchor="ctr">
                <a:spAutoFit/>
              </a:bodyPr>
              <a:lstStyle>
                <a:lvl1pPr defTabSz="584200">
                  <a:lnSpc>
                    <a:spcPct val="110000"/>
                  </a:lnSpc>
                  <a:spcBef>
                    <a:spcPts val="3000"/>
                  </a:spcBef>
                  <a:defRPr sz="2000">
                    <a:solidFill>
                      <a:srgbClr val="3483C9"/>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defTabSz="914400"/>
                <a:r>
                  <a:rPr lang="en-US" altLang="zh-CN" sz="2200" b="true" dirty="false">
                    <a:solidFill>
                      <a:schemeClr val="bg1">
                        <a:lumMod val="65000"/>
                      </a:schemeClr>
                    </a:solidFill>
                    <a:latin typeface="微软雅黑" charset="-122"/>
                    <a:ea typeface="微软雅黑" charset="-122"/>
                    <a:cs typeface="Lato Regular"/>
                  </a:rPr>
                  <a:t>20XX</a:t>
                </a:r>
                <a:endParaRPr lang="en-US" altLang="zh-CN" sz="2200" b="true" dirty="false">
                  <a:solidFill>
                    <a:schemeClr val="bg1">
                      <a:lumMod val="65000"/>
                    </a:schemeClr>
                  </a:solidFill>
                  <a:latin typeface="微软雅黑" charset="-122"/>
                  <a:ea typeface="微软雅黑" charset="-122"/>
                  <a:cs typeface="Lato Regular"/>
                </a:endParaRPr>
              </a:p>
            </p:txBody>
          </p:sp>
          <p:sp>
            <p:nvSpPr>
              <p:cNvPr id="205" name="文本框 89"/>
              <p:cNvSpPr txBox="true"/>
              <p:nvPr/>
            </p:nvSpPr>
            <p:spPr>
              <a:xfrm>
                <a:off x="5315880" y="1611623"/>
                <a:ext cx="3594593" cy="1052133"/>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t>您的内容打在这里，或者通过复制您的文本后在此框中选择粘贴您的内容打在这里</a:t>
                </a:r>
                <a:endParaRPr lang="en-US" altLang="zh-CN" dirty="false"/>
              </a:p>
            </p:txBody>
          </p:sp>
        </p:grpSp>
        <p:sp>
          <p:nvSpPr>
            <p:cNvPr id="206" name="矩形 76"/>
            <p:cNvSpPr>
              <a:spLocks noChangeAspect="true" noChangeArrowheads="true" noTextEdit="true"/>
            </p:cNvSpPr>
            <p:nvPr/>
          </p:nvSpPr>
          <p:spPr bwMode="auto">
            <a:xfrm>
              <a:off x="2927867" y="2581467"/>
              <a:ext cx="261121" cy="415733"/>
            </a:xfrm>
            <a:prstGeom prst="rect">
              <a:avLst/>
            </a:prstGeom>
            <a:noFill/>
            <a:ln>
              <a:noFill/>
            </a:ln>
            <a:extLst>
              <a:ext uri="{909E8E84-426E-40DD-AFC4-6F175D3DCCD1}"/>
              <a:ext uri="{91240B29-F687-4F45-9708-019B960494DF}"/>
            </a:extLst>
          </p:spPr>
          <p:txBody>
            <a:bodyPr vert="horz" wrap="square" lIns="91440" tIns="45720" rIns="91440" bIns="45720" numCol="1" anchor="t" anchorCtr="false" compatLnSpc="true">
              <a:spAutoFit/>
            </a:bodyPr>
            <a:lstStyle/>
            <a:p>
              <a:pPr/>
              <a:endParaRPr lang="zh-CN" altLang="en-US"/>
            </a:p>
          </p:txBody>
        </p:sp>
      </p:grpSp>
      <p:sp>
        <p:nvSpPr>
          <p:cNvPr id="207" name="任意多边形: 形状 25"/>
          <p:cNvSpPr>
            <a:spLocks noEditPoints="true"/>
          </p:cNvSpPr>
          <p:nvPr/>
        </p:nvSpPr>
        <p:spPr bwMode="auto">
          <a:xfrm>
            <a:off x="4044608" y="2637693"/>
            <a:ext cx="246542" cy="209068"/>
          </a:xfrm>
          <a:custGeom>
            <a:avLst/>
            <a:gdLst>
              <a:gd name="T0" fmla="*/ 65 w 105"/>
              <a:gd name="T1" fmla="*/ 48 h 89"/>
              <a:gd name="T2" fmla="*/ 65 w 105"/>
              <a:gd name="T3" fmla="*/ 62 h 89"/>
              <a:gd name="T4" fmla="*/ 41 w 105"/>
              <a:gd name="T5" fmla="*/ 62 h 89"/>
              <a:gd name="T6" fmla="*/ 41 w 105"/>
              <a:gd name="T7" fmla="*/ 48 h 89"/>
              <a:gd name="T8" fmla="*/ 0 w 105"/>
              <a:gd name="T9" fmla="*/ 48 h 89"/>
              <a:gd name="T10" fmla="*/ 0 w 105"/>
              <a:gd name="T11" fmla="*/ 89 h 89"/>
              <a:gd name="T12" fmla="*/ 105 w 105"/>
              <a:gd name="T13" fmla="*/ 89 h 89"/>
              <a:gd name="T14" fmla="*/ 105 w 105"/>
              <a:gd name="T15" fmla="*/ 48 h 89"/>
              <a:gd name="T16" fmla="*/ 65 w 105"/>
              <a:gd name="T17" fmla="*/ 48 h 89"/>
              <a:gd name="T18" fmla="*/ 41 w 105"/>
              <a:gd name="T19" fmla="*/ 32 h 89"/>
              <a:gd name="T20" fmla="*/ 65 w 105"/>
              <a:gd name="T21" fmla="*/ 32 h 89"/>
              <a:gd name="T22" fmla="*/ 65 w 105"/>
              <a:gd name="T23" fmla="*/ 42 h 89"/>
              <a:gd name="T24" fmla="*/ 105 w 105"/>
              <a:gd name="T25" fmla="*/ 42 h 89"/>
              <a:gd name="T26" fmla="*/ 105 w 105"/>
              <a:gd name="T27" fmla="*/ 23 h 89"/>
              <a:gd name="T28" fmla="*/ 100 w 105"/>
              <a:gd name="T29" fmla="*/ 17 h 89"/>
              <a:gd name="T30" fmla="*/ 81 w 105"/>
              <a:gd name="T31" fmla="*/ 17 h 89"/>
              <a:gd name="T32" fmla="*/ 81 w 105"/>
              <a:gd name="T33" fmla="*/ 11 h 89"/>
              <a:gd name="T34" fmla="*/ 70 w 105"/>
              <a:gd name="T35" fmla="*/ 0 h 89"/>
              <a:gd name="T36" fmla="*/ 35 w 105"/>
              <a:gd name="T37" fmla="*/ 0 h 89"/>
              <a:gd name="T38" fmla="*/ 24 w 105"/>
              <a:gd name="T39" fmla="*/ 11 h 89"/>
              <a:gd name="T40" fmla="*/ 24 w 105"/>
              <a:gd name="T41" fmla="*/ 17 h 89"/>
              <a:gd name="T42" fmla="*/ 5 w 105"/>
              <a:gd name="T43" fmla="*/ 17 h 89"/>
              <a:gd name="T44" fmla="*/ 0 w 105"/>
              <a:gd name="T45" fmla="*/ 23 h 89"/>
              <a:gd name="T46" fmla="*/ 0 w 105"/>
              <a:gd name="T47" fmla="*/ 42 h 89"/>
              <a:gd name="T48" fmla="*/ 41 w 105"/>
              <a:gd name="T49" fmla="*/ 42 h 89"/>
              <a:gd name="T50" fmla="*/ 41 w 105"/>
              <a:gd name="T51" fmla="*/ 32 h 89"/>
              <a:gd name="T52" fmla="*/ 31 w 105"/>
              <a:gd name="T53" fmla="*/ 11 h 89"/>
              <a:gd name="T54" fmla="*/ 35 w 105"/>
              <a:gd name="T55" fmla="*/ 7 h 89"/>
              <a:gd name="T56" fmla="*/ 70 w 105"/>
              <a:gd name="T57" fmla="*/ 7 h 89"/>
              <a:gd name="T58" fmla="*/ 74 w 105"/>
              <a:gd name="T59" fmla="*/ 11 h 89"/>
              <a:gd name="T60" fmla="*/ 74 w 105"/>
              <a:gd name="T61" fmla="*/ 17 h 89"/>
              <a:gd name="T62" fmla="*/ 31 w 105"/>
              <a:gd name="T63" fmla="*/ 17 h 89"/>
              <a:gd name="T64" fmla="*/ 31 w 105"/>
              <a:gd name="T65" fmla="*/ 11 h 89"/>
              <a:gd name="T66" fmla="*/ 59 w 105"/>
              <a:gd name="T67" fmla="*/ 56 h 89"/>
              <a:gd name="T68" fmla="*/ 59 w 105"/>
              <a:gd name="T69" fmla="*/ 38 h 89"/>
              <a:gd name="T70" fmla="*/ 47 w 105"/>
              <a:gd name="T71" fmla="*/ 38 h 89"/>
              <a:gd name="T72" fmla="*/ 47 w 105"/>
              <a:gd name="T73" fmla="*/ 56 h 89"/>
              <a:gd name="T74" fmla="*/ 59 w 105"/>
              <a:gd name="T75" fmla="*/ 5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89">
                <a:moveTo>
                  <a:pt x="65" y="48"/>
                </a:moveTo>
                <a:cubicBezTo>
                  <a:pt x="65" y="62"/>
                  <a:pt x="65" y="62"/>
                  <a:pt x="65" y="62"/>
                </a:cubicBezTo>
                <a:cubicBezTo>
                  <a:pt x="41" y="62"/>
                  <a:pt x="41" y="62"/>
                  <a:pt x="41" y="62"/>
                </a:cubicBezTo>
                <a:cubicBezTo>
                  <a:pt x="41" y="48"/>
                  <a:pt x="41" y="48"/>
                  <a:pt x="41" y="48"/>
                </a:cubicBezTo>
                <a:cubicBezTo>
                  <a:pt x="0" y="48"/>
                  <a:pt x="0" y="48"/>
                  <a:pt x="0" y="48"/>
                </a:cubicBezTo>
                <a:cubicBezTo>
                  <a:pt x="0" y="89"/>
                  <a:pt x="0" y="89"/>
                  <a:pt x="0" y="89"/>
                </a:cubicBezTo>
                <a:cubicBezTo>
                  <a:pt x="105" y="89"/>
                  <a:pt x="105" y="89"/>
                  <a:pt x="105" y="89"/>
                </a:cubicBezTo>
                <a:cubicBezTo>
                  <a:pt x="105" y="48"/>
                  <a:pt x="105" y="48"/>
                  <a:pt x="105" y="48"/>
                </a:cubicBezTo>
                <a:lnTo>
                  <a:pt x="65" y="48"/>
                </a:lnTo>
                <a:close/>
                <a:moveTo>
                  <a:pt x="41" y="32"/>
                </a:moveTo>
                <a:cubicBezTo>
                  <a:pt x="65" y="32"/>
                  <a:pt x="65" y="32"/>
                  <a:pt x="65" y="32"/>
                </a:cubicBezTo>
                <a:cubicBezTo>
                  <a:pt x="65" y="42"/>
                  <a:pt x="65" y="42"/>
                  <a:pt x="65" y="42"/>
                </a:cubicBezTo>
                <a:cubicBezTo>
                  <a:pt x="105" y="42"/>
                  <a:pt x="105" y="42"/>
                  <a:pt x="105" y="42"/>
                </a:cubicBezTo>
                <a:cubicBezTo>
                  <a:pt x="105" y="23"/>
                  <a:pt x="105" y="23"/>
                  <a:pt x="105" y="23"/>
                </a:cubicBezTo>
                <a:cubicBezTo>
                  <a:pt x="105" y="20"/>
                  <a:pt x="103" y="17"/>
                  <a:pt x="100" y="17"/>
                </a:cubicBezTo>
                <a:cubicBezTo>
                  <a:pt x="81" y="17"/>
                  <a:pt x="81" y="17"/>
                  <a:pt x="81" y="17"/>
                </a:cubicBezTo>
                <a:cubicBezTo>
                  <a:pt x="81" y="11"/>
                  <a:pt x="81" y="11"/>
                  <a:pt x="81" y="11"/>
                </a:cubicBezTo>
                <a:cubicBezTo>
                  <a:pt x="81" y="5"/>
                  <a:pt x="76" y="0"/>
                  <a:pt x="70" y="0"/>
                </a:cubicBezTo>
                <a:cubicBezTo>
                  <a:pt x="35" y="0"/>
                  <a:pt x="35" y="0"/>
                  <a:pt x="35" y="0"/>
                </a:cubicBezTo>
                <a:cubicBezTo>
                  <a:pt x="29" y="0"/>
                  <a:pt x="24" y="5"/>
                  <a:pt x="24" y="11"/>
                </a:cubicBezTo>
                <a:cubicBezTo>
                  <a:pt x="24" y="17"/>
                  <a:pt x="24" y="17"/>
                  <a:pt x="24" y="17"/>
                </a:cubicBezTo>
                <a:cubicBezTo>
                  <a:pt x="5" y="17"/>
                  <a:pt x="5" y="17"/>
                  <a:pt x="5" y="17"/>
                </a:cubicBezTo>
                <a:cubicBezTo>
                  <a:pt x="2" y="17"/>
                  <a:pt x="0" y="20"/>
                  <a:pt x="0" y="23"/>
                </a:cubicBezTo>
                <a:cubicBezTo>
                  <a:pt x="0" y="42"/>
                  <a:pt x="0" y="42"/>
                  <a:pt x="0" y="42"/>
                </a:cubicBezTo>
                <a:cubicBezTo>
                  <a:pt x="41" y="42"/>
                  <a:pt x="41" y="42"/>
                  <a:pt x="41" y="42"/>
                </a:cubicBezTo>
                <a:lnTo>
                  <a:pt x="41" y="32"/>
                </a:lnTo>
                <a:close/>
                <a:moveTo>
                  <a:pt x="31" y="11"/>
                </a:moveTo>
                <a:cubicBezTo>
                  <a:pt x="31" y="9"/>
                  <a:pt x="33" y="7"/>
                  <a:pt x="35" y="7"/>
                </a:cubicBezTo>
                <a:cubicBezTo>
                  <a:pt x="70" y="7"/>
                  <a:pt x="70" y="7"/>
                  <a:pt x="70" y="7"/>
                </a:cubicBezTo>
                <a:cubicBezTo>
                  <a:pt x="72" y="7"/>
                  <a:pt x="74" y="9"/>
                  <a:pt x="74" y="11"/>
                </a:cubicBezTo>
                <a:cubicBezTo>
                  <a:pt x="74" y="17"/>
                  <a:pt x="74" y="17"/>
                  <a:pt x="74" y="17"/>
                </a:cubicBezTo>
                <a:cubicBezTo>
                  <a:pt x="31" y="17"/>
                  <a:pt x="31" y="17"/>
                  <a:pt x="31" y="17"/>
                </a:cubicBezTo>
                <a:lnTo>
                  <a:pt x="31" y="11"/>
                </a:lnTo>
                <a:close/>
                <a:moveTo>
                  <a:pt x="59" y="56"/>
                </a:moveTo>
                <a:cubicBezTo>
                  <a:pt x="59" y="38"/>
                  <a:pt x="59" y="38"/>
                  <a:pt x="59" y="38"/>
                </a:cubicBezTo>
                <a:cubicBezTo>
                  <a:pt x="47" y="38"/>
                  <a:pt x="47" y="38"/>
                  <a:pt x="47" y="38"/>
                </a:cubicBezTo>
                <a:cubicBezTo>
                  <a:pt x="47" y="56"/>
                  <a:pt x="47" y="56"/>
                  <a:pt x="47" y="56"/>
                </a:cubicBezTo>
                <a:lnTo>
                  <a:pt x="59" y="56"/>
                </a:lnTo>
                <a:close/>
              </a:path>
            </a:pathLst>
          </a:custGeom>
          <a:solidFill>
            <a:schemeClr val="bg1">
              <a:lumMod val="65000"/>
            </a:schemeClr>
          </a:solidFill>
          <a:ln>
            <a:noFill/>
          </a:ln>
        </p:spPr>
        <p:txBody>
          <a:bodyPr vert="horz" wrap="square" lIns="91440" tIns="45720" rIns="91440" bIns="45720" numCol="1" anchor="t" anchorCtr="false" compatLnSpc="true">
            <a:spAutoFit/>
          </a:bodyPr>
          <a:lstStyle/>
          <a:p>
            <a:pPr/>
            <a:endParaRPr lang="zh-CN" altLang="en-US"/>
          </a:p>
        </p:txBody>
      </p:sp>
      <p:grpSp>
        <p:nvGrpSpPr>
          <p:cNvPr id="208" name="组合 90"/>
          <p:cNvGrpSpPr/>
          <p:nvPr/>
        </p:nvGrpSpPr>
        <p:grpSpPr>
          <a:xfrm>
            <a:off x="6971030" y="3807820"/>
            <a:ext cx="3251140" cy="1424276"/>
            <a:chOff x="5303190" y="1239480"/>
            <a:chExt cx="3607283" cy="1424276"/>
          </a:xfrm>
        </p:grpSpPr>
        <p:sp>
          <p:nvSpPr>
            <p:cNvPr id="209" name="矩形 93"/>
            <p:cNvSpPr/>
            <p:nvPr/>
          </p:nvSpPr>
          <p:spPr>
            <a:xfrm>
              <a:off x="5303190" y="1239480"/>
              <a:ext cx="949783" cy="334745"/>
            </a:xfrm>
            <a:prstGeom prst="rect">
              <a:avLst/>
            </a:prstGeom>
            <a:noFill/>
            <a:ln w="12700" cap="flat">
              <a:noFill/>
              <a:miter lim="400000"/>
            </a:ln>
            <a:effectLst/>
          </p:spPr>
          <p:txBody>
            <a:bodyPr wrap="square" lIns="0" tIns="0" rIns="0" bIns="0" numCol="1" anchor="ctr">
              <a:spAutoFit/>
            </a:bodyPr>
            <a:lstStyle>
              <a:lvl1pPr defTabSz="584200">
                <a:lnSpc>
                  <a:spcPct val="110000"/>
                </a:lnSpc>
                <a:spcBef>
                  <a:spcPts val="3000"/>
                </a:spcBef>
                <a:defRPr sz="2000">
                  <a:solidFill>
                    <a:srgbClr val="3483C9"/>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defTabSz="914400"/>
              <a:r>
                <a:rPr lang="en-US" altLang="zh-CN" sz="2200" b="true" dirty="false">
                  <a:solidFill>
                    <a:schemeClr val="bg1">
                      <a:lumMod val="65000"/>
                    </a:schemeClr>
                  </a:solidFill>
                  <a:latin typeface="微软雅黑" charset="-122"/>
                  <a:ea typeface="微软雅黑" charset="-122"/>
                  <a:cs typeface="Lato Regular"/>
                </a:rPr>
                <a:t>20XX</a:t>
              </a:r>
              <a:endParaRPr lang="en-US" altLang="zh-CN" sz="2200" b="true" dirty="false">
                <a:solidFill>
                  <a:schemeClr val="bg1">
                    <a:lumMod val="65000"/>
                  </a:schemeClr>
                </a:solidFill>
                <a:latin typeface="微软雅黑" charset="-122"/>
                <a:ea typeface="微软雅黑" charset="-122"/>
                <a:cs typeface="Lato Regular"/>
              </a:endParaRPr>
            </a:p>
          </p:txBody>
        </p:sp>
        <p:sp>
          <p:nvSpPr>
            <p:cNvPr id="210" name="文本框 95"/>
            <p:cNvSpPr txBox="true"/>
            <p:nvPr/>
          </p:nvSpPr>
          <p:spPr>
            <a:xfrm>
              <a:off x="5315880" y="1611623"/>
              <a:ext cx="3594593" cy="1052133"/>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t>您的内容打在这里，或者通过复制您的文本后在此框中选择粘贴您的内容打在这里</a:t>
              </a:r>
              <a:endParaRPr lang="en-US" altLang="zh-CN" dirty="false"/>
            </a:p>
          </p:txBody>
        </p:sp>
      </p:grpSp>
      <p:sp>
        <p:nvSpPr>
          <p:cNvPr id="211" name="任意多边形: 形状 31"/>
          <p:cNvSpPr>
            <a:spLocks noEditPoints="true"/>
          </p:cNvSpPr>
          <p:nvPr/>
        </p:nvSpPr>
        <p:spPr bwMode="auto">
          <a:xfrm>
            <a:off x="7067762" y="5434210"/>
            <a:ext cx="204960" cy="253664"/>
          </a:xfrm>
          <a:custGeom>
            <a:avLst/>
            <a:gdLst>
              <a:gd name="T0" fmla="*/ 12 w 85"/>
              <a:gd name="T1" fmla="*/ 2 h 105"/>
              <a:gd name="T2" fmla="*/ 4 w 85"/>
              <a:gd name="T3" fmla="*/ 5 h 105"/>
              <a:gd name="T4" fmla="*/ 1 w 85"/>
              <a:gd name="T5" fmla="*/ 8 h 105"/>
              <a:gd name="T6" fmla="*/ 0 w 85"/>
              <a:gd name="T7" fmla="*/ 12 h 105"/>
              <a:gd name="T8" fmla="*/ 0 w 85"/>
              <a:gd name="T9" fmla="*/ 91 h 105"/>
              <a:gd name="T10" fmla="*/ 1 w 85"/>
              <a:gd name="T11" fmla="*/ 95 h 105"/>
              <a:gd name="T12" fmla="*/ 6 w 85"/>
              <a:gd name="T13" fmla="*/ 99 h 105"/>
              <a:gd name="T14" fmla="*/ 12 w 85"/>
              <a:gd name="T15" fmla="*/ 100 h 105"/>
              <a:gd name="T16" fmla="*/ 73 w 85"/>
              <a:gd name="T17" fmla="*/ 105 h 105"/>
              <a:gd name="T18" fmla="*/ 73 w 85"/>
              <a:gd name="T19" fmla="*/ 94 h 105"/>
              <a:gd name="T20" fmla="*/ 85 w 85"/>
              <a:gd name="T21" fmla="*/ 93 h 105"/>
              <a:gd name="T22" fmla="*/ 85 w 85"/>
              <a:gd name="T23" fmla="*/ 0 h 105"/>
              <a:gd name="T24" fmla="*/ 12 w 85"/>
              <a:gd name="T25" fmla="*/ 2 h 105"/>
              <a:gd name="T26" fmla="*/ 49 w 85"/>
              <a:gd name="T27" fmla="*/ 62 h 105"/>
              <a:gd name="T28" fmla="*/ 23 w 85"/>
              <a:gd name="T29" fmla="*/ 60 h 105"/>
              <a:gd name="T30" fmla="*/ 24 w 85"/>
              <a:gd name="T31" fmla="*/ 53 h 105"/>
              <a:gd name="T32" fmla="*/ 49 w 85"/>
              <a:gd name="T33" fmla="*/ 55 h 105"/>
              <a:gd name="T34" fmla="*/ 49 w 85"/>
              <a:gd name="T35" fmla="*/ 62 h 105"/>
              <a:gd name="T36" fmla="*/ 60 w 85"/>
              <a:gd name="T37" fmla="*/ 45 h 105"/>
              <a:gd name="T38" fmla="*/ 16 w 85"/>
              <a:gd name="T39" fmla="*/ 41 h 105"/>
              <a:gd name="T40" fmla="*/ 17 w 85"/>
              <a:gd name="T41" fmla="*/ 34 h 105"/>
              <a:gd name="T42" fmla="*/ 60 w 85"/>
              <a:gd name="T43" fmla="*/ 37 h 105"/>
              <a:gd name="T44" fmla="*/ 60 w 85"/>
              <a:gd name="T45" fmla="*/ 45 h 105"/>
              <a:gd name="T46" fmla="*/ 79 w 85"/>
              <a:gd name="T47" fmla="*/ 87 h 105"/>
              <a:gd name="T48" fmla="*/ 73 w 85"/>
              <a:gd name="T49" fmla="*/ 87 h 105"/>
              <a:gd name="T50" fmla="*/ 73 w 85"/>
              <a:gd name="T51" fmla="*/ 19 h 105"/>
              <a:gd name="T52" fmla="*/ 13 w 85"/>
              <a:gd name="T53" fmla="*/ 15 h 105"/>
              <a:gd name="T54" fmla="*/ 7 w 85"/>
              <a:gd name="T55" fmla="*/ 13 h 105"/>
              <a:gd name="T56" fmla="*/ 6 w 85"/>
              <a:gd name="T57" fmla="*/ 12 h 105"/>
              <a:gd name="T58" fmla="*/ 6 w 85"/>
              <a:gd name="T59" fmla="*/ 12 h 105"/>
              <a:gd name="T60" fmla="*/ 6 w 85"/>
              <a:gd name="T61" fmla="*/ 11 h 105"/>
              <a:gd name="T62" fmla="*/ 8 w 85"/>
              <a:gd name="T63" fmla="*/ 10 h 105"/>
              <a:gd name="T64" fmla="*/ 13 w 85"/>
              <a:gd name="T65" fmla="*/ 9 h 105"/>
              <a:gd name="T66" fmla="*/ 13 w 85"/>
              <a:gd name="T67" fmla="*/ 9 h 105"/>
              <a:gd name="T68" fmla="*/ 79 w 85"/>
              <a:gd name="T69" fmla="*/ 7 h 105"/>
              <a:gd name="T70" fmla="*/ 79 w 85"/>
              <a:gd name="T71" fmla="*/ 8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05">
                <a:moveTo>
                  <a:pt x="12" y="2"/>
                </a:moveTo>
                <a:cubicBezTo>
                  <a:pt x="9" y="2"/>
                  <a:pt x="6" y="3"/>
                  <a:pt x="4" y="5"/>
                </a:cubicBezTo>
                <a:cubicBezTo>
                  <a:pt x="3" y="5"/>
                  <a:pt x="2" y="6"/>
                  <a:pt x="1" y="8"/>
                </a:cubicBezTo>
                <a:cubicBezTo>
                  <a:pt x="0" y="9"/>
                  <a:pt x="0" y="10"/>
                  <a:pt x="0" y="12"/>
                </a:cubicBezTo>
                <a:cubicBezTo>
                  <a:pt x="0" y="91"/>
                  <a:pt x="0" y="91"/>
                  <a:pt x="0" y="91"/>
                </a:cubicBezTo>
                <a:cubicBezTo>
                  <a:pt x="0" y="92"/>
                  <a:pt x="0" y="94"/>
                  <a:pt x="1" y="95"/>
                </a:cubicBezTo>
                <a:cubicBezTo>
                  <a:pt x="2" y="97"/>
                  <a:pt x="4" y="98"/>
                  <a:pt x="6" y="99"/>
                </a:cubicBezTo>
                <a:cubicBezTo>
                  <a:pt x="8" y="100"/>
                  <a:pt x="10" y="100"/>
                  <a:pt x="12" y="100"/>
                </a:cubicBezTo>
                <a:cubicBezTo>
                  <a:pt x="73" y="105"/>
                  <a:pt x="73" y="105"/>
                  <a:pt x="73" y="105"/>
                </a:cubicBezTo>
                <a:cubicBezTo>
                  <a:pt x="73" y="94"/>
                  <a:pt x="73" y="94"/>
                  <a:pt x="73" y="94"/>
                </a:cubicBezTo>
                <a:cubicBezTo>
                  <a:pt x="85" y="93"/>
                  <a:pt x="85" y="93"/>
                  <a:pt x="85" y="93"/>
                </a:cubicBezTo>
                <a:cubicBezTo>
                  <a:pt x="85" y="0"/>
                  <a:pt x="85" y="0"/>
                  <a:pt x="85" y="0"/>
                </a:cubicBezTo>
                <a:lnTo>
                  <a:pt x="12" y="2"/>
                </a:lnTo>
                <a:close/>
                <a:moveTo>
                  <a:pt x="49" y="62"/>
                </a:moveTo>
                <a:cubicBezTo>
                  <a:pt x="23" y="60"/>
                  <a:pt x="23" y="60"/>
                  <a:pt x="23" y="60"/>
                </a:cubicBezTo>
                <a:cubicBezTo>
                  <a:pt x="24" y="53"/>
                  <a:pt x="24" y="53"/>
                  <a:pt x="24" y="53"/>
                </a:cubicBezTo>
                <a:cubicBezTo>
                  <a:pt x="49" y="55"/>
                  <a:pt x="49" y="55"/>
                  <a:pt x="49" y="55"/>
                </a:cubicBezTo>
                <a:lnTo>
                  <a:pt x="49" y="62"/>
                </a:lnTo>
                <a:close/>
                <a:moveTo>
                  <a:pt x="60" y="45"/>
                </a:moveTo>
                <a:cubicBezTo>
                  <a:pt x="16" y="41"/>
                  <a:pt x="16" y="41"/>
                  <a:pt x="16" y="41"/>
                </a:cubicBezTo>
                <a:cubicBezTo>
                  <a:pt x="17" y="34"/>
                  <a:pt x="17" y="34"/>
                  <a:pt x="17" y="34"/>
                </a:cubicBezTo>
                <a:cubicBezTo>
                  <a:pt x="60" y="37"/>
                  <a:pt x="60" y="37"/>
                  <a:pt x="60" y="37"/>
                </a:cubicBezTo>
                <a:lnTo>
                  <a:pt x="60" y="45"/>
                </a:lnTo>
                <a:close/>
                <a:moveTo>
                  <a:pt x="79" y="87"/>
                </a:moveTo>
                <a:cubicBezTo>
                  <a:pt x="73" y="87"/>
                  <a:pt x="73" y="87"/>
                  <a:pt x="73" y="87"/>
                </a:cubicBezTo>
                <a:cubicBezTo>
                  <a:pt x="73" y="19"/>
                  <a:pt x="73" y="19"/>
                  <a:pt x="73" y="19"/>
                </a:cubicBezTo>
                <a:cubicBezTo>
                  <a:pt x="13" y="15"/>
                  <a:pt x="13" y="15"/>
                  <a:pt x="13" y="15"/>
                </a:cubicBezTo>
                <a:cubicBezTo>
                  <a:pt x="11" y="14"/>
                  <a:pt x="9" y="14"/>
                  <a:pt x="7" y="13"/>
                </a:cubicBezTo>
                <a:cubicBezTo>
                  <a:pt x="7" y="13"/>
                  <a:pt x="7" y="13"/>
                  <a:pt x="6" y="12"/>
                </a:cubicBezTo>
                <a:cubicBezTo>
                  <a:pt x="6" y="12"/>
                  <a:pt x="6" y="12"/>
                  <a:pt x="6" y="12"/>
                </a:cubicBezTo>
                <a:cubicBezTo>
                  <a:pt x="6" y="12"/>
                  <a:pt x="6" y="11"/>
                  <a:pt x="6" y="11"/>
                </a:cubicBezTo>
                <a:cubicBezTo>
                  <a:pt x="7" y="11"/>
                  <a:pt x="7" y="10"/>
                  <a:pt x="8" y="10"/>
                </a:cubicBezTo>
                <a:cubicBezTo>
                  <a:pt x="10" y="9"/>
                  <a:pt x="11" y="9"/>
                  <a:pt x="13" y="9"/>
                </a:cubicBezTo>
                <a:cubicBezTo>
                  <a:pt x="13" y="9"/>
                  <a:pt x="13" y="9"/>
                  <a:pt x="13" y="9"/>
                </a:cubicBezTo>
                <a:cubicBezTo>
                  <a:pt x="79" y="7"/>
                  <a:pt x="79" y="7"/>
                  <a:pt x="79" y="7"/>
                </a:cubicBezTo>
                <a:lnTo>
                  <a:pt x="79" y="87"/>
                </a:lnTo>
                <a:close/>
              </a:path>
            </a:pathLst>
          </a:custGeom>
          <a:solidFill>
            <a:schemeClr val="bg1">
              <a:lumMod val="65000"/>
            </a:schemeClr>
          </a:solidFill>
          <a:ln>
            <a:noFill/>
          </a:ln>
        </p:spPr>
        <p:txBody>
          <a:bodyPr vert="horz" wrap="square" lIns="91440" tIns="45720" rIns="91440" bIns="45720" numCol="1" anchor="t" anchorCtr="false" compatLnSpc="true">
            <a:spAutoFit/>
          </a:bodyPr>
          <a:lstStyle/>
          <a:p>
            <a:pPr/>
            <a:endParaRPr lang="zh-CN" altLang="en-US"/>
          </a:p>
        </p:txBody>
      </p:sp>
    </p:spTree>
  </p:cSld>
  <p:clrMapOvr>
    <a:masterClrMapping/>
  </p:clrMapOvr>
</p:sld>
</file>

<file path=ppt/slides/slide25.xml><?xml version="1.0" encoding="utf-8"?>
<p:sld xmlns:a="http://schemas.openxmlformats.org/drawingml/2006/main" xmlns:p="http://schemas.openxmlformats.org/presentationml/2006/main">
  <p:cSld>
    <p:bg>
      <p:bgPr>
        <a:solidFill>
          <a:schemeClr val="bg1">
            <a:lumMod val="95000"/>
          </a:schemeClr>
        </a:solidFill>
        <a:effectLst/>
      </p:bgPr>
    </p:bg>
    <p:spTree>
      <p:nvGrpSpPr>
        <p:cNvPr id="212" name=""/>
        <p:cNvGrpSpPr/>
        <p:nvPr/>
      </p:nvGrpSpPr>
      <p:grpSpPr>
        <a:xfrm>
          <a:off x="0" y="0"/>
          <a:ext cx="0" cy="0"/>
          <a:chOff x="0" y="0"/>
          <a:chExt cx="0" cy="0"/>
        </a:xfrm>
      </p:grpSpPr>
      <p:sp>
        <p:nvSpPr>
          <p:cNvPr id="213" name="文本占位符 1"/>
          <p:cNvSpPr>
            <a:spLocks noGrp="true"/>
          </p:cNvSpPr>
          <p:nvPr>
            <p:ph type="body" sz="quarter" idx="12"/>
          </p:nvPr>
        </p:nvSpPr>
        <p:spPr/>
        <p:txBody>
          <a:bodyPr>
            <a:spAutoFit/>
          </a:bodyPr>
          <a:lstStyle/>
          <a:p>
            <a:pPr marL="0" indent="0">
              <a:buNone/>
            </a:pPr>
            <a:r>
              <a:rPr lang="zh-CN" altLang="en-US" dirty="false"/>
              <a:t>此处是另一个时间轴</a:t>
            </a:r>
            <a:endParaRPr lang="zh-CN" altLang="en-US" dirty="false"/>
          </a:p>
        </p:txBody>
      </p:sp>
      <p:grpSp>
        <p:nvGrpSpPr>
          <p:cNvPr id="214" name="组合 33"/>
          <p:cNvGrpSpPr/>
          <p:nvPr/>
        </p:nvGrpSpPr>
        <p:grpSpPr>
          <a:xfrm>
            <a:off x="660400" y="3122788"/>
            <a:ext cx="2413000" cy="612425"/>
            <a:chOff x="-271704" y="0"/>
            <a:chExt cx="2518088" cy="442740"/>
          </a:xfrm>
        </p:grpSpPr>
        <p:sp>
          <p:nvSpPr>
            <p:cNvPr id="215" name="任意多边形: 形状 40"/>
            <p:cNvSpPr/>
            <p:nvPr/>
          </p:nvSpPr>
          <p:spPr>
            <a:xfrm>
              <a:off x="-271704" y="0"/>
              <a:ext cx="2518088" cy="442740"/>
            </a:xfrm>
            <a:custGeom>
              <a:avLst/>
              <a:gdLst/>
              <a:ahLst/>
              <a:cxnLst>
                <a:cxn ang="0">
                  <a:pos x="wd2" y="hd2"/>
                </a:cxn>
                <a:cxn ang="5400000">
                  <a:pos x="wd2" y="hd2"/>
                </a:cxn>
                <a:cxn ang="10800000">
                  <a:pos x="wd2" y="hd2"/>
                </a:cxn>
                <a:cxn ang="16200000">
                  <a:pos x="wd2" y="hd2"/>
                </a:cxn>
              </a:cxnLst>
              <a:rect l="0" t="0" r="r" b="b"/>
              <a:pathLst>
                <a:path w="21600" h="21600" extrusionOk="false">
                  <a:moveTo>
                    <a:pt x="0" y="0"/>
                  </a:moveTo>
                  <a:lnTo>
                    <a:pt x="2081" y="10800"/>
                  </a:lnTo>
                  <a:lnTo>
                    <a:pt x="0" y="21600"/>
                  </a:lnTo>
                  <a:lnTo>
                    <a:pt x="19519" y="21600"/>
                  </a:lnTo>
                  <a:lnTo>
                    <a:pt x="21600" y="10800"/>
                  </a:lnTo>
                  <a:lnTo>
                    <a:pt x="19519" y="0"/>
                  </a:lnTo>
                  <a:lnTo>
                    <a:pt x="0" y="0"/>
                  </a:lnTo>
                  <a:close/>
                </a:path>
              </a:pathLst>
            </a:custGeom>
            <a:solidFill>
              <a:schemeClr val="accent1">
                <a:lumMod val="40000"/>
                <a:lumOff val="60000"/>
              </a:schemeClr>
            </a:solidFill>
            <a:ln w="12700" cap="flat">
              <a:noFill/>
              <a:miter lim="400000"/>
            </a:ln>
            <a:effectLst/>
          </p:spPr>
          <p:txBody>
            <a:bodyPr wrap="square" lIns="0" tIns="0" rIns="0" bIns="0" numCol="1" anchor="t">
              <a:spAutoFit/>
            </a:bodyPr>
            <a:lstStyle/>
            <a:p>
              <a:pPr/>
              <a:endParaRPr/>
            </a:p>
          </p:txBody>
        </p:sp>
        <p:sp>
          <p:nvSpPr>
            <p:cNvPr id="216" name="矩形 41"/>
            <p:cNvSpPr/>
            <p:nvPr/>
          </p:nvSpPr>
          <p:spPr>
            <a:xfrm>
              <a:off x="224797" y="69924"/>
              <a:ext cx="1525087" cy="305400"/>
            </a:xfrm>
            <a:prstGeom prst="rect">
              <a:avLst/>
            </a:prstGeom>
            <a:noFill/>
            <a:ln w="12700" cap="flat">
              <a:noFill/>
              <a:miter lim="400000"/>
            </a:ln>
            <a:effectLst/>
          </p:spPr>
          <p:txBody>
            <a:bodyPr wrap="square" lIns="0" tIns="0" rIns="0" bIns="0" numCol="1" anchor="ctr">
              <a:spAutoFit/>
            </a:bodyPr>
            <a:lstStyle>
              <a:lvl1pPr defTabSz="467360">
                <a:lnSpc>
                  <a:spcPct val="100000"/>
                </a:lnSpc>
                <a:spcBef>
                  <a:spcPts val="0"/>
                </a:spcBef>
                <a:defRPr sz="2000" cap="all">
                  <a:solidFill>
                    <a:srgbClr val="FFFFFF"/>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a:r>
                <a:rPr sz="1800" dirty="false">
                  <a:latin typeface="微软雅黑" charset="-122"/>
                  <a:ea typeface="微软雅黑" charset="-122"/>
                </a:rPr>
                <a:t>2</a:t>
              </a:r>
              <a:r>
                <a:rPr lang="en-US" sz="1800" dirty="false">
                  <a:latin typeface="微软雅黑" charset="-122"/>
                  <a:ea typeface="微软雅黑" charset="-122"/>
                </a:rPr>
                <a:t>014</a:t>
              </a:r>
              <a:r>
                <a:rPr sz="1800" dirty="false">
                  <a:latin typeface="微软雅黑" charset="-122"/>
                  <a:ea typeface="微软雅黑" charset="-122"/>
                </a:rPr>
                <a:t> - 20</a:t>
              </a:r>
              <a:r>
                <a:rPr lang="en-US" sz="1800" dirty="false">
                  <a:latin typeface="微软雅黑" charset="-122"/>
                  <a:ea typeface="微软雅黑" charset="-122"/>
                </a:rPr>
                <a:t>15</a:t>
              </a:r>
              <a:endParaRPr sz="1800" dirty="false">
                <a:latin typeface="微软雅黑" charset="-122"/>
                <a:ea typeface="微软雅黑" charset="-122"/>
              </a:endParaRPr>
            </a:p>
          </p:txBody>
        </p:sp>
      </p:grpSp>
      <p:cxnSp>
        <p:nvCxnSpPr>
          <p:cNvPr id="217" name="直接连接符 135"/>
          <p:cNvCxnSpPr/>
          <p:nvPr/>
        </p:nvCxnSpPr>
        <p:spPr>
          <a:xfrm flipH="true">
            <a:off x="3184045" y="3437748"/>
            <a:ext cx="291522" cy="0"/>
          </a:xfrm>
          <a:prstGeom prst="line">
            <a:avLst/>
          </a:prstGeom>
          <a:ln w="41275"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grpSp>
        <p:nvGrpSpPr>
          <p:cNvPr id="218" name="组合 160"/>
          <p:cNvGrpSpPr/>
          <p:nvPr/>
        </p:nvGrpSpPr>
        <p:grpSpPr>
          <a:xfrm>
            <a:off x="3475567" y="3122788"/>
            <a:ext cx="2413000" cy="612425"/>
            <a:chOff x="-271704" y="0"/>
            <a:chExt cx="2518088" cy="442740"/>
          </a:xfrm>
        </p:grpSpPr>
        <p:sp>
          <p:nvSpPr>
            <p:cNvPr id="219" name="任意多边形: 形状 161"/>
            <p:cNvSpPr/>
            <p:nvPr/>
          </p:nvSpPr>
          <p:spPr>
            <a:xfrm>
              <a:off x="-271704" y="0"/>
              <a:ext cx="2518088" cy="442740"/>
            </a:xfrm>
            <a:custGeom>
              <a:avLst/>
              <a:gdLst/>
              <a:ahLst/>
              <a:cxnLst>
                <a:cxn ang="0">
                  <a:pos x="wd2" y="hd2"/>
                </a:cxn>
                <a:cxn ang="5400000">
                  <a:pos x="wd2" y="hd2"/>
                </a:cxn>
                <a:cxn ang="10800000">
                  <a:pos x="wd2" y="hd2"/>
                </a:cxn>
                <a:cxn ang="16200000">
                  <a:pos x="wd2" y="hd2"/>
                </a:cxn>
              </a:cxnLst>
              <a:rect l="0" t="0" r="r" b="b"/>
              <a:pathLst>
                <a:path w="21600" h="21600" extrusionOk="false">
                  <a:moveTo>
                    <a:pt x="0" y="0"/>
                  </a:moveTo>
                  <a:lnTo>
                    <a:pt x="2081" y="10800"/>
                  </a:lnTo>
                  <a:lnTo>
                    <a:pt x="0" y="21600"/>
                  </a:lnTo>
                  <a:lnTo>
                    <a:pt x="19519" y="21600"/>
                  </a:lnTo>
                  <a:lnTo>
                    <a:pt x="21600" y="10800"/>
                  </a:lnTo>
                  <a:lnTo>
                    <a:pt x="19519" y="0"/>
                  </a:lnTo>
                  <a:lnTo>
                    <a:pt x="0" y="0"/>
                  </a:lnTo>
                  <a:close/>
                </a:path>
              </a:pathLst>
            </a:custGeom>
            <a:solidFill>
              <a:schemeClr val="bg1">
                <a:lumMod val="65000"/>
              </a:schemeClr>
            </a:solidFill>
            <a:ln w="12700" cap="flat">
              <a:noFill/>
              <a:miter lim="400000"/>
            </a:ln>
            <a:effectLst/>
          </p:spPr>
          <p:txBody>
            <a:bodyPr wrap="square" lIns="0" tIns="0" rIns="0" bIns="0" numCol="1" anchor="t">
              <a:spAutoFit/>
            </a:bodyPr>
            <a:lstStyle/>
            <a:p>
              <a:pPr/>
              <a:endParaRPr/>
            </a:p>
          </p:txBody>
        </p:sp>
        <p:sp>
          <p:nvSpPr>
            <p:cNvPr id="220" name="矩形 162"/>
            <p:cNvSpPr/>
            <p:nvPr/>
          </p:nvSpPr>
          <p:spPr>
            <a:xfrm>
              <a:off x="224797" y="69924"/>
              <a:ext cx="1525087" cy="305400"/>
            </a:xfrm>
            <a:prstGeom prst="rect">
              <a:avLst/>
            </a:prstGeom>
            <a:noFill/>
            <a:ln w="12700" cap="flat">
              <a:noFill/>
              <a:miter lim="400000"/>
            </a:ln>
            <a:effectLst/>
          </p:spPr>
          <p:txBody>
            <a:bodyPr wrap="square" lIns="0" tIns="0" rIns="0" bIns="0" numCol="1" anchor="ctr">
              <a:spAutoFit/>
            </a:bodyPr>
            <a:lstStyle>
              <a:lvl1pPr defTabSz="467360">
                <a:lnSpc>
                  <a:spcPct val="100000"/>
                </a:lnSpc>
                <a:spcBef>
                  <a:spcPts val="0"/>
                </a:spcBef>
                <a:defRPr sz="2000" cap="all">
                  <a:solidFill>
                    <a:srgbClr val="FFFFFF"/>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a:r>
                <a:rPr sz="1800" dirty="false">
                  <a:latin typeface="微软雅黑" charset="-122"/>
                  <a:ea typeface="微软雅黑" charset="-122"/>
                </a:rPr>
                <a:t>2</a:t>
              </a:r>
              <a:r>
                <a:rPr lang="en-US" sz="1800" dirty="false">
                  <a:latin typeface="微软雅黑" charset="-122"/>
                  <a:ea typeface="微软雅黑" charset="-122"/>
                </a:rPr>
                <a:t>015</a:t>
              </a:r>
              <a:r>
                <a:rPr sz="1800" dirty="false">
                  <a:latin typeface="微软雅黑" charset="-122"/>
                  <a:ea typeface="微软雅黑" charset="-122"/>
                </a:rPr>
                <a:t> - 20</a:t>
              </a:r>
              <a:r>
                <a:rPr lang="en-US" sz="1800" dirty="false">
                  <a:latin typeface="微软雅黑" charset="-122"/>
                  <a:ea typeface="微软雅黑" charset="-122"/>
                </a:rPr>
                <a:t>16</a:t>
              </a:r>
              <a:endParaRPr sz="1800" dirty="false">
                <a:latin typeface="微软雅黑" charset="-122"/>
                <a:ea typeface="微软雅黑" charset="-122"/>
              </a:endParaRPr>
            </a:p>
          </p:txBody>
        </p:sp>
      </p:grpSp>
      <p:grpSp>
        <p:nvGrpSpPr>
          <p:cNvPr id="221" name="组合 163"/>
          <p:cNvGrpSpPr/>
          <p:nvPr/>
        </p:nvGrpSpPr>
        <p:grpSpPr>
          <a:xfrm>
            <a:off x="6290733" y="3122788"/>
            <a:ext cx="2413000" cy="612425"/>
            <a:chOff x="-271704" y="0"/>
            <a:chExt cx="2518088" cy="442740"/>
          </a:xfrm>
        </p:grpSpPr>
        <p:sp>
          <p:nvSpPr>
            <p:cNvPr id="222" name="任意多边形: 形状 164"/>
            <p:cNvSpPr/>
            <p:nvPr/>
          </p:nvSpPr>
          <p:spPr>
            <a:xfrm>
              <a:off x="-271704" y="0"/>
              <a:ext cx="2518088" cy="442740"/>
            </a:xfrm>
            <a:custGeom>
              <a:avLst/>
              <a:gdLst/>
              <a:ahLst/>
              <a:cxnLst>
                <a:cxn ang="0">
                  <a:pos x="wd2" y="hd2"/>
                </a:cxn>
                <a:cxn ang="5400000">
                  <a:pos x="wd2" y="hd2"/>
                </a:cxn>
                <a:cxn ang="10800000">
                  <a:pos x="wd2" y="hd2"/>
                </a:cxn>
                <a:cxn ang="16200000">
                  <a:pos x="wd2" y="hd2"/>
                </a:cxn>
              </a:cxnLst>
              <a:rect l="0" t="0" r="r" b="b"/>
              <a:pathLst>
                <a:path w="21600" h="21600" extrusionOk="false">
                  <a:moveTo>
                    <a:pt x="0" y="0"/>
                  </a:moveTo>
                  <a:lnTo>
                    <a:pt x="2081" y="10800"/>
                  </a:lnTo>
                  <a:lnTo>
                    <a:pt x="0" y="21600"/>
                  </a:lnTo>
                  <a:lnTo>
                    <a:pt x="19519" y="21600"/>
                  </a:lnTo>
                  <a:lnTo>
                    <a:pt x="21600" y="10800"/>
                  </a:lnTo>
                  <a:lnTo>
                    <a:pt x="19519" y="0"/>
                  </a:lnTo>
                  <a:lnTo>
                    <a:pt x="0" y="0"/>
                  </a:lnTo>
                  <a:close/>
                </a:path>
              </a:pathLst>
            </a:custGeom>
            <a:solidFill>
              <a:schemeClr val="accent1"/>
            </a:solidFill>
            <a:ln w="12700" cap="flat">
              <a:noFill/>
              <a:miter lim="400000"/>
            </a:ln>
            <a:effectLst/>
          </p:spPr>
          <p:txBody>
            <a:bodyPr wrap="square" lIns="0" tIns="0" rIns="0" bIns="0" numCol="1" anchor="t">
              <a:spAutoFit/>
            </a:bodyPr>
            <a:lstStyle/>
            <a:p>
              <a:pPr/>
              <a:endParaRPr/>
            </a:p>
          </p:txBody>
        </p:sp>
        <p:sp>
          <p:nvSpPr>
            <p:cNvPr id="223" name="矩形 165"/>
            <p:cNvSpPr/>
            <p:nvPr/>
          </p:nvSpPr>
          <p:spPr>
            <a:xfrm>
              <a:off x="224797" y="69924"/>
              <a:ext cx="1525087" cy="305400"/>
            </a:xfrm>
            <a:prstGeom prst="rect">
              <a:avLst/>
            </a:prstGeom>
            <a:noFill/>
            <a:ln w="12700" cap="flat">
              <a:noFill/>
              <a:miter lim="400000"/>
            </a:ln>
            <a:effectLst/>
          </p:spPr>
          <p:txBody>
            <a:bodyPr wrap="square" lIns="0" tIns="0" rIns="0" bIns="0" numCol="1" anchor="ctr">
              <a:spAutoFit/>
            </a:bodyPr>
            <a:lstStyle>
              <a:lvl1pPr defTabSz="467360">
                <a:lnSpc>
                  <a:spcPct val="100000"/>
                </a:lnSpc>
                <a:spcBef>
                  <a:spcPts val="0"/>
                </a:spcBef>
                <a:defRPr sz="2000" cap="all">
                  <a:solidFill>
                    <a:srgbClr val="FFFFFF"/>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a:r>
                <a:rPr sz="1800" dirty="false">
                  <a:latin typeface="微软雅黑" charset="-122"/>
                  <a:ea typeface="微软雅黑" charset="-122"/>
                </a:rPr>
                <a:t>20</a:t>
              </a:r>
              <a:r>
                <a:rPr lang="en-US" altLang="zh-CN" sz="1800" dirty="false">
                  <a:latin typeface="微软雅黑" charset="-122"/>
                  <a:ea typeface="微软雅黑" charset="-122"/>
                </a:rPr>
                <a:t>16</a:t>
              </a:r>
              <a:r>
                <a:rPr sz="1800" dirty="false">
                  <a:latin typeface="微软雅黑" charset="-122"/>
                  <a:ea typeface="微软雅黑" charset="-122"/>
                </a:rPr>
                <a:t> - 20</a:t>
              </a:r>
              <a:r>
                <a:rPr lang="en-US" sz="1800" dirty="false">
                  <a:latin typeface="微软雅黑" charset="-122"/>
                  <a:ea typeface="微软雅黑" charset="-122"/>
                </a:rPr>
                <a:t>17</a:t>
              </a:r>
              <a:endParaRPr sz="1800" dirty="false">
                <a:latin typeface="微软雅黑" charset="-122"/>
                <a:ea typeface="微软雅黑" charset="-122"/>
              </a:endParaRPr>
            </a:p>
          </p:txBody>
        </p:sp>
      </p:grpSp>
      <p:grpSp>
        <p:nvGrpSpPr>
          <p:cNvPr id="224" name="组合 166"/>
          <p:cNvGrpSpPr/>
          <p:nvPr/>
        </p:nvGrpSpPr>
        <p:grpSpPr>
          <a:xfrm>
            <a:off x="9105900" y="3122788"/>
            <a:ext cx="2413000" cy="612425"/>
            <a:chOff x="-271704" y="0"/>
            <a:chExt cx="2518088" cy="442740"/>
          </a:xfrm>
        </p:grpSpPr>
        <p:sp>
          <p:nvSpPr>
            <p:cNvPr id="225" name="任意多边形: 形状 167"/>
            <p:cNvSpPr/>
            <p:nvPr/>
          </p:nvSpPr>
          <p:spPr>
            <a:xfrm>
              <a:off x="-271704" y="0"/>
              <a:ext cx="2518088" cy="442740"/>
            </a:xfrm>
            <a:custGeom>
              <a:avLst/>
              <a:gdLst/>
              <a:ahLst/>
              <a:cxnLst>
                <a:cxn ang="0">
                  <a:pos x="wd2" y="hd2"/>
                </a:cxn>
                <a:cxn ang="5400000">
                  <a:pos x="wd2" y="hd2"/>
                </a:cxn>
                <a:cxn ang="10800000">
                  <a:pos x="wd2" y="hd2"/>
                </a:cxn>
                <a:cxn ang="16200000">
                  <a:pos x="wd2" y="hd2"/>
                </a:cxn>
              </a:cxnLst>
              <a:rect l="0" t="0" r="r" b="b"/>
              <a:pathLst>
                <a:path w="21600" h="21600" extrusionOk="false">
                  <a:moveTo>
                    <a:pt x="0" y="0"/>
                  </a:moveTo>
                  <a:lnTo>
                    <a:pt x="2081" y="10800"/>
                  </a:lnTo>
                  <a:lnTo>
                    <a:pt x="0" y="21600"/>
                  </a:lnTo>
                  <a:lnTo>
                    <a:pt x="19519" y="21600"/>
                  </a:lnTo>
                  <a:lnTo>
                    <a:pt x="21600" y="10800"/>
                  </a:lnTo>
                  <a:lnTo>
                    <a:pt x="19519" y="0"/>
                  </a:lnTo>
                  <a:lnTo>
                    <a:pt x="0" y="0"/>
                  </a:lnTo>
                  <a:close/>
                </a:path>
              </a:pathLst>
            </a:custGeom>
            <a:solidFill>
              <a:schemeClr val="bg1">
                <a:lumMod val="75000"/>
              </a:schemeClr>
            </a:solidFill>
            <a:ln w="12700" cap="flat">
              <a:noFill/>
              <a:miter lim="400000"/>
            </a:ln>
            <a:effectLst/>
          </p:spPr>
          <p:txBody>
            <a:bodyPr wrap="square" lIns="0" tIns="0" rIns="0" bIns="0" numCol="1" anchor="t">
              <a:spAutoFit/>
            </a:bodyPr>
            <a:lstStyle/>
            <a:p>
              <a:pPr/>
              <a:endParaRPr/>
            </a:p>
          </p:txBody>
        </p:sp>
        <p:sp>
          <p:nvSpPr>
            <p:cNvPr id="226" name="矩形 168"/>
            <p:cNvSpPr/>
            <p:nvPr/>
          </p:nvSpPr>
          <p:spPr>
            <a:xfrm>
              <a:off x="224797" y="69924"/>
              <a:ext cx="1525087" cy="305400"/>
            </a:xfrm>
            <a:prstGeom prst="rect">
              <a:avLst/>
            </a:prstGeom>
            <a:noFill/>
            <a:ln w="12700" cap="flat">
              <a:noFill/>
              <a:miter lim="400000"/>
            </a:ln>
            <a:effectLst/>
          </p:spPr>
          <p:txBody>
            <a:bodyPr wrap="square" lIns="0" tIns="0" rIns="0" bIns="0" numCol="1" anchor="ctr">
              <a:spAutoFit/>
            </a:bodyPr>
            <a:lstStyle>
              <a:lvl1pPr defTabSz="467360">
                <a:lnSpc>
                  <a:spcPct val="100000"/>
                </a:lnSpc>
                <a:spcBef>
                  <a:spcPts val="0"/>
                </a:spcBef>
                <a:defRPr sz="2000" cap="all">
                  <a:solidFill>
                    <a:srgbClr val="FFFFFF"/>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a:r>
                <a:rPr sz="1800" dirty="false">
                  <a:latin typeface="微软雅黑" charset="-122"/>
                  <a:ea typeface="微软雅黑" charset="-122"/>
                </a:rPr>
                <a:t>20</a:t>
              </a:r>
              <a:r>
                <a:rPr lang="en-US" altLang="zh-CN" sz="1800" dirty="false">
                  <a:latin typeface="微软雅黑" charset="-122"/>
                  <a:ea typeface="微软雅黑" charset="-122"/>
                </a:rPr>
                <a:t>17</a:t>
              </a:r>
              <a:r>
                <a:rPr sz="1800" dirty="false">
                  <a:latin typeface="微软雅黑" charset="-122"/>
                  <a:ea typeface="微软雅黑" charset="-122"/>
                </a:rPr>
                <a:t> - 20</a:t>
              </a:r>
              <a:r>
                <a:rPr lang="en-US" sz="1800" dirty="false">
                  <a:latin typeface="微软雅黑" charset="-122"/>
                  <a:ea typeface="微软雅黑" charset="-122"/>
                </a:rPr>
                <a:t>18</a:t>
              </a:r>
              <a:endParaRPr sz="1800" dirty="false">
                <a:latin typeface="微软雅黑" charset="-122"/>
                <a:ea typeface="微软雅黑" charset="-122"/>
              </a:endParaRPr>
            </a:p>
          </p:txBody>
        </p:sp>
      </p:grpSp>
      <p:cxnSp>
        <p:nvCxnSpPr>
          <p:cNvPr id="227" name="直接连接符 169"/>
          <p:cNvCxnSpPr/>
          <p:nvPr/>
        </p:nvCxnSpPr>
        <p:spPr>
          <a:xfrm flipH="true">
            <a:off x="5999211" y="3437748"/>
            <a:ext cx="291522" cy="0"/>
          </a:xfrm>
          <a:prstGeom prst="line">
            <a:avLst/>
          </a:prstGeom>
          <a:ln w="41275" cap="rnd">
            <a:solidFill>
              <a:schemeClr val="accent1"/>
            </a:solidFill>
            <a:prstDash val="sysDot"/>
            <a:round/>
          </a:ln>
        </p:spPr>
        <p:style>
          <a:lnRef idx="1">
            <a:schemeClr val="accent1"/>
          </a:lnRef>
          <a:fillRef idx="0">
            <a:schemeClr val="accent1"/>
          </a:fillRef>
          <a:effectRef idx="0">
            <a:schemeClr val="accent1"/>
          </a:effectRef>
          <a:fontRef idx="minor">
            <a:schemeClr val="tx1"/>
          </a:fontRef>
        </p:style>
      </p:cxnSp>
      <p:cxnSp>
        <p:nvCxnSpPr>
          <p:cNvPr id="228" name="直接连接符 170"/>
          <p:cNvCxnSpPr/>
          <p:nvPr/>
        </p:nvCxnSpPr>
        <p:spPr>
          <a:xfrm flipH="true">
            <a:off x="8814378" y="3437748"/>
            <a:ext cx="291522" cy="0"/>
          </a:xfrm>
          <a:prstGeom prst="line">
            <a:avLst/>
          </a:prstGeom>
          <a:ln w="41275" cap="rnd">
            <a:solidFill>
              <a:schemeClr val="bg1">
                <a:lumMod val="7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229" name="矩形 99"/>
          <p:cNvSpPr/>
          <p:nvPr/>
        </p:nvSpPr>
        <p:spPr>
          <a:xfrm>
            <a:off x="984364" y="1893960"/>
            <a:ext cx="1744003" cy="314353"/>
          </a:xfrm>
          <a:prstGeom prst="rect">
            <a:avLst/>
          </a:prstGeom>
          <a:noFill/>
          <a:ln w="12700" cap="flat">
            <a:noFill/>
            <a:miter lim="400000"/>
          </a:ln>
          <a:effectLst/>
        </p:spPr>
        <p:txBody>
          <a:bodyPr wrap="square" lIns="0" tIns="0" rIns="0" bIns="0" numCol="1" anchor="ctr">
            <a:spAutoFit/>
          </a:bodyPr>
          <a:lstStyle>
            <a:lvl1pPr defTabSz="584200">
              <a:lnSpc>
                <a:spcPct val="110000"/>
              </a:lnSpc>
              <a:spcBef>
                <a:spcPts val="3000"/>
              </a:spcBef>
              <a:defRPr sz="2000">
                <a:solidFill>
                  <a:srgbClr val="3483C9"/>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defTabSz="914400"/>
            <a:r>
              <a:rPr lang="zh-CN" altLang="en-US" sz="2200" b="true" dirty="false">
                <a:solidFill>
                  <a:schemeClr val="tx1">
                    <a:lumMod val="85000"/>
                    <a:lumOff val="15000"/>
                  </a:schemeClr>
                </a:solidFill>
                <a:latin typeface="微软雅黑" charset="-122"/>
                <a:ea typeface="微软雅黑" charset="-122"/>
                <a:cs typeface="Lato Regular"/>
              </a:rPr>
              <a:t>添加标题</a:t>
            </a:r>
            <a:endParaRPr lang="en-US" altLang="zh-CN" sz="2200" b="true" dirty="false">
              <a:solidFill>
                <a:schemeClr val="tx1">
                  <a:lumMod val="85000"/>
                  <a:lumOff val="15000"/>
                </a:schemeClr>
              </a:solidFill>
              <a:latin typeface="微软雅黑" charset="-122"/>
              <a:ea typeface="微软雅黑" charset="-122"/>
              <a:cs typeface="Lato Regular"/>
            </a:endParaRPr>
          </a:p>
        </p:txBody>
      </p:sp>
      <p:sp>
        <p:nvSpPr>
          <p:cNvPr id="230" name="矩形 100"/>
          <p:cNvSpPr/>
          <p:nvPr/>
        </p:nvSpPr>
        <p:spPr>
          <a:xfrm>
            <a:off x="813414" y="2263699"/>
            <a:ext cx="2085903" cy="636649"/>
          </a:xfrm>
          <a:prstGeom prst="rect">
            <a:avLst/>
          </a:prstGeom>
          <a:noFill/>
          <a:ln w="12700" cap="flat">
            <a:noFill/>
            <a:miter lim="400000"/>
          </a:ln>
          <a:effectLst/>
        </p:spPr>
        <p:txBody>
          <a:bodyPr wrap="square" lIns="0" tIns="0" rIns="0" bIns="0" numCol="1" anchor="t">
            <a:spAutoFit/>
          </a:bodyPr>
          <a:lstStyle>
            <a:lvl1pPr defTabSz="543560">
              <a:lnSpc>
                <a:spcPct val="120000"/>
              </a:lnSpc>
              <a:spcBef>
                <a:spcPts val="900"/>
              </a:spcBef>
              <a:defRPr sz="1490">
                <a:solidFill>
                  <a:srgbClr val="4D4D4D"/>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r>
              <a:rPr lang="zh-CN" altLang="en-US" sz="1800" dirty="false">
                <a:solidFill>
                  <a:schemeClr val="tx1">
                    <a:lumMod val="85000"/>
                    <a:lumOff val="15000"/>
                  </a:schemeClr>
                </a:solidFill>
                <a:latin typeface="+mn-ea"/>
                <a:ea typeface="+mn-ea"/>
              </a:rPr>
              <a:t>添加这一段时间的工作或者所取得的成果</a:t>
            </a:r>
            <a:endParaRPr sz="1800" dirty="false">
              <a:solidFill>
                <a:schemeClr val="tx1">
                  <a:lumMod val="85000"/>
                  <a:lumOff val="15000"/>
                </a:schemeClr>
              </a:solidFill>
              <a:latin typeface="+mn-ea"/>
              <a:ea typeface="+mn-ea"/>
            </a:endParaRPr>
          </a:p>
        </p:txBody>
      </p:sp>
      <p:sp>
        <p:nvSpPr>
          <p:cNvPr id="231" name="椭圆 7"/>
          <p:cNvSpPr/>
          <p:nvPr/>
        </p:nvSpPr>
        <p:spPr>
          <a:xfrm>
            <a:off x="1583316" y="1221999"/>
            <a:ext cx="546099" cy="546099"/>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232" name="矩形 173"/>
          <p:cNvSpPr/>
          <p:nvPr/>
        </p:nvSpPr>
        <p:spPr>
          <a:xfrm>
            <a:off x="3810065" y="4605786"/>
            <a:ext cx="1744003" cy="314353"/>
          </a:xfrm>
          <a:prstGeom prst="rect">
            <a:avLst/>
          </a:prstGeom>
          <a:noFill/>
          <a:ln w="12700" cap="flat">
            <a:noFill/>
            <a:miter lim="400000"/>
          </a:ln>
          <a:effectLst/>
        </p:spPr>
        <p:txBody>
          <a:bodyPr wrap="square" lIns="0" tIns="0" rIns="0" bIns="0" numCol="1" anchor="ctr">
            <a:spAutoFit/>
          </a:bodyPr>
          <a:lstStyle>
            <a:lvl1pPr defTabSz="584200">
              <a:lnSpc>
                <a:spcPct val="110000"/>
              </a:lnSpc>
              <a:spcBef>
                <a:spcPts val="3000"/>
              </a:spcBef>
              <a:defRPr sz="2000">
                <a:solidFill>
                  <a:srgbClr val="3483C9"/>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defTabSz="914400"/>
            <a:r>
              <a:rPr lang="zh-CN" altLang="en-US" sz="2200" b="true" dirty="false">
                <a:solidFill>
                  <a:schemeClr val="tx1">
                    <a:lumMod val="85000"/>
                    <a:lumOff val="15000"/>
                  </a:schemeClr>
                </a:solidFill>
                <a:latin typeface="微软雅黑" charset="-122"/>
                <a:ea typeface="微软雅黑" charset="-122"/>
                <a:cs typeface="Lato Regular"/>
              </a:rPr>
              <a:t>添加标题</a:t>
            </a:r>
            <a:endParaRPr lang="en-US" altLang="zh-CN" sz="2200" b="true" dirty="false">
              <a:solidFill>
                <a:schemeClr val="tx1">
                  <a:lumMod val="85000"/>
                  <a:lumOff val="15000"/>
                </a:schemeClr>
              </a:solidFill>
              <a:latin typeface="微软雅黑" charset="-122"/>
              <a:ea typeface="微软雅黑" charset="-122"/>
              <a:cs typeface="Lato Regular"/>
            </a:endParaRPr>
          </a:p>
        </p:txBody>
      </p:sp>
      <p:sp>
        <p:nvSpPr>
          <p:cNvPr id="233" name="矩形 174"/>
          <p:cNvSpPr/>
          <p:nvPr/>
        </p:nvSpPr>
        <p:spPr>
          <a:xfrm>
            <a:off x="3628581" y="4993929"/>
            <a:ext cx="2106971" cy="636649"/>
          </a:xfrm>
          <a:prstGeom prst="rect">
            <a:avLst/>
          </a:prstGeom>
          <a:noFill/>
          <a:ln w="12700" cap="flat">
            <a:noFill/>
            <a:miter lim="400000"/>
          </a:ln>
          <a:effectLst/>
        </p:spPr>
        <p:txBody>
          <a:bodyPr wrap="square" lIns="0" tIns="0" rIns="0" bIns="0" numCol="1" anchor="t">
            <a:spAutoFit/>
          </a:bodyPr>
          <a:lstStyle>
            <a:lvl1pPr defTabSz="543560">
              <a:lnSpc>
                <a:spcPct val="120000"/>
              </a:lnSpc>
              <a:spcBef>
                <a:spcPts val="900"/>
              </a:spcBef>
              <a:defRPr sz="1490">
                <a:solidFill>
                  <a:srgbClr val="4D4D4D"/>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r>
              <a:rPr lang="zh-CN" altLang="en-US" sz="1800" dirty="false">
                <a:solidFill>
                  <a:schemeClr val="tx1">
                    <a:lumMod val="85000"/>
                    <a:lumOff val="15000"/>
                  </a:schemeClr>
                </a:solidFill>
                <a:latin typeface="+mn-ea"/>
                <a:ea typeface="+mn-ea"/>
              </a:rPr>
              <a:t>添加这一段时间的工作或者所取得的成果</a:t>
            </a:r>
            <a:endParaRPr sz="1800" dirty="false">
              <a:solidFill>
                <a:schemeClr val="tx1">
                  <a:lumMod val="85000"/>
                  <a:lumOff val="15000"/>
                </a:schemeClr>
              </a:solidFill>
              <a:latin typeface="+mn-ea"/>
              <a:ea typeface="+mn-ea"/>
            </a:endParaRPr>
          </a:p>
        </p:txBody>
      </p:sp>
      <p:sp>
        <p:nvSpPr>
          <p:cNvPr id="234" name="矩形 179"/>
          <p:cNvSpPr/>
          <p:nvPr/>
        </p:nvSpPr>
        <p:spPr>
          <a:xfrm>
            <a:off x="6625231" y="1893960"/>
            <a:ext cx="1744003" cy="314353"/>
          </a:xfrm>
          <a:prstGeom prst="rect">
            <a:avLst/>
          </a:prstGeom>
          <a:noFill/>
          <a:ln w="12700" cap="flat">
            <a:noFill/>
            <a:miter lim="400000"/>
          </a:ln>
          <a:effectLst/>
        </p:spPr>
        <p:txBody>
          <a:bodyPr wrap="square" lIns="0" tIns="0" rIns="0" bIns="0" numCol="1" anchor="ctr">
            <a:spAutoFit/>
          </a:bodyPr>
          <a:lstStyle>
            <a:lvl1pPr defTabSz="584200">
              <a:lnSpc>
                <a:spcPct val="110000"/>
              </a:lnSpc>
              <a:spcBef>
                <a:spcPts val="3000"/>
              </a:spcBef>
              <a:defRPr sz="2000">
                <a:solidFill>
                  <a:srgbClr val="3483C9"/>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lgn="ctr" defTabSz="914400"/>
            <a:r>
              <a:rPr lang="zh-CN" altLang="en-US" sz="2200" b="true" dirty="false">
                <a:solidFill>
                  <a:schemeClr val="tx1">
                    <a:lumMod val="85000"/>
                    <a:lumOff val="15000"/>
                  </a:schemeClr>
                </a:solidFill>
                <a:latin typeface="微软雅黑" charset="-122"/>
                <a:ea typeface="微软雅黑" charset="-122"/>
                <a:cs typeface="Lato Regular"/>
              </a:rPr>
              <a:t>添加标题</a:t>
            </a:r>
            <a:endParaRPr lang="en-US" altLang="zh-CN" sz="2200" b="true" dirty="false">
              <a:solidFill>
                <a:schemeClr val="tx1">
                  <a:lumMod val="85000"/>
                  <a:lumOff val="15000"/>
                </a:schemeClr>
              </a:solidFill>
              <a:latin typeface="微软雅黑" charset="-122"/>
              <a:ea typeface="微软雅黑" charset="-122"/>
              <a:cs typeface="Lato Regular"/>
            </a:endParaRPr>
          </a:p>
        </p:txBody>
      </p:sp>
      <p:sp>
        <p:nvSpPr>
          <p:cNvPr id="235" name="矩形 180"/>
          <p:cNvSpPr/>
          <p:nvPr/>
        </p:nvSpPr>
        <p:spPr>
          <a:xfrm>
            <a:off x="6443747" y="2282103"/>
            <a:ext cx="2106971" cy="636649"/>
          </a:xfrm>
          <a:prstGeom prst="rect">
            <a:avLst/>
          </a:prstGeom>
          <a:noFill/>
          <a:ln w="12700" cap="flat">
            <a:noFill/>
            <a:miter lim="400000"/>
          </a:ln>
          <a:effectLst/>
        </p:spPr>
        <p:txBody>
          <a:bodyPr wrap="square" lIns="0" tIns="0" rIns="0" bIns="0" numCol="1" anchor="t">
            <a:spAutoFit/>
          </a:bodyPr>
          <a:lstStyle>
            <a:lvl1pPr defTabSz="543560">
              <a:lnSpc>
                <a:spcPct val="120000"/>
              </a:lnSpc>
              <a:spcBef>
                <a:spcPts val="900"/>
              </a:spcBef>
              <a:defRPr sz="1490">
                <a:solidFill>
                  <a:srgbClr val="4D4D4D"/>
                </a:solidFill>
                <a:latin typeface="Helvetica Neue Light" panose="02000503000000020004"/>
                <a:ea typeface="Helvetica Neue Light" panose="02000503000000020004"/>
                <a:cs typeface="Helvetica Neue Light" panose="02000503000000020004"/>
                <a:sym typeface="Helvetica Neue Light" panose="02000503000000020004"/>
              </a:defRPr>
            </a:lvl1pPr>
          </a:lstStyle>
          <a:p>
            <a:pPr/>
            <a:r>
              <a:rPr lang="zh-CN" altLang="en-US" sz="1800" dirty="false">
                <a:solidFill>
                  <a:schemeClr val="tx1">
                    <a:lumMod val="85000"/>
                    <a:lumOff val="15000"/>
                  </a:schemeClr>
                </a:solidFill>
                <a:latin typeface="+mn-ea"/>
                <a:ea typeface="+mn-ea"/>
              </a:rPr>
              <a:t>添加这一段时间的工作或者所取得的成果</a:t>
            </a:r>
            <a:endParaRPr sz="1800" dirty="false">
              <a:solidFill>
                <a:schemeClr val="tx1">
                  <a:lumMod val="85000"/>
                  <a:lumOff val="15000"/>
                </a:schemeClr>
              </a:solidFill>
              <a:latin typeface="+mn-ea"/>
              <a:ea typeface="+mn-ea"/>
            </a:endParaRPr>
          </a:p>
        </p:txBody>
      </p:sp>
      <p:sp>
        <p:nvSpPr>
          <p:cNvPr id="236" name="矩形 195"/>
          <p:cNvSpPr/>
          <p:nvPr/>
        </p:nvSpPr>
        <p:spPr>
          <a:xfrm>
            <a:off x="9401158" y="4548698"/>
            <a:ext cx="1853145" cy="357839"/>
          </a:xfrm>
          <a:prstGeom prst="rect">
            <a:avLst/>
          </a:prstGeom>
          <a:noFill/>
          <a:ln w="12700" cap="flat">
            <a:noFill/>
            <a:miter lim="400000"/>
          </a:ln>
          <a:effectLst/>
        </p:spPr>
        <p:txBody>
          <a:bodyPr wrap="square" lIns="0" tIns="0" rIns="0" bIns="0" numCol="1" anchor="ctr">
            <a:spAutoFit/>
          </a:bodyPr>
          <a:lstStyle>
            <a:defPPr>
              <a:defRPr lang="zh-CN"/>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a:lstStyle>
          <a:p>
            <a:pPr algn="ctr" defTabSz="914400"/>
            <a:r>
              <a:rPr lang="zh-CN" altLang="en-US" sz="2200" b="true" dirty="false">
                <a:solidFill>
                  <a:schemeClr val="tx1">
                    <a:lumMod val="85000"/>
                    <a:lumOff val="15000"/>
                  </a:schemeClr>
                </a:solidFill>
                <a:latin typeface="微软雅黑" charset="-122"/>
                <a:ea typeface="微软雅黑" charset="-122"/>
                <a:cs typeface="Lato Regular"/>
              </a:rPr>
              <a:t>添加标题</a:t>
            </a:r>
            <a:endParaRPr lang="en-US" altLang="zh-CN" sz="2200" b="true" dirty="false">
              <a:solidFill>
                <a:schemeClr val="tx1">
                  <a:lumMod val="85000"/>
                  <a:lumOff val="15000"/>
                </a:schemeClr>
              </a:solidFill>
              <a:latin typeface="微软雅黑" charset="-122"/>
              <a:ea typeface="微软雅黑" charset="-122"/>
              <a:cs typeface="Lato Regular"/>
            </a:endParaRPr>
          </a:p>
        </p:txBody>
      </p:sp>
      <p:sp>
        <p:nvSpPr>
          <p:cNvPr id="237" name="矩形 196"/>
          <p:cNvSpPr/>
          <p:nvPr/>
        </p:nvSpPr>
        <p:spPr>
          <a:xfrm>
            <a:off x="9258914" y="4960360"/>
            <a:ext cx="2137632" cy="636649"/>
          </a:xfrm>
          <a:prstGeom prst="rect">
            <a:avLst/>
          </a:prstGeom>
          <a:noFill/>
          <a:ln w="12700" cap="flat">
            <a:noFill/>
            <a:miter lim="400000"/>
          </a:ln>
          <a:effectLst/>
        </p:spPr>
        <p:txBody>
          <a:bodyPr wrap="square" lIns="0" tIns="0" rIns="0" bIns="0" numCol="1" anchor="t">
            <a:spAutoFit/>
          </a:bodyPr>
          <a:lstStyle>
            <a:defPPr>
              <a:defRPr lang="zh-CN"/>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a:lstStyle>
          <a:p>
            <a:pPr defTabSz="543560">
              <a:lnSpc>
                <a:spcPct val="120000"/>
              </a:lnSpc>
              <a:spcBef>
                <a:spcPts val="900"/>
              </a:spcBef>
            </a:pPr>
            <a:r>
              <a:rPr lang="zh-CN" altLang="en-US" dirty="false">
                <a:solidFill>
                  <a:schemeClr val="tx1">
                    <a:lumMod val="85000"/>
                    <a:lumOff val="15000"/>
                  </a:schemeClr>
                </a:solidFill>
                <a:latin typeface="+mn-ea"/>
              </a:rPr>
              <a:t>添加这一段时间的工作或者所取得的成果</a:t>
            </a:r>
            <a:endParaRPr dirty="false">
              <a:solidFill>
                <a:schemeClr val="tx1">
                  <a:lumMod val="85000"/>
                  <a:lumOff val="15000"/>
                </a:schemeClr>
              </a:solidFill>
              <a:latin typeface="+mn-ea"/>
            </a:endParaRPr>
          </a:p>
        </p:txBody>
      </p:sp>
      <p:sp>
        <p:nvSpPr>
          <p:cNvPr id="238" name="任意多边形: 形状 6"/>
          <p:cNvSpPr>
            <a:spLocks noEditPoints="true"/>
          </p:cNvSpPr>
          <p:nvPr/>
        </p:nvSpPr>
        <p:spPr bwMode="auto">
          <a:xfrm>
            <a:off x="1725397" y="1412051"/>
            <a:ext cx="261937" cy="165994"/>
          </a:xfrm>
          <a:custGeom>
            <a:avLst/>
            <a:gdLst>
              <a:gd name="T0" fmla="*/ 170 w 172"/>
              <a:gd name="T1" fmla="*/ 0 h 109"/>
              <a:gd name="T2" fmla="*/ 2 w 172"/>
              <a:gd name="T3" fmla="*/ 0 h 109"/>
              <a:gd name="T4" fmla="*/ 87 w 172"/>
              <a:gd name="T5" fmla="*/ 73 h 109"/>
              <a:gd name="T6" fmla="*/ 170 w 172"/>
              <a:gd name="T7" fmla="*/ 0 h 109"/>
              <a:gd name="T8" fmla="*/ 87 w 172"/>
              <a:gd name="T9" fmla="*/ 86 h 109"/>
              <a:gd name="T10" fmla="*/ 0 w 172"/>
              <a:gd name="T11" fmla="*/ 12 h 109"/>
              <a:gd name="T12" fmla="*/ 0 w 172"/>
              <a:gd name="T13" fmla="*/ 109 h 109"/>
              <a:gd name="T14" fmla="*/ 172 w 172"/>
              <a:gd name="T15" fmla="*/ 109 h 109"/>
              <a:gd name="T16" fmla="*/ 172 w 172"/>
              <a:gd name="T17" fmla="*/ 12 h 109"/>
              <a:gd name="T18" fmla="*/ 87 w 172"/>
              <a:gd name="T19" fmla="*/ 8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09">
                <a:moveTo>
                  <a:pt x="170" y="0"/>
                </a:moveTo>
                <a:lnTo>
                  <a:pt x="2" y="0"/>
                </a:lnTo>
                <a:lnTo>
                  <a:pt x="87" y="73"/>
                </a:lnTo>
                <a:lnTo>
                  <a:pt x="170" y="0"/>
                </a:lnTo>
                <a:close/>
                <a:moveTo>
                  <a:pt x="87" y="86"/>
                </a:moveTo>
                <a:lnTo>
                  <a:pt x="0" y="12"/>
                </a:lnTo>
                <a:lnTo>
                  <a:pt x="0" y="109"/>
                </a:lnTo>
                <a:lnTo>
                  <a:pt x="172" y="109"/>
                </a:lnTo>
                <a:lnTo>
                  <a:pt x="172" y="12"/>
                </a:lnTo>
                <a:lnTo>
                  <a:pt x="87" y="86"/>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nvGrpSpPr>
          <p:cNvPr id="239" name="组合 2"/>
          <p:cNvGrpSpPr/>
          <p:nvPr/>
        </p:nvGrpSpPr>
        <p:grpSpPr>
          <a:xfrm>
            <a:off x="4409018" y="3933825"/>
            <a:ext cx="546099" cy="546099"/>
            <a:chOff x="4409018" y="3933825"/>
            <a:chExt cx="546099" cy="546099"/>
          </a:xfrm>
        </p:grpSpPr>
        <p:sp>
          <p:nvSpPr>
            <p:cNvPr id="240" name="椭圆 176"/>
            <p:cNvSpPr/>
            <p:nvPr/>
          </p:nvSpPr>
          <p:spPr>
            <a:xfrm>
              <a:off x="4409018" y="3933825"/>
              <a:ext cx="546099" cy="54609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241" name="任意多边形: 形状 11"/>
            <p:cNvSpPr>
              <a:spLocks noEditPoints="true"/>
            </p:cNvSpPr>
            <p:nvPr/>
          </p:nvSpPr>
          <p:spPr bwMode="auto">
            <a:xfrm>
              <a:off x="4552932" y="4076681"/>
              <a:ext cx="258270" cy="260387"/>
            </a:xfrm>
            <a:custGeom>
              <a:avLst/>
              <a:gdLst>
                <a:gd name="T0" fmla="*/ 103 w 103"/>
                <a:gd name="T1" fmla="*/ 57 h 104"/>
                <a:gd name="T2" fmla="*/ 103 w 103"/>
                <a:gd name="T3" fmla="*/ 46 h 104"/>
                <a:gd name="T4" fmla="*/ 102 w 103"/>
                <a:gd name="T5" fmla="*/ 45 h 104"/>
                <a:gd name="T6" fmla="*/ 89 w 103"/>
                <a:gd name="T7" fmla="*/ 41 h 104"/>
                <a:gd name="T8" fmla="*/ 86 w 103"/>
                <a:gd name="T9" fmla="*/ 33 h 104"/>
                <a:gd name="T10" fmla="*/ 92 w 103"/>
                <a:gd name="T11" fmla="*/ 19 h 104"/>
                <a:gd name="T12" fmla="*/ 84 w 103"/>
                <a:gd name="T13" fmla="*/ 11 h 104"/>
                <a:gd name="T14" fmla="*/ 82 w 103"/>
                <a:gd name="T15" fmla="*/ 12 h 104"/>
                <a:gd name="T16" fmla="*/ 71 w 103"/>
                <a:gd name="T17" fmla="*/ 18 h 104"/>
                <a:gd name="T18" fmla="*/ 62 w 103"/>
                <a:gd name="T19" fmla="*/ 14 h 104"/>
                <a:gd name="T20" fmla="*/ 57 w 103"/>
                <a:gd name="T21" fmla="*/ 0 h 104"/>
                <a:gd name="T22" fmla="*/ 46 w 103"/>
                <a:gd name="T23" fmla="*/ 0 h 104"/>
                <a:gd name="T24" fmla="*/ 45 w 103"/>
                <a:gd name="T25" fmla="*/ 2 h 104"/>
                <a:gd name="T26" fmla="*/ 41 w 103"/>
                <a:gd name="T27" fmla="*/ 14 h 104"/>
                <a:gd name="T28" fmla="*/ 33 w 103"/>
                <a:gd name="T29" fmla="*/ 18 h 104"/>
                <a:gd name="T30" fmla="*/ 19 w 103"/>
                <a:gd name="T31" fmla="*/ 11 h 104"/>
                <a:gd name="T32" fmla="*/ 11 w 103"/>
                <a:gd name="T33" fmla="*/ 20 h 104"/>
                <a:gd name="T34" fmla="*/ 12 w 103"/>
                <a:gd name="T35" fmla="*/ 21 h 104"/>
                <a:gd name="T36" fmla="*/ 18 w 103"/>
                <a:gd name="T37" fmla="*/ 33 h 104"/>
                <a:gd name="T38" fmla="*/ 14 w 103"/>
                <a:gd name="T39" fmla="*/ 41 h 104"/>
                <a:gd name="T40" fmla="*/ 0 w 103"/>
                <a:gd name="T41" fmla="*/ 46 h 104"/>
                <a:gd name="T42" fmla="*/ 0 w 103"/>
                <a:gd name="T43" fmla="*/ 58 h 104"/>
                <a:gd name="T44" fmla="*/ 2 w 103"/>
                <a:gd name="T45" fmla="*/ 58 h 104"/>
                <a:gd name="T46" fmla="*/ 14 w 103"/>
                <a:gd name="T47" fmla="*/ 63 h 104"/>
                <a:gd name="T48" fmla="*/ 18 w 103"/>
                <a:gd name="T49" fmla="*/ 71 h 104"/>
                <a:gd name="T50" fmla="*/ 11 w 103"/>
                <a:gd name="T51" fmla="*/ 84 h 104"/>
                <a:gd name="T52" fmla="*/ 19 w 103"/>
                <a:gd name="T53" fmla="*/ 93 h 104"/>
                <a:gd name="T54" fmla="*/ 21 w 103"/>
                <a:gd name="T55" fmla="*/ 92 h 104"/>
                <a:gd name="T56" fmla="*/ 33 w 103"/>
                <a:gd name="T57" fmla="*/ 86 h 104"/>
                <a:gd name="T58" fmla="*/ 41 w 103"/>
                <a:gd name="T59" fmla="*/ 89 h 104"/>
                <a:gd name="T60" fmla="*/ 46 w 103"/>
                <a:gd name="T61" fmla="*/ 104 h 104"/>
                <a:gd name="T62" fmla="*/ 58 w 103"/>
                <a:gd name="T63" fmla="*/ 104 h 104"/>
                <a:gd name="T64" fmla="*/ 58 w 103"/>
                <a:gd name="T65" fmla="*/ 102 h 104"/>
                <a:gd name="T66" fmla="*/ 63 w 103"/>
                <a:gd name="T67" fmla="*/ 89 h 104"/>
                <a:gd name="T68" fmla="*/ 71 w 103"/>
                <a:gd name="T69" fmla="*/ 86 h 104"/>
                <a:gd name="T70" fmla="*/ 84 w 103"/>
                <a:gd name="T71" fmla="*/ 92 h 104"/>
                <a:gd name="T72" fmla="*/ 93 w 103"/>
                <a:gd name="T73" fmla="*/ 84 h 104"/>
                <a:gd name="T74" fmla="*/ 92 w 103"/>
                <a:gd name="T75" fmla="*/ 82 h 104"/>
                <a:gd name="T76" fmla="*/ 86 w 103"/>
                <a:gd name="T77" fmla="*/ 71 h 104"/>
                <a:gd name="T78" fmla="*/ 89 w 103"/>
                <a:gd name="T79" fmla="*/ 63 h 104"/>
                <a:gd name="T80" fmla="*/ 103 w 103"/>
                <a:gd name="T81" fmla="*/ 57 h 104"/>
                <a:gd name="T82" fmla="*/ 52 w 103"/>
                <a:gd name="T83" fmla="*/ 68 h 104"/>
                <a:gd name="T84" fmla="*/ 35 w 103"/>
                <a:gd name="T85" fmla="*/ 52 h 104"/>
                <a:gd name="T86" fmla="*/ 52 w 103"/>
                <a:gd name="T87" fmla="*/ 35 h 104"/>
                <a:gd name="T88" fmla="*/ 68 w 103"/>
                <a:gd name="T89" fmla="*/ 52 h 104"/>
                <a:gd name="T90" fmla="*/ 52 w 103"/>
                <a:gd name="T91"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4">
                  <a:moveTo>
                    <a:pt x="103" y="57"/>
                  </a:moveTo>
                  <a:cubicBezTo>
                    <a:pt x="103" y="46"/>
                    <a:pt x="103" y="46"/>
                    <a:pt x="103" y="46"/>
                  </a:cubicBezTo>
                  <a:cubicBezTo>
                    <a:pt x="102" y="45"/>
                    <a:pt x="102" y="45"/>
                    <a:pt x="102" y="45"/>
                  </a:cubicBezTo>
                  <a:cubicBezTo>
                    <a:pt x="89" y="41"/>
                    <a:pt x="89" y="41"/>
                    <a:pt x="89" y="41"/>
                  </a:cubicBezTo>
                  <a:cubicBezTo>
                    <a:pt x="86" y="33"/>
                    <a:pt x="86" y="33"/>
                    <a:pt x="86" y="33"/>
                  </a:cubicBezTo>
                  <a:cubicBezTo>
                    <a:pt x="92" y="19"/>
                    <a:pt x="92" y="19"/>
                    <a:pt x="92" y="19"/>
                  </a:cubicBezTo>
                  <a:cubicBezTo>
                    <a:pt x="84" y="11"/>
                    <a:pt x="84" y="11"/>
                    <a:pt x="84" y="11"/>
                  </a:cubicBezTo>
                  <a:cubicBezTo>
                    <a:pt x="82" y="12"/>
                    <a:pt x="82" y="12"/>
                    <a:pt x="82" y="12"/>
                  </a:cubicBezTo>
                  <a:cubicBezTo>
                    <a:pt x="71" y="18"/>
                    <a:pt x="71" y="18"/>
                    <a:pt x="71" y="18"/>
                  </a:cubicBezTo>
                  <a:cubicBezTo>
                    <a:pt x="62" y="14"/>
                    <a:pt x="62" y="14"/>
                    <a:pt x="62" y="14"/>
                  </a:cubicBezTo>
                  <a:cubicBezTo>
                    <a:pt x="57" y="0"/>
                    <a:pt x="57" y="0"/>
                    <a:pt x="57" y="0"/>
                  </a:cubicBezTo>
                  <a:cubicBezTo>
                    <a:pt x="46" y="0"/>
                    <a:pt x="46" y="0"/>
                    <a:pt x="46" y="0"/>
                  </a:cubicBezTo>
                  <a:cubicBezTo>
                    <a:pt x="45" y="2"/>
                    <a:pt x="45" y="2"/>
                    <a:pt x="45" y="2"/>
                  </a:cubicBezTo>
                  <a:cubicBezTo>
                    <a:pt x="41" y="14"/>
                    <a:pt x="41" y="14"/>
                    <a:pt x="41" y="14"/>
                  </a:cubicBezTo>
                  <a:cubicBezTo>
                    <a:pt x="33" y="18"/>
                    <a:pt x="33" y="18"/>
                    <a:pt x="33" y="18"/>
                  </a:cubicBezTo>
                  <a:cubicBezTo>
                    <a:pt x="19" y="11"/>
                    <a:pt x="19" y="11"/>
                    <a:pt x="19" y="11"/>
                  </a:cubicBezTo>
                  <a:cubicBezTo>
                    <a:pt x="11" y="20"/>
                    <a:pt x="11" y="20"/>
                    <a:pt x="11" y="20"/>
                  </a:cubicBezTo>
                  <a:cubicBezTo>
                    <a:pt x="12" y="21"/>
                    <a:pt x="12" y="21"/>
                    <a:pt x="12" y="21"/>
                  </a:cubicBezTo>
                  <a:cubicBezTo>
                    <a:pt x="18" y="33"/>
                    <a:pt x="18" y="33"/>
                    <a:pt x="18" y="33"/>
                  </a:cubicBezTo>
                  <a:cubicBezTo>
                    <a:pt x="14" y="41"/>
                    <a:pt x="14" y="41"/>
                    <a:pt x="14" y="41"/>
                  </a:cubicBezTo>
                  <a:cubicBezTo>
                    <a:pt x="0" y="46"/>
                    <a:pt x="0" y="46"/>
                    <a:pt x="0" y="46"/>
                  </a:cubicBezTo>
                  <a:cubicBezTo>
                    <a:pt x="0" y="58"/>
                    <a:pt x="0" y="58"/>
                    <a:pt x="0" y="58"/>
                  </a:cubicBezTo>
                  <a:cubicBezTo>
                    <a:pt x="2" y="58"/>
                    <a:pt x="2" y="58"/>
                    <a:pt x="2" y="58"/>
                  </a:cubicBezTo>
                  <a:cubicBezTo>
                    <a:pt x="14" y="63"/>
                    <a:pt x="14" y="63"/>
                    <a:pt x="14" y="63"/>
                  </a:cubicBezTo>
                  <a:cubicBezTo>
                    <a:pt x="18" y="71"/>
                    <a:pt x="18" y="71"/>
                    <a:pt x="18" y="71"/>
                  </a:cubicBezTo>
                  <a:cubicBezTo>
                    <a:pt x="11" y="84"/>
                    <a:pt x="11" y="84"/>
                    <a:pt x="11" y="84"/>
                  </a:cubicBezTo>
                  <a:cubicBezTo>
                    <a:pt x="19" y="93"/>
                    <a:pt x="19" y="93"/>
                    <a:pt x="19" y="93"/>
                  </a:cubicBezTo>
                  <a:cubicBezTo>
                    <a:pt x="21" y="92"/>
                    <a:pt x="21" y="92"/>
                    <a:pt x="21" y="92"/>
                  </a:cubicBezTo>
                  <a:cubicBezTo>
                    <a:pt x="33" y="86"/>
                    <a:pt x="33" y="86"/>
                    <a:pt x="33" y="86"/>
                  </a:cubicBezTo>
                  <a:cubicBezTo>
                    <a:pt x="41" y="89"/>
                    <a:pt x="41" y="89"/>
                    <a:pt x="41" y="89"/>
                  </a:cubicBezTo>
                  <a:cubicBezTo>
                    <a:pt x="46" y="104"/>
                    <a:pt x="46" y="104"/>
                    <a:pt x="46" y="104"/>
                  </a:cubicBezTo>
                  <a:cubicBezTo>
                    <a:pt x="58" y="104"/>
                    <a:pt x="58" y="104"/>
                    <a:pt x="58" y="104"/>
                  </a:cubicBezTo>
                  <a:cubicBezTo>
                    <a:pt x="58" y="102"/>
                    <a:pt x="58" y="102"/>
                    <a:pt x="58" y="102"/>
                  </a:cubicBezTo>
                  <a:cubicBezTo>
                    <a:pt x="63" y="89"/>
                    <a:pt x="63" y="89"/>
                    <a:pt x="63" y="89"/>
                  </a:cubicBezTo>
                  <a:cubicBezTo>
                    <a:pt x="71" y="86"/>
                    <a:pt x="71" y="86"/>
                    <a:pt x="71" y="86"/>
                  </a:cubicBezTo>
                  <a:cubicBezTo>
                    <a:pt x="84" y="92"/>
                    <a:pt x="84" y="92"/>
                    <a:pt x="84" y="92"/>
                  </a:cubicBezTo>
                  <a:cubicBezTo>
                    <a:pt x="93" y="84"/>
                    <a:pt x="93" y="84"/>
                    <a:pt x="93" y="84"/>
                  </a:cubicBezTo>
                  <a:cubicBezTo>
                    <a:pt x="92" y="82"/>
                    <a:pt x="92" y="82"/>
                    <a:pt x="92" y="82"/>
                  </a:cubicBezTo>
                  <a:cubicBezTo>
                    <a:pt x="86" y="71"/>
                    <a:pt x="86" y="71"/>
                    <a:pt x="86" y="71"/>
                  </a:cubicBezTo>
                  <a:cubicBezTo>
                    <a:pt x="89" y="63"/>
                    <a:pt x="89" y="63"/>
                    <a:pt x="89" y="63"/>
                  </a:cubicBezTo>
                  <a:lnTo>
                    <a:pt x="103" y="57"/>
                  </a:lnTo>
                  <a:close/>
                  <a:moveTo>
                    <a:pt x="52" y="68"/>
                  </a:moveTo>
                  <a:cubicBezTo>
                    <a:pt x="43" y="68"/>
                    <a:pt x="35" y="61"/>
                    <a:pt x="35" y="52"/>
                  </a:cubicBezTo>
                  <a:cubicBezTo>
                    <a:pt x="35" y="43"/>
                    <a:pt x="43" y="35"/>
                    <a:pt x="52" y="35"/>
                  </a:cubicBezTo>
                  <a:cubicBezTo>
                    <a:pt x="61" y="35"/>
                    <a:pt x="68" y="43"/>
                    <a:pt x="68" y="52"/>
                  </a:cubicBezTo>
                  <a:cubicBezTo>
                    <a:pt x="68" y="61"/>
                    <a:pt x="61" y="68"/>
                    <a:pt x="52" y="68"/>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dirty="false"/>
            </a:p>
          </p:txBody>
        </p:sp>
      </p:grpSp>
      <p:grpSp>
        <p:nvGrpSpPr>
          <p:cNvPr id="242" name="组合 3"/>
          <p:cNvGrpSpPr/>
          <p:nvPr/>
        </p:nvGrpSpPr>
        <p:grpSpPr>
          <a:xfrm>
            <a:off x="7224183" y="1221999"/>
            <a:ext cx="546099" cy="546099"/>
            <a:chOff x="7224183" y="1221999"/>
            <a:chExt cx="546099" cy="546099"/>
          </a:xfrm>
        </p:grpSpPr>
        <p:sp>
          <p:nvSpPr>
            <p:cNvPr id="243" name="椭圆 182"/>
            <p:cNvSpPr/>
            <p:nvPr/>
          </p:nvSpPr>
          <p:spPr>
            <a:xfrm>
              <a:off x="7224183" y="1221999"/>
              <a:ext cx="546099" cy="546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244" name="任意多边形: 形状 15"/>
            <p:cNvSpPr>
              <a:spLocks noEditPoints="true"/>
            </p:cNvSpPr>
            <p:nvPr/>
          </p:nvSpPr>
          <p:spPr bwMode="auto">
            <a:xfrm>
              <a:off x="7372997" y="1370813"/>
              <a:ext cx="248471" cy="248471"/>
            </a:xfrm>
            <a:custGeom>
              <a:avLst/>
              <a:gdLst>
                <a:gd name="T0" fmla="*/ 19 w 88"/>
                <a:gd name="T1" fmla="*/ 59 h 88"/>
                <a:gd name="T2" fmla="*/ 0 w 88"/>
                <a:gd name="T3" fmla="*/ 88 h 88"/>
                <a:gd name="T4" fmla="*/ 29 w 88"/>
                <a:gd name="T5" fmla="*/ 69 h 88"/>
                <a:gd name="T6" fmla="*/ 23 w 88"/>
                <a:gd name="T7" fmla="*/ 64 h 88"/>
                <a:gd name="T8" fmla="*/ 19 w 88"/>
                <a:gd name="T9" fmla="*/ 59 h 88"/>
                <a:gd name="T10" fmla="*/ 76 w 88"/>
                <a:gd name="T11" fmla="*/ 12 h 88"/>
                <a:gd name="T12" fmla="*/ 55 w 88"/>
                <a:gd name="T13" fmla="*/ 3 h 88"/>
                <a:gd name="T14" fmla="*/ 53 w 88"/>
                <a:gd name="T15" fmla="*/ 8 h 88"/>
                <a:gd name="T16" fmla="*/ 52 w 88"/>
                <a:gd name="T17" fmla="*/ 13 h 88"/>
                <a:gd name="T18" fmla="*/ 38 w 88"/>
                <a:gd name="T19" fmla="*/ 27 h 88"/>
                <a:gd name="T20" fmla="*/ 27 w 88"/>
                <a:gd name="T21" fmla="*/ 28 h 88"/>
                <a:gd name="T22" fmla="*/ 16 w 88"/>
                <a:gd name="T23" fmla="*/ 30 h 88"/>
                <a:gd name="T24" fmla="*/ 28 w 88"/>
                <a:gd name="T25" fmla="*/ 60 h 88"/>
                <a:gd name="T26" fmla="*/ 58 w 88"/>
                <a:gd name="T27" fmla="*/ 71 h 88"/>
                <a:gd name="T28" fmla="*/ 60 w 88"/>
                <a:gd name="T29" fmla="*/ 62 h 88"/>
                <a:gd name="T30" fmla="*/ 60 w 88"/>
                <a:gd name="T31" fmla="*/ 62 h 88"/>
                <a:gd name="T32" fmla="*/ 61 w 88"/>
                <a:gd name="T33" fmla="*/ 49 h 88"/>
                <a:gd name="T34" fmla="*/ 74 w 88"/>
                <a:gd name="T35" fmla="*/ 36 h 88"/>
                <a:gd name="T36" fmla="*/ 80 w 88"/>
                <a:gd name="T37" fmla="*/ 35 h 88"/>
                <a:gd name="T38" fmla="*/ 85 w 88"/>
                <a:gd name="T39" fmla="*/ 33 h 88"/>
                <a:gd name="T40" fmla="*/ 76 w 88"/>
                <a:gd name="T41" fmla="*/ 1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88">
                  <a:moveTo>
                    <a:pt x="19" y="59"/>
                  </a:moveTo>
                  <a:cubicBezTo>
                    <a:pt x="0" y="88"/>
                    <a:pt x="0" y="88"/>
                    <a:pt x="0" y="88"/>
                  </a:cubicBezTo>
                  <a:cubicBezTo>
                    <a:pt x="29" y="69"/>
                    <a:pt x="29" y="69"/>
                    <a:pt x="29" y="69"/>
                  </a:cubicBezTo>
                  <a:cubicBezTo>
                    <a:pt x="27" y="67"/>
                    <a:pt x="25" y="66"/>
                    <a:pt x="23" y="64"/>
                  </a:cubicBezTo>
                  <a:cubicBezTo>
                    <a:pt x="22" y="62"/>
                    <a:pt x="20" y="61"/>
                    <a:pt x="19" y="59"/>
                  </a:cubicBezTo>
                  <a:close/>
                  <a:moveTo>
                    <a:pt x="76" y="12"/>
                  </a:moveTo>
                  <a:cubicBezTo>
                    <a:pt x="68" y="3"/>
                    <a:pt x="58" y="0"/>
                    <a:pt x="55" y="3"/>
                  </a:cubicBezTo>
                  <a:cubicBezTo>
                    <a:pt x="53" y="4"/>
                    <a:pt x="53" y="6"/>
                    <a:pt x="53" y="8"/>
                  </a:cubicBezTo>
                  <a:cubicBezTo>
                    <a:pt x="53" y="10"/>
                    <a:pt x="53" y="11"/>
                    <a:pt x="52" y="13"/>
                  </a:cubicBezTo>
                  <a:cubicBezTo>
                    <a:pt x="38" y="27"/>
                    <a:pt x="38" y="27"/>
                    <a:pt x="38" y="27"/>
                  </a:cubicBezTo>
                  <a:cubicBezTo>
                    <a:pt x="34" y="28"/>
                    <a:pt x="30" y="29"/>
                    <a:pt x="27" y="28"/>
                  </a:cubicBezTo>
                  <a:cubicBezTo>
                    <a:pt x="22" y="27"/>
                    <a:pt x="18" y="27"/>
                    <a:pt x="16" y="30"/>
                  </a:cubicBezTo>
                  <a:cubicBezTo>
                    <a:pt x="11" y="35"/>
                    <a:pt x="16" y="48"/>
                    <a:pt x="28" y="60"/>
                  </a:cubicBezTo>
                  <a:cubicBezTo>
                    <a:pt x="39" y="72"/>
                    <a:pt x="53" y="77"/>
                    <a:pt x="58" y="71"/>
                  </a:cubicBezTo>
                  <a:cubicBezTo>
                    <a:pt x="60" y="69"/>
                    <a:pt x="60" y="66"/>
                    <a:pt x="60" y="62"/>
                  </a:cubicBezTo>
                  <a:cubicBezTo>
                    <a:pt x="60" y="62"/>
                    <a:pt x="60" y="62"/>
                    <a:pt x="60" y="62"/>
                  </a:cubicBezTo>
                  <a:cubicBezTo>
                    <a:pt x="60" y="62"/>
                    <a:pt x="59" y="56"/>
                    <a:pt x="61" y="49"/>
                  </a:cubicBezTo>
                  <a:cubicBezTo>
                    <a:pt x="74" y="36"/>
                    <a:pt x="74" y="36"/>
                    <a:pt x="74" y="36"/>
                  </a:cubicBezTo>
                  <a:cubicBezTo>
                    <a:pt x="76" y="35"/>
                    <a:pt x="78" y="35"/>
                    <a:pt x="80" y="35"/>
                  </a:cubicBezTo>
                  <a:cubicBezTo>
                    <a:pt x="82" y="35"/>
                    <a:pt x="83" y="35"/>
                    <a:pt x="85" y="33"/>
                  </a:cubicBezTo>
                  <a:cubicBezTo>
                    <a:pt x="88" y="30"/>
                    <a:pt x="85" y="20"/>
                    <a:pt x="76" y="12"/>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nvGrpSpPr>
          <p:cNvPr id="245" name="组合 4"/>
          <p:cNvGrpSpPr/>
          <p:nvPr/>
        </p:nvGrpSpPr>
        <p:grpSpPr>
          <a:xfrm>
            <a:off x="10054681" y="3933825"/>
            <a:ext cx="546099" cy="546099"/>
            <a:chOff x="10054681" y="3933825"/>
            <a:chExt cx="546099" cy="546099"/>
          </a:xfrm>
        </p:grpSpPr>
        <p:sp>
          <p:nvSpPr>
            <p:cNvPr id="246" name="椭圆 103"/>
            <p:cNvSpPr/>
            <p:nvPr/>
          </p:nvSpPr>
          <p:spPr>
            <a:xfrm>
              <a:off x="10054681" y="3933825"/>
              <a:ext cx="546099" cy="54609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247" name="任意多边形: 形状 23"/>
            <p:cNvSpPr/>
            <p:nvPr/>
          </p:nvSpPr>
          <p:spPr bwMode="auto">
            <a:xfrm>
              <a:off x="10183327" y="4112953"/>
              <a:ext cx="288806" cy="187842"/>
            </a:xfrm>
            <a:custGeom>
              <a:avLst/>
              <a:gdLst>
                <a:gd name="T0" fmla="*/ 96 w 104"/>
                <a:gd name="T1" fmla="*/ 24 h 66"/>
                <a:gd name="T2" fmla="*/ 96 w 104"/>
                <a:gd name="T3" fmla="*/ 24 h 66"/>
                <a:gd name="T4" fmla="*/ 87 w 104"/>
                <a:gd name="T5" fmla="*/ 25 h 66"/>
                <a:gd name="T6" fmla="*/ 87 w 104"/>
                <a:gd name="T7" fmla="*/ 0 h 66"/>
                <a:gd name="T8" fmla="*/ 64 w 104"/>
                <a:gd name="T9" fmla="*/ 0 h 66"/>
                <a:gd name="T10" fmla="*/ 65 w 104"/>
                <a:gd name="T11" fmla="*/ 11 h 66"/>
                <a:gd name="T12" fmla="*/ 65 w 104"/>
                <a:gd name="T13" fmla="*/ 11 h 66"/>
                <a:gd name="T14" fmla="*/ 55 w 104"/>
                <a:gd name="T15" fmla="*/ 21 h 66"/>
                <a:gd name="T16" fmla="*/ 45 w 104"/>
                <a:gd name="T17" fmla="*/ 11 h 66"/>
                <a:gd name="T18" fmla="*/ 45 w 104"/>
                <a:gd name="T19" fmla="*/ 11 h 66"/>
                <a:gd name="T20" fmla="*/ 46 w 104"/>
                <a:gd name="T21" fmla="*/ 0 h 66"/>
                <a:gd name="T22" fmla="*/ 21 w 104"/>
                <a:gd name="T23" fmla="*/ 0 h 66"/>
                <a:gd name="T24" fmla="*/ 21 w 104"/>
                <a:gd name="T25" fmla="*/ 23 h 66"/>
                <a:gd name="T26" fmla="*/ 10 w 104"/>
                <a:gd name="T27" fmla="*/ 22 h 66"/>
                <a:gd name="T28" fmla="*/ 10 w 104"/>
                <a:gd name="T29" fmla="*/ 22 h 66"/>
                <a:gd name="T30" fmla="*/ 0 w 104"/>
                <a:gd name="T31" fmla="*/ 32 h 66"/>
                <a:gd name="T32" fmla="*/ 10 w 104"/>
                <a:gd name="T33" fmla="*/ 42 h 66"/>
                <a:gd name="T34" fmla="*/ 10 w 104"/>
                <a:gd name="T35" fmla="*/ 42 h 66"/>
                <a:gd name="T36" fmla="*/ 21 w 104"/>
                <a:gd name="T37" fmla="*/ 41 h 66"/>
                <a:gd name="T38" fmla="*/ 21 w 104"/>
                <a:gd name="T39" fmla="*/ 66 h 66"/>
                <a:gd name="T40" fmla="*/ 47 w 104"/>
                <a:gd name="T41" fmla="*/ 66 h 66"/>
                <a:gd name="T42" fmla="*/ 47 w 104"/>
                <a:gd name="T43" fmla="*/ 57 h 66"/>
                <a:gd name="T44" fmla="*/ 47 w 104"/>
                <a:gd name="T45" fmla="*/ 57 h 66"/>
                <a:gd name="T46" fmla="*/ 55 w 104"/>
                <a:gd name="T47" fmla="*/ 49 h 66"/>
                <a:gd name="T48" fmla="*/ 63 w 104"/>
                <a:gd name="T49" fmla="*/ 57 h 66"/>
                <a:gd name="T50" fmla="*/ 63 w 104"/>
                <a:gd name="T51" fmla="*/ 57 h 66"/>
                <a:gd name="T52" fmla="*/ 62 w 104"/>
                <a:gd name="T53" fmla="*/ 66 h 66"/>
                <a:gd name="T54" fmla="*/ 87 w 104"/>
                <a:gd name="T55" fmla="*/ 66 h 66"/>
                <a:gd name="T56" fmla="*/ 87 w 104"/>
                <a:gd name="T57" fmla="*/ 39 h 66"/>
                <a:gd name="T58" fmla="*/ 96 w 104"/>
                <a:gd name="T59" fmla="*/ 40 h 66"/>
                <a:gd name="T60" fmla="*/ 96 w 104"/>
                <a:gd name="T61" fmla="*/ 40 h 66"/>
                <a:gd name="T62" fmla="*/ 104 w 104"/>
                <a:gd name="T63" fmla="*/ 32 h 66"/>
                <a:gd name="T64" fmla="*/ 96 w 104"/>
                <a:gd name="T65"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66">
                  <a:moveTo>
                    <a:pt x="96" y="24"/>
                  </a:moveTo>
                  <a:cubicBezTo>
                    <a:pt x="96" y="24"/>
                    <a:pt x="96" y="24"/>
                    <a:pt x="96" y="24"/>
                  </a:cubicBezTo>
                  <a:cubicBezTo>
                    <a:pt x="92" y="24"/>
                    <a:pt x="87" y="29"/>
                    <a:pt x="87" y="25"/>
                  </a:cubicBezTo>
                  <a:cubicBezTo>
                    <a:pt x="87" y="0"/>
                    <a:pt x="87" y="0"/>
                    <a:pt x="87" y="0"/>
                  </a:cubicBezTo>
                  <a:cubicBezTo>
                    <a:pt x="64" y="0"/>
                    <a:pt x="64" y="0"/>
                    <a:pt x="64" y="0"/>
                  </a:cubicBezTo>
                  <a:cubicBezTo>
                    <a:pt x="58" y="0"/>
                    <a:pt x="65" y="6"/>
                    <a:pt x="65" y="11"/>
                  </a:cubicBezTo>
                  <a:cubicBezTo>
                    <a:pt x="65" y="11"/>
                    <a:pt x="65" y="11"/>
                    <a:pt x="65" y="11"/>
                  </a:cubicBezTo>
                  <a:cubicBezTo>
                    <a:pt x="65" y="17"/>
                    <a:pt x="60" y="21"/>
                    <a:pt x="55" y="21"/>
                  </a:cubicBezTo>
                  <a:cubicBezTo>
                    <a:pt x="49" y="21"/>
                    <a:pt x="45" y="17"/>
                    <a:pt x="45" y="11"/>
                  </a:cubicBezTo>
                  <a:cubicBezTo>
                    <a:pt x="45" y="11"/>
                    <a:pt x="45" y="11"/>
                    <a:pt x="45" y="11"/>
                  </a:cubicBezTo>
                  <a:cubicBezTo>
                    <a:pt x="45" y="6"/>
                    <a:pt x="52" y="0"/>
                    <a:pt x="46" y="0"/>
                  </a:cubicBezTo>
                  <a:cubicBezTo>
                    <a:pt x="21" y="0"/>
                    <a:pt x="21" y="0"/>
                    <a:pt x="21" y="0"/>
                  </a:cubicBezTo>
                  <a:cubicBezTo>
                    <a:pt x="21" y="23"/>
                    <a:pt x="21" y="23"/>
                    <a:pt x="21" y="23"/>
                  </a:cubicBezTo>
                  <a:cubicBezTo>
                    <a:pt x="21" y="29"/>
                    <a:pt x="15" y="22"/>
                    <a:pt x="10" y="22"/>
                  </a:cubicBezTo>
                  <a:cubicBezTo>
                    <a:pt x="10" y="22"/>
                    <a:pt x="10" y="22"/>
                    <a:pt x="10" y="22"/>
                  </a:cubicBezTo>
                  <a:cubicBezTo>
                    <a:pt x="4" y="22"/>
                    <a:pt x="0" y="27"/>
                    <a:pt x="0" y="32"/>
                  </a:cubicBezTo>
                  <a:cubicBezTo>
                    <a:pt x="0" y="38"/>
                    <a:pt x="4" y="42"/>
                    <a:pt x="10" y="42"/>
                  </a:cubicBezTo>
                  <a:cubicBezTo>
                    <a:pt x="10" y="42"/>
                    <a:pt x="10" y="42"/>
                    <a:pt x="10" y="42"/>
                  </a:cubicBezTo>
                  <a:cubicBezTo>
                    <a:pt x="15" y="42"/>
                    <a:pt x="21" y="36"/>
                    <a:pt x="21" y="41"/>
                  </a:cubicBezTo>
                  <a:cubicBezTo>
                    <a:pt x="21" y="66"/>
                    <a:pt x="21" y="66"/>
                    <a:pt x="21" y="66"/>
                  </a:cubicBezTo>
                  <a:cubicBezTo>
                    <a:pt x="47" y="66"/>
                    <a:pt x="47" y="66"/>
                    <a:pt x="47" y="66"/>
                  </a:cubicBezTo>
                  <a:cubicBezTo>
                    <a:pt x="52" y="66"/>
                    <a:pt x="47" y="62"/>
                    <a:pt x="47" y="57"/>
                  </a:cubicBezTo>
                  <a:cubicBezTo>
                    <a:pt x="47" y="57"/>
                    <a:pt x="47" y="57"/>
                    <a:pt x="47" y="57"/>
                  </a:cubicBezTo>
                  <a:cubicBezTo>
                    <a:pt x="47" y="52"/>
                    <a:pt x="50" y="49"/>
                    <a:pt x="55" y="49"/>
                  </a:cubicBezTo>
                  <a:cubicBezTo>
                    <a:pt x="59" y="49"/>
                    <a:pt x="63" y="52"/>
                    <a:pt x="63" y="57"/>
                  </a:cubicBezTo>
                  <a:cubicBezTo>
                    <a:pt x="63" y="57"/>
                    <a:pt x="63" y="57"/>
                    <a:pt x="63" y="57"/>
                  </a:cubicBezTo>
                  <a:cubicBezTo>
                    <a:pt x="63" y="62"/>
                    <a:pt x="57" y="66"/>
                    <a:pt x="62" y="66"/>
                  </a:cubicBezTo>
                  <a:cubicBezTo>
                    <a:pt x="87" y="66"/>
                    <a:pt x="87" y="66"/>
                    <a:pt x="87" y="66"/>
                  </a:cubicBezTo>
                  <a:cubicBezTo>
                    <a:pt x="87" y="39"/>
                    <a:pt x="87" y="39"/>
                    <a:pt x="87" y="39"/>
                  </a:cubicBezTo>
                  <a:cubicBezTo>
                    <a:pt x="87" y="35"/>
                    <a:pt x="92" y="40"/>
                    <a:pt x="96" y="40"/>
                  </a:cubicBezTo>
                  <a:cubicBezTo>
                    <a:pt x="96" y="40"/>
                    <a:pt x="96" y="40"/>
                    <a:pt x="96" y="40"/>
                  </a:cubicBezTo>
                  <a:cubicBezTo>
                    <a:pt x="101" y="40"/>
                    <a:pt x="104" y="37"/>
                    <a:pt x="104" y="32"/>
                  </a:cubicBezTo>
                  <a:cubicBezTo>
                    <a:pt x="104" y="27"/>
                    <a:pt x="101" y="24"/>
                    <a:pt x="96" y="24"/>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spTree>
  </p:cSld>
  <p:clrMapOvr>
    <a:masterClrMapping/>
  </p:clrMapOvr>
</p:sld>
</file>

<file path=ppt/slides/slide26.xml><?xml version="1.0" encoding="utf-8"?>
<p:sld xmlns:a="http://schemas.openxmlformats.org/drawingml/2006/main" xmlns:p="http://schemas.openxmlformats.org/presentationml/2006/main">
  <p:cSld>
    <p:bg>
      <p:bgPr>
        <a:solidFill>
          <a:schemeClr val="bg1">
            <a:lumMod val="95000"/>
          </a:schemeClr>
        </a:solidFill>
        <a:effectLst/>
      </p:bgPr>
    </p:bg>
    <p:spTree>
      <p:nvGrpSpPr>
        <p:cNvPr id="248" name=""/>
        <p:cNvGrpSpPr/>
        <p:nvPr/>
      </p:nvGrpSpPr>
      <p:grpSpPr>
        <a:xfrm>
          <a:off x="0" y="0"/>
          <a:ext cx="0" cy="0"/>
          <a:chOff x="0" y="0"/>
          <a:chExt cx="0" cy="0"/>
        </a:xfrm>
      </p:grpSpPr>
      <p:sp>
        <p:nvSpPr>
          <p:cNvPr id="249" name="文本占位符 1"/>
          <p:cNvSpPr>
            <a:spLocks noGrp="true"/>
          </p:cNvSpPr>
          <p:nvPr>
            <p:ph type="body" sz="quarter" idx="12"/>
          </p:nvPr>
        </p:nvSpPr>
        <p:spPr>
          <a:xfrm>
            <a:off x="566962" y="265803"/>
            <a:ext cx="4836888" cy="426497"/>
          </a:xfrm>
        </p:spPr>
        <p:txBody>
          <a:bodyPr>
            <a:spAutoFit/>
          </a:bodyPr>
          <a:lstStyle/>
          <a:p>
            <a:pPr marL="0" indent="0">
              <a:buNone/>
            </a:pPr>
            <a:r>
              <a:rPr lang="zh-CN" altLang="en-US" dirty="false"/>
              <a:t>荣誉页</a:t>
            </a:r>
            <a:endParaRPr lang="zh-CN" altLang="en-US" dirty="false"/>
          </a:p>
        </p:txBody>
      </p:sp>
      <p:sp>
        <p:nvSpPr>
          <p:cNvPr id="250" name="椭圆 54"/>
          <p:cNvSpPr/>
          <p:nvPr/>
        </p:nvSpPr>
        <p:spPr>
          <a:xfrm>
            <a:off x="1366250" y="1343250"/>
            <a:ext cx="1762275" cy="1762275"/>
          </a:xfrm>
          <a:prstGeom prst="ellipse">
            <a:avLst/>
          </a:prstGeom>
          <a:solidFill>
            <a:schemeClr val="accent1">
              <a:lumMod val="60000"/>
              <a:lumOff val="40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251" name="椭圆 55"/>
          <p:cNvSpPr/>
          <p:nvPr/>
        </p:nvSpPr>
        <p:spPr>
          <a:xfrm>
            <a:off x="5156730" y="2132058"/>
            <a:ext cx="1878540" cy="18785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252" name="椭圆 56"/>
          <p:cNvSpPr/>
          <p:nvPr/>
        </p:nvSpPr>
        <p:spPr>
          <a:xfrm>
            <a:off x="9155120" y="1306070"/>
            <a:ext cx="1762275" cy="1762275"/>
          </a:xfrm>
          <a:prstGeom prst="ellipse">
            <a:avLst/>
          </a:prstGeom>
          <a:solidFill>
            <a:schemeClr val="accent1">
              <a:lumMod val="60000"/>
              <a:lumOff val="40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r>
              <a:rPr lang="en-US" altLang="zh-CN" dirty="false"/>
              <a:t>`</a:t>
            </a:r>
            <a:endParaRPr lang="zh-CN" altLang="en-US" dirty="false"/>
          </a:p>
        </p:txBody>
      </p:sp>
      <p:grpSp>
        <p:nvGrpSpPr>
          <p:cNvPr id="253" name="组合 58"/>
          <p:cNvGrpSpPr/>
          <p:nvPr/>
        </p:nvGrpSpPr>
        <p:grpSpPr>
          <a:xfrm>
            <a:off x="1827730" y="1793787"/>
            <a:ext cx="840855" cy="840855"/>
            <a:chOff x="1844666" y="2013059"/>
            <a:chExt cx="840855" cy="840855"/>
          </a:xfrm>
        </p:grpSpPr>
        <p:sp>
          <p:nvSpPr>
            <p:cNvPr id="254" name="任意多边形: 形状 59"/>
            <p:cNvSpPr/>
            <p:nvPr/>
          </p:nvSpPr>
          <p:spPr>
            <a:xfrm>
              <a:off x="1847951" y="2152161"/>
              <a:ext cx="834286" cy="561665"/>
            </a:xfrm>
            <a:custGeom>
              <a:avLst/>
              <a:gdLst>
                <a:gd name="connsiteX0" fmla="*/ 799469 w 834285"/>
                <a:gd name="connsiteY0" fmla="*/ 0 h 561664"/>
                <a:gd name="connsiteX1" fmla="*/ 34817 w 834285"/>
                <a:gd name="connsiteY1" fmla="*/ 0 h 561664"/>
                <a:gd name="connsiteX2" fmla="*/ 0 w 834285"/>
                <a:gd name="connsiteY2" fmla="*/ 34652 h 561664"/>
                <a:gd name="connsiteX3" fmla="*/ 0 w 834285"/>
                <a:gd name="connsiteY3" fmla="*/ 527834 h 561664"/>
                <a:gd name="connsiteX4" fmla="*/ 34817 w 834285"/>
                <a:gd name="connsiteY4" fmla="*/ 562650 h 561664"/>
                <a:gd name="connsiteX5" fmla="*/ 799633 w 834285"/>
                <a:gd name="connsiteY5" fmla="*/ 562650 h 561664"/>
                <a:gd name="connsiteX6" fmla="*/ 834450 w 834285"/>
                <a:gd name="connsiteY6" fmla="*/ 527834 h 561664"/>
                <a:gd name="connsiteX7" fmla="*/ 834450 w 834285"/>
                <a:gd name="connsiteY7" fmla="*/ 34652 h 561664"/>
                <a:gd name="connsiteX8" fmla="*/ 799469 w 834285"/>
                <a:gd name="connsiteY8" fmla="*/ 0 h 561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4285" h="561664">
                  <a:moveTo>
                    <a:pt x="799469" y="0"/>
                  </a:moveTo>
                  <a:lnTo>
                    <a:pt x="34817" y="0"/>
                  </a:lnTo>
                  <a:cubicBezTo>
                    <a:pt x="15602" y="0"/>
                    <a:pt x="0" y="15602"/>
                    <a:pt x="0" y="34652"/>
                  </a:cubicBezTo>
                  <a:lnTo>
                    <a:pt x="0" y="527834"/>
                  </a:lnTo>
                  <a:cubicBezTo>
                    <a:pt x="0" y="547048"/>
                    <a:pt x="15602" y="562650"/>
                    <a:pt x="34817" y="562650"/>
                  </a:cubicBezTo>
                  <a:lnTo>
                    <a:pt x="799633" y="562650"/>
                  </a:lnTo>
                  <a:cubicBezTo>
                    <a:pt x="818848" y="562650"/>
                    <a:pt x="834450" y="547048"/>
                    <a:pt x="834450" y="527834"/>
                  </a:cubicBezTo>
                  <a:lnTo>
                    <a:pt x="834450" y="34652"/>
                  </a:lnTo>
                  <a:cubicBezTo>
                    <a:pt x="834286" y="15602"/>
                    <a:pt x="818684" y="0"/>
                    <a:pt x="799469" y="0"/>
                  </a:cubicBezTo>
                  <a:close/>
                </a:path>
              </a:pathLst>
            </a:custGeom>
            <a:solidFill>
              <a:schemeClr val="bg1">
                <a:lumMod val="75000"/>
              </a:schemeClr>
            </a:solidFill>
            <a:ln w="1637" cap="flat">
              <a:noFill/>
              <a:prstDash val="solid"/>
              <a:miter/>
            </a:ln>
          </p:spPr>
          <p:txBody>
            <a:bodyPr rtlCol="false" anchor="ctr">
              <a:spAutoFit/>
            </a:bodyPr>
            <a:lstStyle/>
            <a:p>
              <a:pPr/>
              <a:endParaRPr lang="zh-CN" altLang="en-US"/>
            </a:p>
          </p:txBody>
        </p:sp>
        <p:sp>
          <p:nvSpPr>
            <p:cNvPr id="255" name="任意多边形: 形状 60"/>
            <p:cNvSpPr/>
            <p:nvPr/>
          </p:nvSpPr>
          <p:spPr>
            <a:xfrm>
              <a:off x="1888433" y="2191823"/>
              <a:ext cx="753813" cy="482835"/>
            </a:xfrm>
            <a:custGeom>
              <a:avLst/>
              <a:gdLst>
                <a:gd name="connsiteX0" fmla="*/ 741743 w 753813"/>
                <a:gd name="connsiteY0" fmla="*/ 69880 h 482834"/>
                <a:gd name="connsiteX1" fmla="*/ 741743 w 753813"/>
                <a:gd name="connsiteY1" fmla="*/ 69880 h 482834"/>
                <a:gd name="connsiteX2" fmla="*/ 741743 w 753813"/>
                <a:gd name="connsiteY2" fmla="*/ 12564 h 482834"/>
                <a:gd name="connsiteX3" fmla="*/ 741743 w 753813"/>
                <a:gd name="connsiteY3" fmla="*/ 12564 h 482834"/>
                <a:gd name="connsiteX4" fmla="*/ 741743 w 753813"/>
                <a:gd name="connsiteY4" fmla="*/ 12564 h 482834"/>
                <a:gd name="connsiteX5" fmla="*/ 741743 w 753813"/>
                <a:gd name="connsiteY5" fmla="*/ 12564 h 482834"/>
                <a:gd name="connsiteX6" fmla="*/ 741743 w 753813"/>
                <a:gd name="connsiteY6" fmla="*/ 12564 h 482834"/>
                <a:gd name="connsiteX7" fmla="*/ 680978 w 753813"/>
                <a:gd name="connsiteY7" fmla="*/ 12564 h 482834"/>
                <a:gd name="connsiteX8" fmla="*/ 680978 w 753813"/>
                <a:gd name="connsiteY8" fmla="*/ 12564 h 482834"/>
                <a:gd name="connsiteX9" fmla="*/ 680978 w 753813"/>
                <a:gd name="connsiteY9" fmla="*/ 12564 h 482834"/>
                <a:gd name="connsiteX10" fmla="*/ 680978 w 753813"/>
                <a:gd name="connsiteY10" fmla="*/ 12564 h 482834"/>
                <a:gd name="connsiteX11" fmla="*/ 680978 w 753813"/>
                <a:gd name="connsiteY11" fmla="*/ 12564 h 482834"/>
                <a:gd name="connsiteX12" fmla="*/ 680978 w 753813"/>
                <a:gd name="connsiteY12" fmla="*/ 12564 h 482834"/>
                <a:gd name="connsiteX13" fmla="*/ 620213 w 753813"/>
                <a:gd name="connsiteY13" fmla="*/ 12564 h 482834"/>
                <a:gd name="connsiteX14" fmla="*/ 620213 w 753813"/>
                <a:gd name="connsiteY14" fmla="*/ 12564 h 482834"/>
                <a:gd name="connsiteX15" fmla="*/ 620213 w 753813"/>
                <a:gd name="connsiteY15" fmla="*/ 12564 h 482834"/>
                <a:gd name="connsiteX16" fmla="*/ 620213 w 753813"/>
                <a:gd name="connsiteY16" fmla="*/ 12564 h 482834"/>
                <a:gd name="connsiteX17" fmla="*/ 620213 w 753813"/>
                <a:gd name="connsiteY17" fmla="*/ 12564 h 482834"/>
                <a:gd name="connsiteX18" fmla="*/ 620213 w 753813"/>
                <a:gd name="connsiteY18" fmla="*/ 12564 h 482834"/>
                <a:gd name="connsiteX19" fmla="*/ 559448 w 753813"/>
                <a:gd name="connsiteY19" fmla="*/ 12564 h 482834"/>
                <a:gd name="connsiteX20" fmla="*/ 559448 w 753813"/>
                <a:gd name="connsiteY20" fmla="*/ 12564 h 482834"/>
                <a:gd name="connsiteX21" fmla="*/ 559448 w 753813"/>
                <a:gd name="connsiteY21" fmla="*/ 12564 h 482834"/>
                <a:gd name="connsiteX22" fmla="*/ 559448 w 753813"/>
                <a:gd name="connsiteY22" fmla="*/ 12564 h 482834"/>
                <a:gd name="connsiteX23" fmla="*/ 559448 w 753813"/>
                <a:gd name="connsiteY23" fmla="*/ 12564 h 482834"/>
                <a:gd name="connsiteX24" fmla="*/ 559448 w 753813"/>
                <a:gd name="connsiteY24" fmla="*/ 12564 h 482834"/>
                <a:gd name="connsiteX25" fmla="*/ 498683 w 753813"/>
                <a:gd name="connsiteY25" fmla="*/ 12564 h 482834"/>
                <a:gd name="connsiteX26" fmla="*/ 498683 w 753813"/>
                <a:gd name="connsiteY26" fmla="*/ 12564 h 482834"/>
                <a:gd name="connsiteX27" fmla="*/ 498683 w 753813"/>
                <a:gd name="connsiteY27" fmla="*/ 12564 h 482834"/>
                <a:gd name="connsiteX28" fmla="*/ 498683 w 753813"/>
                <a:gd name="connsiteY28" fmla="*/ 12564 h 482834"/>
                <a:gd name="connsiteX29" fmla="*/ 498683 w 753813"/>
                <a:gd name="connsiteY29" fmla="*/ 12564 h 482834"/>
                <a:gd name="connsiteX30" fmla="*/ 498683 w 753813"/>
                <a:gd name="connsiteY30" fmla="*/ 12564 h 482834"/>
                <a:gd name="connsiteX31" fmla="*/ 437918 w 753813"/>
                <a:gd name="connsiteY31" fmla="*/ 12564 h 482834"/>
                <a:gd name="connsiteX32" fmla="*/ 437918 w 753813"/>
                <a:gd name="connsiteY32" fmla="*/ 12564 h 482834"/>
                <a:gd name="connsiteX33" fmla="*/ 437918 w 753813"/>
                <a:gd name="connsiteY33" fmla="*/ 12564 h 482834"/>
                <a:gd name="connsiteX34" fmla="*/ 437918 w 753813"/>
                <a:gd name="connsiteY34" fmla="*/ 12564 h 482834"/>
                <a:gd name="connsiteX35" fmla="*/ 437918 w 753813"/>
                <a:gd name="connsiteY35" fmla="*/ 12564 h 482834"/>
                <a:gd name="connsiteX36" fmla="*/ 437918 w 753813"/>
                <a:gd name="connsiteY36" fmla="*/ 12564 h 482834"/>
                <a:gd name="connsiteX37" fmla="*/ 377153 w 753813"/>
                <a:gd name="connsiteY37" fmla="*/ 12564 h 482834"/>
                <a:gd name="connsiteX38" fmla="*/ 316388 w 753813"/>
                <a:gd name="connsiteY38" fmla="*/ 12564 h 482834"/>
                <a:gd name="connsiteX39" fmla="*/ 316388 w 753813"/>
                <a:gd name="connsiteY39" fmla="*/ 12564 h 482834"/>
                <a:gd name="connsiteX40" fmla="*/ 316388 w 753813"/>
                <a:gd name="connsiteY40" fmla="*/ 12564 h 482834"/>
                <a:gd name="connsiteX41" fmla="*/ 316388 w 753813"/>
                <a:gd name="connsiteY41" fmla="*/ 12564 h 482834"/>
                <a:gd name="connsiteX42" fmla="*/ 316388 w 753813"/>
                <a:gd name="connsiteY42" fmla="*/ 12564 h 482834"/>
                <a:gd name="connsiteX43" fmla="*/ 316388 w 753813"/>
                <a:gd name="connsiteY43" fmla="*/ 12564 h 482834"/>
                <a:gd name="connsiteX44" fmla="*/ 255623 w 753813"/>
                <a:gd name="connsiteY44" fmla="*/ 12564 h 482834"/>
                <a:gd name="connsiteX45" fmla="*/ 255623 w 753813"/>
                <a:gd name="connsiteY45" fmla="*/ 12564 h 482834"/>
                <a:gd name="connsiteX46" fmla="*/ 255623 w 753813"/>
                <a:gd name="connsiteY46" fmla="*/ 12564 h 482834"/>
                <a:gd name="connsiteX47" fmla="*/ 255623 w 753813"/>
                <a:gd name="connsiteY47" fmla="*/ 12564 h 482834"/>
                <a:gd name="connsiteX48" fmla="*/ 255623 w 753813"/>
                <a:gd name="connsiteY48" fmla="*/ 12564 h 482834"/>
                <a:gd name="connsiteX49" fmla="*/ 255623 w 753813"/>
                <a:gd name="connsiteY49" fmla="*/ 12564 h 482834"/>
                <a:gd name="connsiteX50" fmla="*/ 194858 w 753813"/>
                <a:gd name="connsiteY50" fmla="*/ 12564 h 482834"/>
                <a:gd name="connsiteX51" fmla="*/ 194858 w 753813"/>
                <a:gd name="connsiteY51" fmla="*/ 12564 h 482834"/>
                <a:gd name="connsiteX52" fmla="*/ 194858 w 753813"/>
                <a:gd name="connsiteY52" fmla="*/ 12564 h 482834"/>
                <a:gd name="connsiteX53" fmla="*/ 194858 w 753813"/>
                <a:gd name="connsiteY53" fmla="*/ 12564 h 482834"/>
                <a:gd name="connsiteX54" fmla="*/ 194858 w 753813"/>
                <a:gd name="connsiteY54" fmla="*/ 12564 h 482834"/>
                <a:gd name="connsiteX55" fmla="*/ 194858 w 753813"/>
                <a:gd name="connsiteY55" fmla="*/ 12564 h 482834"/>
                <a:gd name="connsiteX56" fmla="*/ 134093 w 753813"/>
                <a:gd name="connsiteY56" fmla="*/ 12564 h 482834"/>
                <a:gd name="connsiteX57" fmla="*/ 134093 w 753813"/>
                <a:gd name="connsiteY57" fmla="*/ 12564 h 482834"/>
                <a:gd name="connsiteX58" fmla="*/ 134093 w 753813"/>
                <a:gd name="connsiteY58" fmla="*/ 12564 h 482834"/>
                <a:gd name="connsiteX59" fmla="*/ 134093 w 753813"/>
                <a:gd name="connsiteY59" fmla="*/ 12564 h 482834"/>
                <a:gd name="connsiteX60" fmla="*/ 134093 w 753813"/>
                <a:gd name="connsiteY60" fmla="*/ 12564 h 482834"/>
                <a:gd name="connsiteX61" fmla="*/ 134093 w 753813"/>
                <a:gd name="connsiteY61" fmla="*/ 12564 h 482834"/>
                <a:gd name="connsiteX62" fmla="*/ 73328 w 753813"/>
                <a:gd name="connsiteY62" fmla="*/ 12564 h 482834"/>
                <a:gd name="connsiteX63" fmla="*/ 73328 w 753813"/>
                <a:gd name="connsiteY63" fmla="*/ 12564 h 482834"/>
                <a:gd name="connsiteX64" fmla="*/ 73328 w 753813"/>
                <a:gd name="connsiteY64" fmla="*/ 12564 h 482834"/>
                <a:gd name="connsiteX65" fmla="*/ 73328 w 753813"/>
                <a:gd name="connsiteY65" fmla="*/ 12564 h 482834"/>
                <a:gd name="connsiteX66" fmla="*/ 73328 w 753813"/>
                <a:gd name="connsiteY66" fmla="*/ 12564 h 482834"/>
                <a:gd name="connsiteX67" fmla="*/ 73328 w 753813"/>
                <a:gd name="connsiteY67" fmla="*/ 12564 h 482834"/>
                <a:gd name="connsiteX68" fmla="*/ 12564 w 753813"/>
                <a:gd name="connsiteY68" fmla="*/ 12564 h 482834"/>
                <a:gd name="connsiteX69" fmla="*/ 12564 w 753813"/>
                <a:gd name="connsiteY69" fmla="*/ 12564 h 482834"/>
                <a:gd name="connsiteX70" fmla="*/ 12564 w 753813"/>
                <a:gd name="connsiteY70" fmla="*/ 12564 h 482834"/>
                <a:gd name="connsiteX71" fmla="*/ 12564 w 753813"/>
                <a:gd name="connsiteY71" fmla="*/ 12564 h 482834"/>
                <a:gd name="connsiteX72" fmla="*/ 12564 w 753813"/>
                <a:gd name="connsiteY72" fmla="*/ 12564 h 482834"/>
                <a:gd name="connsiteX73" fmla="*/ 12564 w 753813"/>
                <a:gd name="connsiteY73" fmla="*/ 12564 h 482834"/>
                <a:gd name="connsiteX74" fmla="*/ 12564 w 753813"/>
                <a:gd name="connsiteY74" fmla="*/ 69880 h 482834"/>
                <a:gd name="connsiteX75" fmla="*/ 12564 w 753813"/>
                <a:gd name="connsiteY75" fmla="*/ 69880 h 482834"/>
                <a:gd name="connsiteX76" fmla="*/ 12564 w 753813"/>
                <a:gd name="connsiteY76" fmla="*/ 69880 h 482834"/>
                <a:gd name="connsiteX77" fmla="*/ 12564 w 753813"/>
                <a:gd name="connsiteY77" fmla="*/ 69880 h 482834"/>
                <a:gd name="connsiteX78" fmla="*/ 12564 w 753813"/>
                <a:gd name="connsiteY78" fmla="*/ 127196 h 482834"/>
                <a:gd name="connsiteX79" fmla="*/ 12564 w 753813"/>
                <a:gd name="connsiteY79" fmla="*/ 127196 h 482834"/>
                <a:gd name="connsiteX80" fmla="*/ 12564 w 753813"/>
                <a:gd name="connsiteY80" fmla="*/ 127196 h 482834"/>
                <a:gd name="connsiteX81" fmla="*/ 12564 w 753813"/>
                <a:gd name="connsiteY81" fmla="*/ 127196 h 482834"/>
                <a:gd name="connsiteX82" fmla="*/ 12564 w 753813"/>
                <a:gd name="connsiteY82" fmla="*/ 184512 h 482834"/>
                <a:gd name="connsiteX83" fmla="*/ 12564 w 753813"/>
                <a:gd name="connsiteY83" fmla="*/ 184512 h 482834"/>
                <a:gd name="connsiteX84" fmla="*/ 12564 w 753813"/>
                <a:gd name="connsiteY84" fmla="*/ 184512 h 482834"/>
                <a:gd name="connsiteX85" fmla="*/ 12564 w 753813"/>
                <a:gd name="connsiteY85" fmla="*/ 184512 h 482834"/>
                <a:gd name="connsiteX86" fmla="*/ 12564 w 753813"/>
                <a:gd name="connsiteY86" fmla="*/ 241828 h 482834"/>
                <a:gd name="connsiteX87" fmla="*/ 12564 w 753813"/>
                <a:gd name="connsiteY87" fmla="*/ 241828 h 482834"/>
                <a:gd name="connsiteX88" fmla="*/ 12564 w 753813"/>
                <a:gd name="connsiteY88" fmla="*/ 241828 h 482834"/>
                <a:gd name="connsiteX89" fmla="*/ 12564 w 753813"/>
                <a:gd name="connsiteY89" fmla="*/ 241828 h 482834"/>
                <a:gd name="connsiteX90" fmla="*/ 12564 w 753813"/>
                <a:gd name="connsiteY90" fmla="*/ 299144 h 482834"/>
                <a:gd name="connsiteX91" fmla="*/ 12564 w 753813"/>
                <a:gd name="connsiteY91" fmla="*/ 299144 h 482834"/>
                <a:gd name="connsiteX92" fmla="*/ 12564 w 753813"/>
                <a:gd name="connsiteY92" fmla="*/ 299144 h 482834"/>
                <a:gd name="connsiteX93" fmla="*/ 12564 w 753813"/>
                <a:gd name="connsiteY93" fmla="*/ 356460 h 482834"/>
                <a:gd name="connsiteX94" fmla="*/ 12564 w 753813"/>
                <a:gd name="connsiteY94" fmla="*/ 413776 h 482834"/>
                <a:gd name="connsiteX95" fmla="*/ 12564 w 753813"/>
                <a:gd name="connsiteY95" fmla="*/ 413776 h 482834"/>
                <a:gd name="connsiteX96" fmla="*/ 12564 w 753813"/>
                <a:gd name="connsiteY96" fmla="*/ 413776 h 482834"/>
                <a:gd name="connsiteX97" fmla="*/ 12564 w 753813"/>
                <a:gd name="connsiteY97" fmla="*/ 471092 h 482834"/>
                <a:gd name="connsiteX98" fmla="*/ 12564 w 753813"/>
                <a:gd name="connsiteY98" fmla="*/ 471092 h 482834"/>
                <a:gd name="connsiteX99" fmla="*/ 12564 w 753813"/>
                <a:gd name="connsiteY99" fmla="*/ 471092 h 482834"/>
                <a:gd name="connsiteX100" fmla="*/ 12564 w 753813"/>
                <a:gd name="connsiteY100" fmla="*/ 471092 h 482834"/>
                <a:gd name="connsiteX101" fmla="*/ 12564 w 753813"/>
                <a:gd name="connsiteY101" fmla="*/ 471092 h 482834"/>
                <a:gd name="connsiteX102" fmla="*/ 12564 w 753813"/>
                <a:gd name="connsiteY102" fmla="*/ 471092 h 482834"/>
                <a:gd name="connsiteX103" fmla="*/ 73328 w 753813"/>
                <a:gd name="connsiteY103" fmla="*/ 471092 h 482834"/>
                <a:gd name="connsiteX104" fmla="*/ 73328 w 753813"/>
                <a:gd name="connsiteY104" fmla="*/ 471092 h 482834"/>
                <a:gd name="connsiteX105" fmla="*/ 73328 w 753813"/>
                <a:gd name="connsiteY105" fmla="*/ 471092 h 482834"/>
                <a:gd name="connsiteX106" fmla="*/ 73328 w 753813"/>
                <a:gd name="connsiteY106" fmla="*/ 471092 h 482834"/>
                <a:gd name="connsiteX107" fmla="*/ 73328 w 753813"/>
                <a:gd name="connsiteY107" fmla="*/ 471092 h 482834"/>
                <a:gd name="connsiteX108" fmla="*/ 73328 w 753813"/>
                <a:gd name="connsiteY108" fmla="*/ 471092 h 482834"/>
                <a:gd name="connsiteX109" fmla="*/ 134093 w 753813"/>
                <a:gd name="connsiteY109" fmla="*/ 471092 h 482834"/>
                <a:gd name="connsiteX110" fmla="*/ 134093 w 753813"/>
                <a:gd name="connsiteY110" fmla="*/ 471092 h 482834"/>
                <a:gd name="connsiteX111" fmla="*/ 134093 w 753813"/>
                <a:gd name="connsiteY111" fmla="*/ 471092 h 482834"/>
                <a:gd name="connsiteX112" fmla="*/ 134093 w 753813"/>
                <a:gd name="connsiteY112" fmla="*/ 471092 h 482834"/>
                <a:gd name="connsiteX113" fmla="*/ 134093 w 753813"/>
                <a:gd name="connsiteY113" fmla="*/ 471092 h 482834"/>
                <a:gd name="connsiteX114" fmla="*/ 134093 w 753813"/>
                <a:gd name="connsiteY114" fmla="*/ 471092 h 482834"/>
                <a:gd name="connsiteX115" fmla="*/ 194858 w 753813"/>
                <a:gd name="connsiteY115" fmla="*/ 471092 h 482834"/>
                <a:gd name="connsiteX116" fmla="*/ 194858 w 753813"/>
                <a:gd name="connsiteY116" fmla="*/ 471092 h 482834"/>
                <a:gd name="connsiteX117" fmla="*/ 194858 w 753813"/>
                <a:gd name="connsiteY117" fmla="*/ 471092 h 482834"/>
                <a:gd name="connsiteX118" fmla="*/ 194858 w 753813"/>
                <a:gd name="connsiteY118" fmla="*/ 471092 h 482834"/>
                <a:gd name="connsiteX119" fmla="*/ 194858 w 753813"/>
                <a:gd name="connsiteY119" fmla="*/ 471092 h 482834"/>
                <a:gd name="connsiteX120" fmla="*/ 194858 w 753813"/>
                <a:gd name="connsiteY120" fmla="*/ 471092 h 482834"/>
                <a:gd name="connsiteX121" fmla="*/ 255623 w 753813"/>
                <a:gd name="connsiteY121" fmla="*/ 471092 h 482834"/>
                <a:gd name="connsiteX122" fmla="*/ 255623 w 753813"/>
                <a:gd name="connsiteY122" fmla="*/ 471092 h 482834"/>
                <a:gd name="connsiteX123" fmla="*/ 255623 w 753813"/>
                <a:gd name="connsiteY123" fmla="*/ 471092 h 482834"/>
                <a:gd name="connsiteX124" fmla="*/ 255623 w 753813"/>
                <a:gd name="connsiteY124" fmla="*/ 471092 h 482834"/>
                <a:gd name="connsiteX125" fmla="*/ 255623 w 753813"/>
                <a:gd name="connsiteY125" fmla="*/ 471092 h 482834"/>
                <a:gd name="connsiteX126" fmla="*/ 255623 w 753813"/>
                <a:gd name="connsiteY126" fmla="*/ 471092 h 482834"/>
                <a:gd name="connsiteX127" fmla="*/ 316388 w 753813"/>
                <a:gd name="connsiteY127" fmla="*/ 471092 h 482834"/>
                <a:gd name="connsiteX128" fmla="*/ 316388 w 753813"/>
                <a:gd name="connsiteY128" fmla="*/ 471092 h 482834"/>
                <a:gd name="connsiteX129" fmla="*/ 316388 w 753813"/>
                <a:gd name="connsiteY129" fmla="*/ 471092 h 482834"/>
                <a:gd name="connsiteX130" fmla="*/ 316388 w 753813"/>
                <a:gd name="connsiteY130" fmla="*/ 471092 h 482834"/>
                <a:gd name="connsiteX131" fmla="*/ 316388 w 753813"/>
                <a:gd name="connsiteY131" fmla="*/ 471092 h 482834"/>
                <a:gd name="connsiteX132" fmla="*/ 316388 w 753813"/>
                <a:gd name="connsiteY132" fmla="*/ 471092 h 482834"/>
                <a:gd name="connsiteX133" fmla="*/ 377153 w 753813"/>
                <a:gd name="connsiteY133" fmla="*/ 471092 h 482834"/>
                <a:gd name="connsiteX134" fmla="*/ 437918 w 753813"/>
                <a:gd name="connsiteY134" fmla="*/ 471092 h 482834"/>
                <a:gd name="connsiteX135" fmla="*/ 437918 w 753813"/>
                <a:gd name="connsiteY135" fmla="*/ 471092 h 482834"/>
                <a:gd name="connsiteX136" fmla="*/ 437918 w 753813"/>
                <a:gd name="connsiteY136" fmla="*/ 471092 h 482834"/>
                <a:gd name="connsiteX137" fmla="*/ 437918 w 753813"/>
                <a:gd name="connsiteY137" fmla="*/ 471092 h 482834"/>
                <a:gd name="connsiteX138" fmla="*/ 437918 w 753813"/>
                <a:gd name="connsiteY138" fmla="*/ 471092 h 482834"/>
                <a:gd name="connsiteX139" fmla="*/ 437918 w 753813"/>
                <a:gd name="connsiteY139" fmla="*/ 471092 h 482834"/>
                <a:gd name="connsiteX140" fmla="*/ 498683 w 753813"/>
                <a:gd name="connsiteY140" fmla="*/ 471092 h 482834"/>
                <a:gd name="connsiteX141" fmla="*/ 498683 w 753813"/>
                <a:gd name="connsiteY141" fmla="*/ 471092 h 482834"/>
                <a:gd name="connsiteX142" fmla="*/ 498683 w 753813"/>
                <a:gd name="connsiteY142" fmla="*/ 471092 h 482834"/>
                <a:gd name="connsiteX143" fmla="*/ 498683 w 753813"/>
                <a:gd name="connsiteY143" fmla="*/ 471092 h 482834"/>
                <a:gd name="connsiteX144" fmla="*/ 498683 w 753813"/>
                <a:gd name="connsiteY144" fmla="*/ 471092 h 482834"/>
                <a:gd name="connsiteX145" fmla="*/ 498683 w 753813"/>
                <a:gd name="connsiteY145" fmla="*/ 471092 h 482834"/>
                <a:gd name="connsiteX146" fmla="*/ 559448 w 753813"/>
                <a:gd name="connsiteY146" fmla="*/ 471092 h 482834"/>
                <a:gd name="connsiteX147" fmla="*/ 559448 w 753813"/>
                <a:gd name="connsiteY147" fmla="*/ 471092 h 482834"/>
                <a:gd name="connsiteX148" fmla="*/ 559448 w 753813"/>
                <a:gd name="connsiteY148" fmla="*/ 471092 h 482834"/>
                <a:gd name="connsiteX149" fmla="*/ 559448 w 753813"/>
                <a:gd name="connsiteY149" fmla="*/ 471092 h 482834"/>
                <a:gd name="connsiteX150" fmla="*/ 559448 w 753813"/>
                <a:gd name="connsiteY150" fmla="*/ 471092 h 482834"/>
                <a:gd name="connsiteX151" fmla="*/ 559448 w 753813"/>
                <a:gd name="connsiteY151" fmla="*/ 471092 h 482834"/>
                <a:gd name="connsiteX152" fmla="*/ 620213 w 753813"/>
                <a:gd name="connsiteY152" fmla="*/ 471092 h 482834"/>
                <a:gd name="connsiteX153" fmla="*/ 620213 w 753813"/>
                <a:gd name="connsiteY153" fmla="*/ 471092 h 482834"/>
                <a:gd name="connsiteX154" fmla="*/ 620213 w 753813"/>
                <a:gd name="connsiteY154" fmla="*/ 471092 h 482834"/>
                <a:gd name="connsiteX155" fmla="*/ 620213 w 753813"/>
                <a:gd name="connsiteY155" fmla="*/ 471092 h 482834"/>
                <a:gd name="connsiteX156" fmla="*/ 620213 w 753813"/>
                <a:gd name="connsiteY156" fmla="*/ 471092 h 482834"/>
                <a:gd name="connsiteX157" fmla="*/ 620213 w 753813"/>
                <a:gd name="connsiteY157" fmla="*/ 471092 h 482834"/>
                <a:gd name="connsiteX158" fmla="*/ 680978 w 753813"/>
                <a:gd name="connsiteY158" fmla="*/ 471092 h 482834"/>
                <a:gd name="connsiteX159" fmla="*/ 680978 w 753813"/>
                <a:gd name="connsiteY159" fmla="*/ 471092 h 482834"/>
                <a:gd name="connsiteX160" fmla="*/ 680978 w 753813"/>
                <a:gd name="connsiteY160" fmla="*/ 471092 h 482834"/>
                <a:gd name="connsiteX161" fmla="*/ 680978 w 753813"/>
                <a:gd name="connsiteY161" fmla="*/ 471092 h 482834"/>
                <a:gd name="connsiteX162" fmla="*/ 680978 w 753813"/>
                <a:gd name="connsiteY162" fmla="*/ 471092 h 482834"/>
                <a:gd name="connsiteX163" fmla="*/ 680978 w 753813"/>
                <a:gd name="connsiteY163" fmla="*/ 471092 h 482834"/>
                <a:gd name="connsiteX164" fmla="*/ 741743 w 753813"/>
                <a:gd name="connsiteY164" fmla="*/ 471092 h 482834"/>
                <a:gd name="connsiteX165" fmla="*/ 741743 w 753813"/>
                <a:gd name="connsiteY165" fmla="*/ 471092 h 482834"/>
                <a:gd name="connsiteX166" fmla="*/ 741743 w 753813"/>
                <a:gd name="connsiteY166" fmla="*/ 471092 h 482834"/>
                <a:gd name="connsiteX167" fmla="*/ 741743 w 753813"/>
                <a:gd name="connsiteY167" fmla="*/ 471092 h 482834"/>
                <a:gd name="connsiteX168" fmla="*/ 741743 w 753813"/>
                <a:gd name="connsiteY168" fmla="*/ 471092 h 482834"/>
                <a:gd name="connsiteX169" fmla="*/ 741743 w 753813"/>
                <a:gd name="connsiteY169" fmla="*/ 413776 h 482834"/>
                <a:gd name="connsiteX170" fmla="*/ 741743 w 753813"/>
                <a:gd name="connsiteY170" fmla="*/ 413776 h 482834"/>
                <a:gd name="connsiteX171" fmla="*/ 741743 w 753813"/>
                <a:gd name="connsiteY171" fmla="*/ 356460 h 482834"/>
                <a:gd name="connsiteX172" fmla="*/ 741743 w 753813"/>
                <a:gd name="connsiteY172" fmla="*/ 356460 h 482834"/>
                <a:gd name="connsiteX173" fmla="*/ 741743 w 753813"/>
                <a:gd name="connsiteY173" fmla="*/ 299144 h 482834"/>
                <a:gd name="connsiteX174" fmla="*/ 741743 w 753813"/>
                <a:gd name="connsiteY174" fmla="*/ 299144 h 482834"/>
                <a:gd name="connsiteX175" fmla="*/ 741743 w 753813"/>
                <a:gd name="connsiteY175" fmla="*/ 241828 h 482834"/>
                <a:gd name="connsiteX176" fmla="*/ 741743 w 753813"/>
                <a:gd name="connsiteY176" fmla="*/ 241828 h 482834"/>
                <a:gd name="connsiteX177" fmla="*/ 741743 w 753813"/>
                <a:gd name="connsiteY177" fmla="*/ 184512 h 482834"/>
                <a:gd name="connsiteX178" fmla="*/ 741743 w 753813"/>
                <a:gd name="connsiteY178" fmla="*/ 184512 h 482834"/>
                <a:gd name="connsiteX179" fmla="*/ 741743 w 753813"/>
                <a:gd name="connsiteY179" fmla="*/ 127196 h 482834"/>
                <a:gd name="connsiteX180" fmla="*/ 741743 w 753813"/>
                <a:gd name="connsiteY180" fmla="*/ 127196 h 482834"/>
                <a:gd name="connsiteX181" fmla="*/ 741743 w 753813"/>
                <a:gd name="connsiteY181" fmla="*/ 69880 h 482834"/>
                <a:gd name="connsiteX182" fmla="*/ 376660 w 753813"/>
                <a:gd name="connsiteY182" fmla="*/ 12564 h 482834"/>
                <a:gd name="connsiteX183" fmla="*/ 376660 w 753813"/>
                <a:gd name="connsiteY183" fmla="*/ 12564 h 482834"/>
                <a:gd name="connsiteX184" fmla="*/ 376660 w 753813"/>
                <a:gd name="connsiteY184" fmla="*/ 12564 h 482834"/>
                <a:gd name="connsiteX185" fmla="*/ 376660 w 753813"/>
                <a:gd name="connsiteY185" fmla="*/ 12564 h 48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753813" h="482834">
                  <a:moveTo>
                    <a:pt x="741743" y="69880"/>
                  </a:moveTo>
                  <a:lnTo>
                    <a:pt x="741743" y="69880"/>
                  </a:lnTo>
                  <a:cubicBezTo>
                    <a:pt x="758494" y="54114"/>
                    <a:pt x="758494" y="28330"/>
                    <a:pt x="741743" y="12564"/>
                  </a:cubicBezTo>
                  <a:lnTo>
                    <a:pt x="741743" y="12564"/>
                  </a:lnTo>
                  <a:lnTo>
                    <a:pt x="741743" y="12564"/>
                  </a:lnTo>
                  <a:lnTo>
                    <a:pt x="741743" y="12564"/>
                  </a:lnTo>
                  <a:lnTo>
                    <a:pt x="741743" y="12564"/>
                  </a:lnTo>
                  <a:cubicBezTo>
                    <a:pt x="724991" y="-4188"/>
                    <a:pt x="697729" y="-4188"/>
                    <a:pt x="680978" y="12564"/>
                  </a:cubicBezTo>
                  <a:lnTo>
                    <a:pt x="680978" y="12564"/>
                  </a:lnTo>
                  <a:lnTo>
                    <a:pt x="680978" y="12564"/>
                  </a:lnTo>
                  <a:lnTo>
                    <a:pt x="680978" y="12564"/>
                  </a:lnTo>
                  <a:lnTo>
                    <a:pt x="680978" y="12564"/>
                  </a:lnTo>
                  <a:lnTo>
                    <a:pt x="680978" y="12564"/>
                  </a:lnTo>
                  <a:cubicBezTo>
                    <a:pt x="664226" y="-4188"/>
                    <a:pt x="636964" y="-4188"/>
                    <a:pt x="620213" y="12564"/>
                  </a:cubicBezTo>
                  <a:lnTo>
                    <a:pt x="620213" y="12564"/>
                  </a:lnTo>
                  <a:lnTo>
                    <a:pt x="620213" y="12564"/>
                  </a:lnTo>
                  <a:lnTo>
                    <a:pt x="620213" y="12564"/>
                  </a:lnTo>
                  <a:lnTo>
                    <a:pt x="620213" y="12564"/>
                  </a:lnTo>
                  <a:lnTo>
                    <a:pt x="620213" y="12564"/>
                  </a:lnTo>
                  <a:cubicBezTo>
                    <a:pt x="603461" y="-4188"/>
                    <a:pt x="576199" y="-4188"/>
                    <a:pt x="559448" y="12564"/>
                  </a:cubicBezTo>
                  <a:lnTo>
                    <a:pt x="559448" y="12564"/>
                  </a:lnTo>
                  <a:lnTo>
                    <a:pt x="559448" y="12564"/>
                  </a:lnTo>
                  <a:lnTo>
                    <a:pt x="559448" y="12564"/>
                  </a:lnTo>
                  <a:lnTo>
                    <a:pt x="559448" y="12564"/>
                  </a:lnTo>
                  <a:lnTo>
                    <a:pt x="559448" y="12564"/>
                  </a:lnTo>
                  <a:cubicBezTo>
                    <a:pt x="542696" y="-4188"/>
                    <a:pt x="515434" y="-4188"/>
                    <a:pt x="498683" y="12564"/>
                  </a:cubicBezTo>
                  <a:lnTo>
                    <a:pt x="498683" y="12564"/>
                  </a:lnTo>
                  <a:lnTo>
                    <a:pt x="498683" y="12564"/>
                  </a:lnTo>
                  <a:lnTo>
                    <a:pt x="498683" y="12564"/>
                  </a:lnTo>
                  <a:lnTo>
                    <a:pt x="498683" y="12564"/>
                  </a:lnTo>
                  <a:lnTo>
                    <a:pt x="498683" y="12564"/>
                  </a:lnTo>
                  <a:cubicBezTo>
                    <a:pt x="481931" y="-4188"/>
                    <a:pt x="454669" y="-4188"/>
                    <a:pt x="437918" y="12564"/>
                  </a:cubicBezTo>
                  <a:lnTo>
                    <a:pt x="437918" y="12564"/>
                  </a:lnTo>
                  <a:lnTo>
                    <a:pt x="437918" y="12564"/>
                  </a:lnTo>
                  <a:lnTo>
                    <a:pt x="437918" y="12564"/>
                  </a:lnTo>
                  <a:lnTo>
                    <a:pt x="437918" y="12564"/>
                  </a:lnTo>
                  <a:lnTo>
                    <a:pt x="437918" y="12564"/>
                  </a:lnTo>
                  <a:cubicBezTo>
                    <a:pt x="421167" y="-4188"/>
                    <a:pt x="393904" y="-4188"/>
                    <a:pt x="377153" y="12564"/>
                  </a:cubicBezTo>
                  <a:cubicBezTo>
                    <a:pt x="360402" y="-4188"/>
                    <a:pt x="333140" y="-4188"/>
                    <a:pt x="316388" y="12564"/>
                  </a:cubicBezTo>
                  <a:lnTo>
                    <a:pt x="316388" y="12564"/>
                  </a:lnTo>
                  <a:lnTo>
                    <a:pt x="316388" y="12564"/>
                  </a:lnTo>
                  <a:lnTo>
                    <a:pt x="316388" y="12564"/>
                  </a:lnTo>
                  <a:lnTo>
                    <a:pt x="316388" y="12564"/>
                  </a:lnTo>
                  <a:lnTo>
                    <a:pt x="316388" y="12564"/>
                  </a:lnTo>
                  <a:cubicBezTo>
                    <a:pt x="299637" y="-4188"/>
                    <a:pt x="272375" y="-4188"/>
                    <a:pt x="255623" y="12564"/>
                  </a:cubicBezTo>
                  <a:lnTo>
                    <a:pt x="255623" y="12564"/>
                  </a:lnTo>
                  <a:lnTo>
                    <a:pt x="255623" y="12564"/>
                  </a:lnTo>
                  <a:lnTo>
                    <a:pt x="255623" y="12564"/>
                  </a:lnTo>
                  <a:lnTo>
                    <a:pt x="255623" y="12564"/>
                  </a:lnTo>
                  <a:lnTo>
                    <a:pt x="255623" y="12564"/>
                  </a:lnTo>
                  <a:cubicBezTo>
                    <a:pt x="238872" y="-4188"/>
                    <a:pt x="211610" y="-4188"/>
                    <a:pt x="194858" y="12564"/>
                  </a:cubicBezTo>
                  <a:lnTo>
                    <a:pt x="194858" y="12564"/>
                  </a:lnTo>
                  <a:lnTo>
                    <a:pt x="194858" y="12564"/>
                  </a:lnTo>
                  <a:lnTo>
                    <a:pt x="194858" y="12564"/>
                  </a:lnTo>
                  <a:lnTo>
                    <a:pt x="194858" y="12564"/>
                  </a:lnTo>
                  <a:lnTo>
                    <a:pt x="194858" y="12564"/>
                  </a:lnTo>
                  <a:cubicBezTo>
                    <a:pt x="178107" y="-4188"/>
                    <a:pt x="150845" y="-4188"/>
                    <a:pt x="134093" y="12564"/>
                  </a:cubicBezTo>
                  <a:lnTo>
                    <a:pt x="134093" y="12564"/>
                  </a:lnTo>
                  <a:lnTo>
                    <a:pt x="134093" y="12564"/>
                  </a:lnTo>
                  <a:lnTo>
                    <a:pt x="134093" y="12564"/>
                  </a:lnTo>
                  <a:lnTo>
                    <a:pt x="134093" y="12564"/>
                  </a:lnTo>
                  <a:lnTo>
                    <a:pt x="134093" y="12564"/>
                  </a:lnTo>
                  <a:cubicBezTo>
                    <a:pt x="117342" y="-4188"/>
                    <a:pt x="90080" y="-4188"/>
                    <a:pt x="73328" y="12564"/>
                  </a:cubicBezTo>
                  <a:lnTo>
                    <a:pt x="73328" y="12564"/>
                  </a:lnTo>
                  <a:lnTo>
                    <a:pt x="73328" y="12564"/>
                  </a:lnTo>
                  <a:lnTo>
                    <a:pt x="73328" y="12564"/>
                  </a:lnTo>
                  <a:lnTo>
                    <a:pt x="73328" y="12564"/>
                  </a:lnTo>
                  <a:lnTo>
                    <a:pt x="73328" y="12564"/>
                  </a:lnTo>
                  <a:cubicBezTo>
                    <a:pt x="56577" y="-4188"/>
                    <a:pt x="29315" y="-4188"/>
                    <a:pt x="12564" y="12564"/>
                  </a:cubicBezTo>
                  <a:lnTo>
                    <a:pt x="12564" y="12564"/>
                  </a:lnTo>
                  <a:lnTo>
                    <a:pt x="12564" y="12564"/>
                  </a:lnTo>
                  <a:lnTo>
                    <a:pt x="12564" y="12564"/>
                  </a:lnTo>
                  <a:lnTo>
                    <a:pt x="12564" y="12564"/>
                  </a:lnTo>
                  <a:lnTo>
                    <a:pt x="12564" y="12564"/>
                  </a:lnTo>
                  <a:cubicBezTo>
                    <a:pt x="-4188" y="28330"/>
                    <a:pt x="-4188" y="54114"/>
                    <a:pt x="12564" y="69880"/>
                  </a:cubicBezTo>
                  <a:lnTo>
                    <a:pt x="12564" y="69880"/>
                  </a:lnTo>
                  <a:lnTo>
                    <a:pt x="12564" y="69880"/>
                  </a:lnTo>
                  <a:lnTo>
                    <a:pt x="12564" y="69880"/>
                  </a:lnTo>
                  <a:cubicBezTo>
                    <a:pt x="-4188" y="85646"/>
                    <a:pt x="-4188" y="111430"/>
                    <a:pt x="12564" y="127196"/>
                  </a:cubicBezTo>
                  <a:lnTo>
                    <a:pt x="12564" y="127196"/>
                  </a:lnTo>
                  <a:lnTo>
                    <a:pt x="12564" y="127196"/>
                  </a:lnTo>
                  <a:lnTo>
                    <a:pt x="12564" y="127196"/>
                  </a:lnTo>
                  <a:cubicBezTo>
                    <a:pt x="-4188" y="142962"/>
                    <a:pt x="-4188" y="168746"/>
                    <a:pt x="12564" y="184512"/>
                  </a:cubicBezTo>
                  <a:lnTo>
                    <a:pt x="12564" y="184512"/>
                  </a:lnTo>
                  <a:lnTo>
                    <a:pt x="12564" y="184512"/>
                  </a:lnTo>
                  <a:lnTo>
                    <a:pt x="12564" y="184512"/>
                  </a:lnTo>
                  <a:cubicBezTo>
                    <a:pt x="-4188" y="200278"/>
                    <a:pt x="-4188" y="226062"/>
                    <a:pt x="12564" y="241828"/>
                  </a:cubicBezTo>
                  <a:lnTo>
                    <a:pt x="12564" y="241828"/>
                  </a:lnTo>
                  <a:lnTo>
                    <a:pt x="12564" y="241828"/>
                  </a:lnTo>
                  <a:lnTo>
                    <a:pt x="12564" y="241828"/>
                  </a:lnTo>
                  <a:cubicBezTo>
                    <a:pt x="-4188" y="257594"/>
                    <a:pt x="-4188" y="283378"/>
                    <a:pt x="12564" y="299144"/>
                  </a:cubicBezTo>
                  <a:lnTo>
                    <a:pt x="12564" y="299144"/>
                  </a:lnTo>
                  <a:lnTo>
                    <a:pt x="12564" y="299144"/>
                  </a:lnTo>
                  <a:cubicBezTo>
                    <a:pt x="-4188" y="314910"/>
                    <a:pt x="-4188" y="340694"/>
                    <a:pt x="12564" y="356460"/>
                  </a:cubicBezTo>
                  <a:cubicBezTo>
                    <a:pt x="-4188" y="372226"/>
                    <a:pt x="-4188" y="398010"/>
                    <a:pt x="12564" y="413776"/>
                  </a:cubicBezTo>
                  <a:lnTo>
                    <a:pt x="12564" y="413776"/>
                  </a:lnTo>
                  <a:lnTo>
                    <a:pt x="12564" y="413776"/>
                  </a:lnTo>
                  <a:cubicBezTo>
                    <a:pt x="-4188" y="429542"/>
                    <a:pt x="-4188" y="455326"/>
                    <a:pt x="12564" y="471092"/>
                  </a:cubicBezTo>
                  <a:lnTo>
                    <a:pt x="12564" y="471092"/>
                  </a:lnTo>
                  <a:lnTo>
                    <a:pt x="12564" y="471092"/>
                  </a:lnTo>
                  <a:lnTo>
                    <a:pt x="12564" y="471092"/>
                  </a:lnTo>
                  <a:lnTo>
                    <a:pt x="12564" y="471092"/>
                  </a:lnTo>
                  <a:lnTo>
                    <a:pt x="12564" y="471092"/>
                  </a:lnTo>
                  <a:cubicBezTo>
                    <a:pt x="29315" y="487844"/>
                    <a:pt x="56577" y="487844"/>
                    <a:pt x="73328" y="471092"/>
                  </a:cubicBezTo>
                  <a:lnTo>
                    <a:pt x="73328" y="471092"/>
                  </a:lnTo>
                  <a:lnTo>
                    <a:pt x="73328" y="471092"/>
                  </a:lnTo>
                  <a:lnTo>
                    <a:pt x="73328" y="471092"/>
                  </a:lnTo>
                  <a:lnTo>
                    <a:pt x="73328" y="471092"/>
                  </a:lnTo>
                  <a:lnTo>
                    <a:pt x="73328" y="471092"/>
                  </a:lnTo>
                  <a:cubicBezTo>
                    <a:pt x="90080" y="487844"/>
                    <a:pt x="117342" y="487844"/>
                    <a:pt x="134093" y="471092"/>
                  </a:cubicBezTo>
                  <a:lnTo>
                    <a:pt x="134093" y="471092"/>
                  </a:lnTo>
                  <a:lnTo>
                    <a:pt x="134093" y="471092"/>
                  </a:lnTo>
                  <a:lnTo>
                    <a:pt x="134093" y="471092"/>
                  </a:lnTo>
                  <a:lnTo>
                    <a:pt x="134093" y="471092"/>
                  </a:lnTo>
                  <a:lnTo>
                    <a:pt x="134093" y="471092"/>
                  </a:lnTo>
                  <a:cubicBezTo>
                    <a:pt x="150845" y="487844"/>
                    <a:pt x="178107" y="487844"/>
                    <a:pt x="194858" y="471092"/>
                  </a:cubicBezTo>
                  <a:lnTo>
                    <a:pt x="194858" y="471092"/>
                  </a:lnTo>
                  <a:lnTo>
                    <a:pt x="194858" y="471092"/>
                  </a:lnTo>
                  <a:lnTo>
                    <a:pt x="194858" y="471092"/>
                  </a:lnTo>
                  <a:lnTo>
                    <a:pt x="194858" y="471092"/>
                  </a:lnTo>
                  <a:lnTo>
                    <a:pt x="194858" y="471092"/>
                  </a:lnTo>
                  <a:cubicBezTo>
                    <a:pt x="211610" y="487844"/>
                    <a:pt x="238872" y="487844"/>
                    <a:pt x="255623" y="471092"/>
                  </a:cubicBezTo>
                  <a:lnTo>
                    <a:pt x="255623" y="471092"/>
                  </a:lnTo>
                  <a:lnTo>
                    <a:pt x="255623" y="471092"/>
                  </a:lnTo>
                  <a:lnTo>
                    <a:pt x="255623" y="471092"/>
                  </a:lnTo>
                  <a:lnTo>
                    <a:pt x="255623" y="471092"/>
                  </a:lnTo>
                  <a:lnTo>
                    <a:pt x="255623" y="471092"/>
                  </a:lnTo>
                  <a:cubicBezTo>
                    <a:pt x="272375" y="487844"/>
                    <a:pt x="299637" y="487844"/>
                    <a:pt x="316388" y="471092"/>
                  </a:cubicBezTo>
                  <a:lnTo>
                    <a:pt x="316388" y="471092"/>
                  </a:lnTo>
                  <a:lnTo>
                    <a:pt x="316388" y="471092"/>
                  </a:lnTo>
                  <a:lnTo>
                    <a:pt x="316388" y="471092"/>
                  </a:lnTo>
                  <a:lnTo>
                    <a:pt x="316388" y="471092"/>
                  </a:lnTo>
                  <a:lnTo>
                    <a:pt x="316388" y="471092"/>
                  </a:lnTo>
                  <a:cubicBezTo>
                    <a:pt x="333140" y="487844"/>
                    <a:pt x="360402" y="487844"/>
                    <a:pt x="377153" y="471092"/>
                  </a:cubicBezTo>
                  <a:cubicBezTo>
                    <a:pt x="393904" y="487844"/>
                    <a:pt x="421167" y="487844"/>
                    <a:pt x="437918" y="471092"/>
                  </a:cubicBezTo>
                  <a:lnTo>
                    <a:pt x="437918" y="471092"/>
                  </a:lnTo>
                  <a:lnTo>
                    <a:pt x="437918" y="471092"/>
                  </a:lnTo>
                  <a:lnTo>
                    <a:pt x="437918" y="471092"/>
                  </a:lnTo>
                  <a:lnTo>
                    <a:pt x="437918" y="471092"/>
                  </a:lnTo>
                  <a:lnTo>
                    <a:pt x="437918" y="471092"/>
                  </a:lnTo>
                  <a:cubicBezTo>
                    <a:pt x="454669" y="487844"/>
                    <a:pt x="481931" y="487844"/>
                    <a:pt x="498683" y="471092"/>
                  </a:cubicBezTo>
                  <a:lnTo>
                    <a:pt x="498683" y="471092"/>
                  </a:lnTo>
                  <a:lnTo>
                    <a:pt x="498683" y="471092"/>
                  </a:lnTo>
                  <a:lnTo>
                    <a:pt x="498683" y="471092"/>
                  </a:lnTo>
                  <a:lnTo>
                    <a:pt x="498683" y="471092"/>
                  </a:lnTo>
                  <a:lnTo>
                    <a:pt x="498683" y="471092"/>
                  </a:lnTo>
                  <a:cubicBezTo>
                    <a:pt x="515434" y="487844"/>
                    <a:pt x="542696" y="487844"/>
                    <a:pt x="559448" y="471092"/>
                  </a:cubicBezTo>
                  <a:lnTo>
                    <a:pt x="559448" y="471092"/>
                  </a:lnTo>
                  <a:lnTo>
                    <a:pt x="559448" y="471092"/>
                  </a:lnTo>
                  <a:lnTo>
                    <a:pt x="559448" y="471092"/>
                  </a:lnTo>
                  <a:lnTo>
                    <a:pt x="559448" y="471092"/>
                  </a:lnTo>
                  <a:lnTo>
                    <a:pt x="559448" y="471092"/>
                  </a:lnTo>
                  <a:cubicBezTo>
                    <a:pt x="576199" y="487844"/>
                    <a:pt x="603461" y="487844"/>
                    <a:pt x="620213" y="471092"/>
                  </a:cubicBezTo>
                  <a:lnTo>
                    <a:pt x="620213" y="471092"/>
                  </a:lnTo>
                  <a:lnTo>
                    <a:pt x="620213" y="471092"/>
                  </a:lnTo>
                  <a:lnTo>
                    <a:pt x="620213" y="471092"/>
                  </a:lnTo>
                  <a:lnTo>
                    <a:pt x="620213" y="471092"/>
                  </a:lnTo>
                  <a:lnTo>
                    <a:pt x="620213" y="471092"/>
                  </a:lnTo>
                  <a:cubicBezTo>
                    <a:pt x="636964" y="487844"/>
                    <a:pt x="664226" y="487844"/>
                    <a:pt x="680978" y="471092"/>
                  </a:cubicBezTo>
                  <a:lnTo>
                    <a:pt x="680978" y="471092"/>
                  </a:lnTo>
                  <a:lnTo>
                    <a:pt x="680978" y="471092"/>
                  </a:lnTo>
                  <a:lnTo>
                    <a:pt x="680978" y="471092"/>
                  </a:lnTo>
                  <a:lnTo>
                    <a:pt x="680978" y="471092"/>
                  </a:lnTo>
                  <a:lnTo>
                    <a:pt x="680978" y="471092"/>
                  </a:lnTo>
                  <a:cubicBezTo>
                    <a:pt x="697729" y="487844"/>
                    <a:pt x="724991" y="487844"/>
                    <a:pt x="741743" y="471092"/>
                  </a:cubicBezTo>
                  <a:lnTo>
                    <a:pt x="741743" y="471092"/>
                  </a:lnTo>
                  <a:lnTo>
                    <a:pt x="741743" y="471092"/>
                  </a:lnTo>
                  <a:lnTo>
                    <a:pt x="741743" y="471092"/>
                  </a:lnTo>
                  <a:lnTo>
                    <a:pt x="741743" y="471092"/>
                  </a:lnTo>
                  <a:cubicBezTo>
                    <a:pt x="758494" y="455326"/>
                    <a:pt x="758494" y="429542"/>
                    <a:pt x="741743" y="413776"/>
                  </a:cubicBezTo>
                  <a:lnTo>
                    <a:pt x="741743" y="413776"/>
                  </a:lnTo>
                  <a:cubicBezTo>
                    <a:pt x="758494" y="398010"/>
                    <a:pt x="758494" y="372226"/>
                    <a:pt x="741743" y="356460"/>
                  </a:cubicBezTo>
                  <a:lnTo>
                    <a:pt x="741743" y="356460"/>
                  </a:lnTo>
                  <a:cubicBezTo>
                    <a:pt x="758494" y="340694"/>
                    <a:pt x="758494" y="314910"/>
                    <a:pt x="741743" y="299144"/>
                  </a:cubicBezTo>
                  <a:lnTo>
                    <a:pt x="741743" y="299144"/>
                  </a:lnTo>
                  <a:cubicBezTo>
                    <a:pt x="758494" y="283378"/>
                    <a:pt x="758494" y="257594"/>
                    <a:pt x="741743" y="241828"/>
                  </a:cubicBezTo>
                  <a:lnTo>
                    <a:pt x="741743" y="241828"/>
                  </a:lnTo>
                  <a:cubicBezTo>
                    <a:pt x="758494" y="226062"/>
                    <a:pt x="758494" y="200278"/>
                    <a:pt x="741743" y="184512"/>
                  </a:cubicBezTo>
                  <a:lnTo>
                    <a:pt x="741743" y="184512"/>
                  </a:lnTo>
                  <a:cubicBezTo>
                    <a:pt x="758494" y="168746"/>
                    <a:pt x="758494" y="142962"/>
                    <a:pt x="741743" y="127196"/>
                  </a:cubicBezTo>
                  <a:lnTo>
                    <a:pt x="741743" y="127196"/>
                  </a:lnTo>
                  <a:cubicBezTo>
                    <a:pt x="758494" y="111430"/>
                    <a:pt x="758494" y="85646"/>
                    <a:pt x="741743" y="69880"/>
                  </a:cubicBezTo>
                  <a:close/>
                  <a:moveTo>
                    <a:pt x="376660" y="12564"/>
                  </a:moveTo>
                  <a:lnTo>
                    <a:pt x="376660" y="12564"/>
                  </a:lnTo>
                  <a:lnTo>
                    <a:pt x="376660" y="12564"/>
                  </a:lnTo>
                  <a:lnTo>
                    <a:pt x="376660" y="12564"/>
                  </a:lnTo>
                  <a:close/>
                </a:path>
              </a:pathLst>
            </a:custGeom>
            <a:solidFill>
              <a:schemeClr val="bg1"/>
            </a:solidFill>
            <a:ln w="1637" cap="flat">
              <a:noFill/>
              <a:prstDash val="solid"/>
              <a:miter/>
            </a:ln>
          </p:spPr>
          <p:txBody>
            <a:bodyPr rtlCol="false" anchor="ctr">
              <a:spAutoFit/>
            </a:bodyPr>
            <a:lstStyle/>
            <a:p>
              <a:pPr/>
              <a:endParaRPr lang="zh-CN" altLang="en-US"/>
            </a:p>
          </p:txBody>
        </p:sp>
        <p:sp>
          <p:nvSpPr>
            <p:cNvPr id="256" name="任意多边形: 形状 61"/>
            <p:cNvSpPr/>
            <p:nvPr/>
          </p:nvSpPr>
          <p:spPr>
            <a:xfrm>
              <a:off x="2011852" y="2309329"/>
              <a:ext cx="505827" cy="37773"/>
            </a:xfrm>
            <a:custGeom>
              <a:avLst/>
              <a:gdLst>
                <a:gd name="connsiteX0" fmla="*/ 0 w 505826"/>
                <a:gd name="connsiteY0" fmla="*/ 0 h 37772"/>
                <a:gd name="connsiteX1" fmla="*/ 506648 w 505826"/>
                <a:gd name="connsiteY1" fmla="*/ 0 h 37772"/>
                <a:gd name="connsiteX2" fmla="*/ 506648 w 505826"/>
                <a:gd name="connsiteY2" fmla="*/ 37773 h 37772"/>
                <a:gd name="connsiteX3" fmla="*/ 0 w 505826"/>
                <a:gd name="connsiteY3" fmla="*/ 37773 h 37772"/>
              </a:gdLst>
              <a:ahLst/>
              <a:cxnLst>
                <a:cxn ang="0">
                  <a:pos x="connsiteX0" y="connsiteY0"/>
                </a:cxn>
                <a:cxn ang="0">
                  <a:pos x="connsiteX1" y="connsiteY1"/>
                </a:cxn>
                <a:cxn ang="0">
                  <a:pos x="connsiteX2" y="connsiteY2"/>
                </a:cxn>
                <a:cxn ang="0">
                  <a:pos x="connsiteX3" y="connsiteY3"/>
                </a:cxn>
              </a:cxnLst>
              <a:rect l="l" t="t" r="r" b="b"/>
              <a:pathLst>
                <a:path w="505826" h="37772">
                  <a:moveTo>
                    <a:pt x="0" y="0"/>
                  </a:moveTo>
                  <a:lnTo>
                    <a:pt x="506648" y="0"/>
                  </a:lnTo>
                  <a:lnTo>
                    <a:pt x="506648" y="37773"/>
                  </a:lnTo>
                  <a:lnTo>
                    <a:pt x="0" y="37773"/>
                  </a:lnTo>
                  <a:close/>
                </a:path>
              </a:pathLst>
            </a:custGeom>
            <a:solidFill>
              <a:schemeClr val="bg1">
                <a:lumMod val="75000"/>
              </a:schemeClr>
            </a:solidFill>
            <a:ln w="1637" cap="flat">
              <a:noFill/>
              <a:prstDash val="solid"/>
              <a:miter/>
            </a:ln>
          </p:spPr>
          <p:txBody>
            <a:bodyPr rtlCol="false" anchor="ctr">
              <a:spAutoFit/>
            </a:bodyPr>
            <a:lstStyle/>
            <a:p>
              <a:pPr/>
              <a:endParaRPr lang="zh-CN" altLang="en-US"/>
            </a:p>
          </p:txBody>
        </p:sp>
        <p:sp>
          <p:nvSpPr>
            <p:cNvPr id="257" name="任意多边形: 形状 62"/>
            <p:cNvSpPr/>
            <p:nvPr/>
          </p:nvSpPr>
          <p:spPr>
            <a:xfrm>
              <a:off x="1962419" y="2414764"/>
              <a:ext cx="604365" cy="37773"/>
            </a:xfrm>
            <a:custGeom>
              <a:avLst/>
              <a:gdLst>
                <a:gd name="connsiteX0" fmla="*/ 0 w 604364"/>
                <a:gd name="connsiteY0" fmla="*/ 0 h 37772"/>
                <a:gd name="connsiteX1" fmla="*/ 605186 w 604364"/>
                <a:gd name="connsiteY1" fmla="*/ 0 h 37772"/>
                <a:gd name="connsiteX2" fmla="*/ 605186 w 604364"/>
                <a:gd name="connsiteY2" fmla="*/ 37773 h 37772"/>
                <a:gd name="connsiteX3" fmla="*/ 0 w 604364"/>
                <a:gd name="connsiteY3" fmla="*/ 37773 h 37772"/>
              </a:gdLst>
              <a:ahLst/>
              <a:cxnLst>
                <a:cxn ang="0">
                  <a:pos x="connsiteX0" y="connsiteY0"/>
                </a:cxn>
                <a:cxn ang="0">
                  <a:pos x="connsiteX1" y="connsiteY1"/>
                </a:cxn>
                <a:cxn ang="0">
                  <a:pos x="connsiteX2" y="connsiteY2"/>
                </a:cxn>
                <a:cxn ang="0">
                  <a:pos x="connsiteX3" y="connsiteY3"/>
                </a:cxn>
              </a:cxnLst>
              <a:rect l="l" t="t" r="r" b="b"/>
              <a:pathLst>
                <a:path w="604364" h="37772">
                  <a:moveTo>
                    <a:pt x="0" y="0"/>
                  </a:moveTo>
                  <a:lnTo>
                    <a:pt x="605186" y="0"/>
                  </a:lnTo>
                  <a:lnTo>
                    <a:pt x="605186" y="37773"/>
                  </a:lnTo>
                  <a:lnTo>
                    <a:pt x="0" y="37773"/>
                  </a:lnTo>
                  <a:close/>
                </a:path>
              </a:pathLst>
            </a:custGeom>
            <a:solidFill>
              <a:schemeClr val="bg1">
                <a:lumMod val="75000"/>
              </a:schemeClr>
            </a:solidFill>
            <a:ln w="1637" cap="flat">
              <a:noFill/>
              <a:prstDash val="solid"/>
              <a:miter/>
            </a:ln>
          </p:spPr>
          <p:txBody>
            <a:bodyPr rtlCol="false" anchor="ctr">
              <a:spAutoFit/>
            </a:bodyPr>
            <a:lstStyle/>
            <a:p>
              <a:pPr/>
              <a:endParaRPr lang="zh-CN" altLang="en-US"/>
            </a:p>
          </p:txBody>
        </p:sp>
        <p:sp>
          <p:nvSpPr>
            <p:cNvPr id="258" name="任意多边形: 形状 63"/>
            <p:cNvSpPr/>
            <p:nvPr/>
          </p:nvSpPr>
          <p:spPr>
            <a:xfrm>
              <a:off x="2113345" y="2520035"/>
              <a:ext cx="302182" cy="37773"/>
            </a:xfrm>
            <a:custGeom>
              <a:avLst/>
              <a:gdLst>
                <a:gd name="connsiteX0" fmla="*/ 0 w 302182"/>
                <a:gd name="connsiteY0" fmla="*/ 0 h 37772"/>
                <a:gd name="connsiteX1" fmla="*/ 303496 w 302182"/>
                <a:gd name="connsiteY1" fmla="*/ 0 h 37772"/>
                <a:gd name="connsiteX2" fmla="*/ 303496 w 302182"/>
                <a:gd name="connsiteY2" fmla="*/ 37773 h 37772"/>
                <a:gd name="connsiteX3" fmla="*/ 0 w 302182"/>
                <a:gd name="connsiteY3" fmla="*/ 37773 h 37772"/>
              </a:gdLst>
              <a:ahLst/>
              <a:cxnLst>
                <a:cxn ang="0">
                  <a:pos x="connsiteX0" y="connsiteY0"/>
                </a:cxn>
                <a:cxn ang="0">
                  <a:pos x="connsiteX1" y="connsiteY1"/>
                </a:cxn>
                <a:cxn ang="0">
                  <a:pos x="connsiteX2" y="connsiteY2"/>
                </a:cxn>
                <a:cxn ang="0">
                  <a:pos x="connsiteX3" y="connsiteY3"/>
                </a:cxn>
              </a:cxnLst>
              <a:rect l="l" t="t" r="r" b="b"/>
              <a:pathLst>
                <a:path w="302182" h="37772">
                  <a:moveTo>
                    <a:pt x="0" y="0"/>
                  </a:moveTo>
                  <a:lnTo>
                    <a:pt x="303496" y="0"/>
                  </a:lnTo>
                  <a:lnTo>
                    <a:pt x="303496" y="37773"/>
                  </a:lnTo>
                  <a:lnTo>
                    <a:pt x="0" y="37773"/>
                  </a:lnTo>
                  <a:close/>
                </a:path>
              </a:pathLst>
            </a:custGeom>
            <a:solidFill>
              <a:schemeClr val="bg1">
                <a:lumMod val="75000"/>
              </a:schemeClr>
            </a:solidFill>
            <a:ln w="1637" cap="flat">
              <a:noFill/>
              <a:prstDash val="solid"/>
              <a:miter/>
            </a:ln>
          </p:spPr>
          <p:txBody>
            <a:bodyPr rtlCol="false" anchor="ctr">
              <a:spAutoFit/>
            </a:bodyPr>
            <a:lstStyle/>
            <a:p>
              <a:pPr/>
              <a:endParaRPr lang="zh-CN" altLang="en-US"/>
            </a:p>
          </p:txBody>
        </p:sp>
        <p:sp>
          <p:nvSpPr>
            <p:cNvPr id="259" name="任意多边形: 形状 64"/>
            <p:cNvSpPr/>
            <p:nvPr/>
          </p:nvSpPr>
          <p:spPr>
            <a:xfrm>
              <a:off x="2541984" y="2588519"/>
              <a:ext cx="49269" cy="54196"/>
            </a:xfrm>
            <a:custGeom>
              <a:avLst/>
              <a:gdLst>
                <a:gd name="connsiteX0" fmla="*/ 49433 w 49268"/>
                <a:gd name="connsiteY0" fmla="*/ 42207 h 54195"/>
                <a:gd name="connsiteX1" fmla="*/ 26605 w 49268"/>
                <a:gd name="connsiteY1" fmla="*/ 34652 h 54195"/>
                <a:gd name="connsiteX2" fmla="*/ 13795 w 49268"/>
                <a:gd name="connsiteY2" fmla="*/ 55181 h 54195"/>
                <a:gd name="connsiteX3" fmla="*/ 0 w 49268"/>
                <a:gd name="connsiteY3" fmla="*/ 17244 h 54195"/>
                <a:gd name="connsiteX4" fmla="*/ 34160 w 49268"/>
                <a:gd name="connsiteY4" fmla="*/ 0 h 54195"/>
                <a:gd name="connsiteX5" fmla="*/ 49433 w 49268"/>
                <a:gd name="connsiteY5" fmla="*/ 42207 h 5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268" h="54195">
                  <a:moveTo>
                    <a:pt x="49433" y="42207"/>
                  </a:moveTo>
                  <a:lnTo>
                    <a:pt x="26605" y="34652"/>
                  </a:lnTo>
                  <a:lnTo>
                    <a:pt x="13795" y="55181"/>
                  </a:lnTo>
                  <a:lnTo>
                    <a:pt x="0" y="17244"/>
                  </a:lnTo>
                  <a:cubicBezTo>
                    <a:pt x="13138" y="15109"/>
                    <a:pt x="24963" y="8868"/>
                    <a:pt x="34160" y="0"/>
                  </a:cubicBezTo>
                  <a:lnTo>
                    <a:pt x="49433" y="42207"/>
                  </a:lnTo>
                  <a:close/>
                </a:path>
              </a:pathLst>
            </a:custGeom>
            <a:solidFill>
              <a:schemeClr val="bg1">
                <a:lumMod val="85000"/>
              </a:schemeClr>
            </a:solidFill>
            <a:ln w="1637" cap="flat">
              <a:noFill/>
              <a:prstDash val="solid"/>
              <a:miter/>
            </a:ln>
          </p:spPr>
          <p:txBody>
            <a:bodyPr rtlCol="false" anchor="ctr">
              <a:spAutoFit/>
            </a:bodyPr>
            <a:lstStyle/>
            <a:p>
              <a:pPr/>
              <a:endParaRPr lang="zh-CN" altLang="en-US"/>
            </a:p>
          </p:txBody>
        </p:sp>
        <p:sp>
          <p:nvSpPr>
            <p:cNvPr id="260" name="任意多边形: 形状 65"/>
            <p:cNvSpPr/>
            <p:nvPr/>
          </p:nvSpPr>
          <p:spPr>
            <a:xfrm>
              <a:off x="2471366" y="2588683"/>
              <a:ext cx="49269" cy="54196"/>
            </a:xfrm>
            <a:custGeom>
              <a:avLst/>
              <a:gdLst>
                <a:gd name="connsiteX0" fmla="*/ 49597 w 49268"/>
                <a:gd name="connsiteY0" fmla="*/ 17080 h 54195"/>
                <a:gd name="connsiteX1" fmla="*/ 35802 w 49268"/>
                <a:gd name="connsiteY1" fmla="*/ 55017 h 54195"/>
                <a:gd name="connsiteX2" fmla="*/ 22992 w 49268"/>
                <a:gd name="connsiteY2" fmla="*/ 34652 h 54195"/>
                <a:gd name="connsiteX3" fmla="*/ 0 w 49268"/>
                <a:gd name="connsiteY3" fmla="*/ 42207 h 54195"/>
                <a:gd name="connsiteX4" fmla="*/ 15273 w 49268"/>
                <a:gd name="connsiteY4" fmla="*/ 0 h 54195"/>
                <a:gd name="connsiteX5" fmla="*/ 49597 w 49268"/>
                <a:gd name="connsiteY5" fmla="*/ 17080 h 5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268" h="54195">
                  <a:moveTo>
                    <a:pt x="49597" y="17080"/>
                  </a:moveTo>
                  <a:lnTo>
                    <a:pt x="35802" y="55017"/>
                  </a:lnTo>
                  <a:lnTo>
                    <a:pt x="22992" y="34652"/>
                  </a:lnTo>
                  <a:lnTo>
                    <a:pt x="0" y="42207"/>
                  </a:lnTo>
                  <a:lnTo>
                    <a:pt x="15273" y="0"/>
                  </a:lnTo>
                  <a:cubicBezTo>
                    <a:pt x="24634" y="8704"/>
                    <a:pt x="36459" y="14945"/>
                    <a:pt x="49597" y="17080"/>
                  </a:cubicBezTo>
                  <a:close/>
                </a:path>
              </a:pathLst>
            </a:custGeom>
            <a:solidFill>
              <a:schemeClr val="bg1">
                <a:lumMod val="85000"/>
              </a:schemeClr>
            </a:solidFill>
            <a:ln w="1637" cap="flat">
              <a:noFill/>
              <a:prstDash val="solid"/>
              <a:miter/>
            </a:ln>
          </p:spPr>
          <p:txBody>
            <a:bodyPr rtlCol="false" anchor="ctr">
              <a:spAutoFit/>
            </a:bodyPr>
            <a:lstStyle/>
            <a:p>
              <a:pPr/>
              <a:endParaRPr lang="zh-CN" altLang="en-US"/>
            </a:p>
          </p:txBody>
        </p:sp>
        <p:sp>
          <p:nvSpPr>
            <p:cNvPr id="261" name="任意多边形: 形状 66"/>
            <p:cNvSpPr/>
            <p:nvPr/>
          </p:nvSpPr>
          <p:spPr>
            <a:xfrm>
              <a:off x="2467753" y="2479307"/>
              <a:ext cx="126457" cy="126457"/>
            </a:xfrm>
            <a:custGeom>
              <a:avLst/>
              <a:gdLst>
                <a:gd name="connsiteX0" fmla="*/ 127442 w 126456"/>
                <a:gd name="connsiteY0" fmla="*/ 63721 h 126456"/>
                <a:gd name="connsiteX1" fmla="*/ 63721 w 126456"/>
                <a:gd name="connsiteY1" fmla="*/ 127442 h 126456"/>
                <a:gd name="connsiteX2" fmla="*/ 0 w 126456"/>
                <a:gd name="connsiteY2" fmla="*/ 63721 h 126456"/>
                <a:gd name="connsiteX3" fmla="*/ 63721 w 126456"/>
                <a:gd name="connsiteY3" fmla="*/ 0 h 126456"/>
                <a:gd name="connsiteX4" fmla="*/ 127442 w 126456"/>
                <a:gd name="connsiteY4" fmla="*/ 63721 h 126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56" h="126456">
                  <a:moveTo>
                    <a:pt x="127442" y="63721"/>
                  </a:moveTo>
                  <a:cubicBezTo>
                    <a:pt x="127442" y="98913"/>
                    <a:pt x="98913" y="127442"/>
                    <a:pt x="63721" y="127442"/>
                  </a:cubicBezTo>
                  <a:cubicBezTo>
                    <a:pt x="28529" y="127442"/>
                    <a:pt x="0" y="98913"/>
                    <a:pt x="0" y="63721"/>
                  </a:cubicBezTo>
                  <a:cubicBezTo>
                    <a:pt x="0" y="28529"/>
                    <a:pt x="28529" y="0"/>
                    <a:pt x="63721" y="0"/>
                  </a:cubicBezTo>
                  <a:cubicBezTo>
                    <a:pt x="98913" y="0"/>
                    <a:pt x="127442" y="28529"/>
                    <a:pt x="127442" y="63721"/>
                  </a:cubicBezTo>
                  <a:close/>
                </a:path>
              </a:pathLst>
            </a:custGeom>
            <a:solidFill>
              <a:schemeClr val="bg1">
                <a:lumMod val="85000"/>
              </a:schemeClr>
            </a:solidFill>
            <a:ln w="1637" cap="flat">
              <a:noFill/>
              <a:prstDash val="solid"/>
              <a:miter/>
            </a:ln>
          </p:spPr>
          <p:txBody>
            <a:bodyPr rtlCol="false" anchor="ctr">
              <a:spAutoFit/>
            </a:bodyPr>
            <a:lstStyle/>
            <a:p>
              <a:pPr/>
              <a:endParaRPr lang="zh-CN" altLang="en-US"/>
            </a:p>
          </p:txBody>
        </p:sp>
        <p:sp>
          <p:nvSpPr>
            <p:cNvPr id="262" name="任意多边形: 形状 67"/>
            <p:cNvSpPr/>
            <p:nvPr/>
          </p:nvSpPr>
          <p:spPr>
            <a:xfrm>
              <a:off x="2481876" y="2493266"/>
              <a:ext cx="98538" cy="98538"/>
            </a:xfrm>
            <a:custGeom>
              <a:avLst/>
              <a:gdLst>
                <a:gd name="connsiteX0" fmla="*/ 49597 w 98537"/>
                <a:gd name="connsiteY0" fmla="*/ 99195 h 98537"/>
                <a:gd name="connsiteX1" fmla="*/ 0 w 98537"/>
                <a:gd name="connsiteY1" fmla="*/ 49597 h 98537"/>
                <a:gd name="connsiteX2" fmla="*/ 49597 w 98537"/>
                <a:gd name="connsiteY2" fmla="*/ 0 h 98537"/>
                <a:gd name="connsiteX3" fmla="*/ 99195 w 98537"/>
                <a:gd name="connsiteY3" fmla="*/ 49597 h 98537"/>
                <a:gd name="connsiteX4" fmla="*/ 49597 w 98537"/>
                <a:gd name="connsiteY4" fmla="*/ 99195 h 98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537" h="98537">
                  <a:moveTo>
                    <a:pt x="49597" y="99195"/>
                  </a:moveTo>
                  <a:cubicBezTo>
                    <a:pt x="22335" y="99195"/>
                    <a:pt x="0" y="77024"/>
                    <a:pt x="0" y="49597"/>
                  </a:cubicBezTo>
                  <a:cubicBezTo>
                    <a:pt x="0" y="22171"/>
                    <a:pt x="22171" y="0"/>
                    <a:pt x="49597" y="0"/>
                  </a:cubicBezTo>
                  <a:cubicBezTo>
                    <a:pt x="77024" y="0"/>
                    <a:pt x="99195" y="22171"/>
                    <a:pt x="99195" y="49597"/>
                  </a:cubicBezTo>
                  <a:cubicBezTo>
                    <a:pt x="99195" y="77024"/>
                    <a:pt x="76859" y="99195"/>
                    <a:pt x="49597" y="99195"/>
                  </a:cubicBezTo>
                  <a:close/>
                </a:path>
              </a:pathLst>
            </a:custGeom>
            <a:solidFill>
              <a:schemeClr val="bg1"/>
            </a:solidFill>
            <a:ln w="1637" cap="flat">
              <a:noFill/>
              <a:prstDash val="solid"/>
              <a:miter/>
            </a:ln>
          </p:spPr>
          <p:txBody>
            <a:bodyPr rtlCol="false" anchor="ctr">
              <a:spAutoFit/>
            </a:bodyPr>
            <a:lstStyle/>
            <a:p>
              <a:pPr/>
              <a:endParaRPr lang="zh-CN" altLang="en-US" dirty="false"/>
            </a:p>
          </p:txBody>
        </p:sp>
      </p:grpSp>
      <p:sp>
        <p:nvSpPr>
          <p:cNvPr id="263" name="椭圆 68"/>
          <p:cNvSpPr/>
          <p:nvPr/>
        </p:nvSpPr>
        <p:spPr>
          <a:xfrm>
            <a:off x="1994720" y="3186612"/>
            <a:ext cx="505334" cy="206397"/>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264" name="组合 72"/>
          <p:cNvGrpSpPr/>
          <p:nvPr/>
        </p:nvGrpSpPr>
        <p:grpSpPr>
          <a:xfrm>
            <a:off x="1021359" y="3613100"/>
            <a:ext cx="2526944" cy="1150109"/>
            <a:chOff x="1097557" y="3881653"/>
            <a:chExt cx="2526944" cy="1150109"/>
          </a:xfrm>
        </p:grpSpPr>
        <p:sp>
          <p:nvSpPr>
            <p:cNvPr id="265" name="文本框 19"/>
            <p:cNvSpPr txBox="true"/>
            <p:nvPr/>
          </p:nvSpPr>
          <p:spPr>
            <a:xfrm>
              <a:off x="1429092" y="3881653"/>
              <a:ext cx="1762275" cy="430374"/>
            </a:xfrm>
            <a:prstGeom prst="rect">
              <a:avLst/>
            </a:prstGeom>
            <a:noFill/>
          </p:spPr>
          <p:txBody>
            <a:bodyPr wrap="square" rtlCol="false">
              <a:spAutoFit/>
            </a:bodyPr>
            <a:lstStyle>
              <a:defPPr>
                <a:defRPr lang="zh-CN"/>
              </a:defPPr>
              <a:lvl1pPr>
                <a:lnSpc>
                  <a:spcPct val="120000"/>
                </a:lnSpc>
              </a:lvl1pPr>
            </a:lstStyle>
            <a:p>
              <a:pPr algn="ctr"/>
              <a:r>
                <a:rPr lang="zh-CN" altLang="en-US" sz="2000" b="true" dirty="false">
                  <a:latin typeface="+mn-ea"/>
                </a:rPr>
                <a:t>输入奖项名称</a:t>
              </a:r>
              <a:endParaRPr lang="zh-CN" altLang="en-US" sz="2000" b="true" dirty="false">
                <a:latin typeface="+mn-ea"/>
              </a:endParaRPr>
            </a:p>
          </p:txBody>
        </p:sp>
        <p:sp>
          <p:nvSpPr>
            <p:cNvPr id="266" name="文本框 71"/>
            <p:cNvSpPr txBox="true"/>
            <p:nvPr/>
          </p:nvSpPr>
          <p:spPr>
            <a:xfrm>
              <a:off x="1097557" y="4312027"/>
              <a:ext cx="2526944" cy="719735"/>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mn-ea"/>
                  <a:cs typeface="Lato Light"/>
                </a:defRPr>
              </a:lvl1pPr>
            </a:lstStyle>
            <a:p>
              <a:pPr/>
              <a:r>
                <a:rPr lang="zh-CN" altLang="en-US" dirty="false"/>
                <a:t>输入对奖项的简短描述</a:t>
              </a:r>
              <a:endParaRPr lang="en-US" altLang="zh-CN" dirty="false"/>
            </a:p>
            <a:p>
              <a:pPr/>
              <a:r>
                <a:rPr lang="zh-CN" altLang="en-US" dirty="false"/>
                <a:t>输入对奖项的简短描述</a:t>
              </a:r>
              <a:endParaRPr lang="en-US" altLang="zh-CN" dirty="false"/>
            </a:p>
          </p:txBody>
        </p:sp>
      </p:grpSp>
      <p:sp>
        <p:nvSpPr>
          <p:cNvPr id="267" name="椭圆 73"/>
          <p:cNvSpPr/>
          <p:nvPr/>
        </p:nvSpPr>
        <p:spPr>
          <a:xfrm>
            <a:off x="5843333" y="4094279"/>
            <a:ext cx="505334" cy="206397"/>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268" name="组合 74"/>
          <p:cNvGrpSpPr/>
          <p:nvPr/>
        </p:nvGrpSpPr>
        <p:grpSpPr>
          <a:xfrm>
            <a:off x="5654523" y="2629854"/>
            <a:ext cx="882954" cy="882948"/>
            <a:chOff x="4551200" y="726791"/>
            <a:chExt cx="4876800" cy="4876800"/>
          </a:xfrm>
        </p:grpSpPr>
        <p:sp>
          <p:nvSpPr>
            <p:cNvPr id="269" name="任意多边形: 形状 75"/>
            <p:cNvSpPr/>
            <p:nvPr/>
          </p:nvSpPr>
          <p:spPr>
            <a:xfrm>
              <a:off x="5388448" y="5264501"/>
              <a:ext cx="3200400" cy="314325"/>
            </a:xfrm>
            <a:custGeom>
              <a:avLst/>
              <a:gdLst>
                <a:gd name="connsiteX0" fmla="*/ 0 w 3200400"/>
                <a:gd name="connsiteY0" fmla="*/ 320040 h 314325"/>
                <a:gd name="connsiteX1" fmla="*/ 3202305 w 3200400"/>
                <a:gd name="connsiteY1" fmla="*/ 320040 h 314325"/>
                <a:gd name="connsiteX2" fmla="*/ 3202305 w 3200400"/>
                <a:gd name="connsiteY2" fmla="*/ 19050 h 314325"/>
                <a:gd name="connsiteX3" fmla="*/ 3183255 w 3200400"/>
                <a:gd name="connsiteY3" fmla="*/ 0 h 314325"/>
                <a:gd name="connsiteX4" fmla="*/ 19050 w 3200400"/>
                <a:gd name="connsiteY4" fmla="*/ 0 h 314325"/>
                <a:gd name="connsiteX5" fmla="*/ 0 w 3200400"/>
                <a:gd name="connsiteY5" fmla="*/ 19050 h 314325"/>
                <a:gd name="connsiteX6" fmla="*/ 0 w 3200400"/>
                <a:gd name="connsiteY6" fmla="*/ 320040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00400" h="314325">
                  <a:moveTo>
                    <a:pt x="0" y="320040"/>
                  </a:moveTo>
                  <a:lnTo>
                    <a:pt x="3202305" y="320040"/>
                  </a:lnTo>
                  <a:lnTo>
                    <a:pt x="3202305" y="19050"/>
                  </a:lnTo>
                  <a:cubicBezTo>
                    <a:pt x="3202305" y="8572"/>
                    <a:pt x="3193733" y="0"/>
                    <a:pt x="3183255" y="0"/>
                  </a:cubicBezTo>
                  <a:lnTo>
                    <a:pt x="19050" y="0"/>
                  </a:lnTo>
                  <a:cubicBezTo>
                    <a:pt x="8573" y="0"/>
                    <a:pt x="0" y="8572"/>
                    <a:pt x="0" y="19050"/>
                  </a:cubicBezTo>
                  <a:lnTo>
                    <a:pt x="0" y="320040"/>
                  </a:lnTo>
                  <a:close/>
                </a:path>
              </a:pathLst>
            </a:custGeom>
            <a:solidFill>
              <a:schemeClr val="bg1"/>
            </a:solidFill>
            <a:ln w="9525" cap="flat">
              <a:noFill/>
              <a:prstDash val="solid"/>
              <a:miter/>
            </a:ln>
          </p:spPr>
          <p:txBody>
            <a:bodyPr rtlCol="false" anchor="ctr">
              <a:spAutoFit/>
            </a:bodyPr>
            <a:lstStyle/>
            <a:p>
              <a:pPr/>
              <a:endParaRPr lang="zh-CN" altLang="en-US"/>
            </a:p>
          </p:txBody>
        </p:sp>
        <p:sp>
          <p:nvSpPr>
            <p:cNvPr id="270" name="任意多边形: 形状 76"/>
            <p:cNvSpPr/>
            <p:nvPr/>
          </p:nvSpPr>
          <p:spPr>
            <a:xfrm>
              <a:off x="5495127" y="745841"/>
              <a:ext cx="2981325" cy="3009900"/>
            </a:xfrm>
            <a:custGeom>
              <a:avLst/>
              <a:gdLst>
                <a:gd name="connsiteX0" fmla="*/ 0 w 2981325"/>
                <a:gd name="connsiteY0" fmla="*/ 0 h 3009900"/>
                <a:gd name="connsiteX1" fmla="*/ 0 w 2981325"/>
                <a:gd name="connsiteY1" fmla="*/ 865823 h 3009900"/>
                <a:gd name="connsiteX2" fmla="*/ 1224915 w 2981325"/>
                <a:gd name="connsiteY2" fmla="*/ 3010853 h 3009900"/>
                <a:gd name="connsiteX3" fmla="*/ 1762125 w 2981325"/>
                <a:gd name="connsiteY3" fmla="*/ 3010853 h 3009900"/>
                <a:gd name="connsiteX4" fmla="*/ 2987993 w 2981325"/>
                <a:gd name="connsiteY4" fmla="*/ 865823 h 3009900"/>
                <a:gd name="connsiteX5" fmla="*/ 2987993 w 2981325"/>
                <a:gd name="connsiteY5" fmla="*/ 0 h 3009900"/>
                <a:gd name="connsiteX6" fmla="*/ 0 w 2981325"/>
                <a:gd name="connsiteY6" fmla="*/ 0 h 300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81325" h="3009900">
                  <a:moveTo>
                    <a:pt x="0" y="0"/>
                  </a:moveTo>
                  <a:lnTo>
                    <a:pt x="0" y="865823"/>
                  </a:lnTo>
                  <a:cubicBezTo>
                    <a:pt x="0" y="1771650"/>
                    <a:pt x="479107" y="2591753"/>
                    <a:pt x="1224915" y="3010853"/>
                  </a:cubicBezTo>
                  <a:lnTo>
                    <a:pt x="1762125" y="3010853"/>
                  </a:lnTo>
                  <a:cubicBezTo>
                    <a:pt x="2508885" y="2592705"/>
                    <a:pt x="2987993" y="1772603"/>
                    <a:pt x="2987993" y="865823"/>
                  </a:cubicBezTo>
                  <a:lnTo>
                    <a:pt x="2987993" y="0"/>
                  </a:lnTo>
                  <a:lnTo>
                    <a:pt x="0" y="0"/>
                  </a:lnTo>
                  <a:close/>
                </a:path>
              </a:pathLst>
            </a:custGeom>
            <a:solidFill>
              <a:schemeClr val="bg1"/>
            </a:solidFill>
            <a:ln w="9525" cap="flat">
              <a:noFill/>
              <a:prstDash val="solid"/>
              <a:miter/>
            </a:ln>
          </p:spPr>
          <p:txBody>
            <a:bodyPr rtlCol="false" anchor="ctr">
              <a:spAutoFit/>
            </a:bodyPr>
            <a:lstStyle/>
            <a:p>
              <a:pPr/>
              <a:endParaRPr lang="zh-CN" altLang="en-US"/>
            </a:p>
          </p:txBody>
        </p:sp>
        <p:sp>
          <p:nvSpPr>
            <p:cNvPr id="271" name="任意多边形: 形状 77"/>
            <p:cNvSpPr/>
            <p:nvPr/>
          </p:nvSpPr>
          <p:spPr>
            <a:xfrm>
              <a:off x="4590252" y="979204"/>
              <a:ext cx="1390650" cy="2124075"/>
            </a:xfrm>
            <a:custGeom>
              <a:avLst/>
              <a:gdLst>
                <a:gd name="connsiteX0" fmla="*/ 1103948 w 1390650"/>
                <a:gd name="connsiteY0" fmla="*/ 1617345 h 2124075"/>
                <a:gd name="connsiteX1" fmla="*/ 337185 w 1390650"/>
                <a:gd name="connsiteY1" fmla="*/ 330518 h 2124075"/>
                <a:gd name="connsiteX2" fmla="*/ 904875 w 1390650"/>
                <a:gd name="connsiteY2" fmla="*/ 330518 h 2124075"/>
                <a:gd name="connsiteX3" fmla="*/ 904875 w 1390650"/>
                <a:gd name="connsiteY3" fmla="*/ 0 h 2124075"/>
                <a:gd name="connsiteX4" fmla="*/ 0 w 1390650"/>
                <a:gd name="connsiteY4" fmla="*/ 0 h 2124075"/>
                <a:gd name="connsiteX5" fmla="*/ 0 w 1390650"/>
                <a:gd name="connsiteY5" fmla="*/ 164783 h 2124075"/>
                <a:gd name="connsiteX6" fmla="*/ 1399223 w 1390650"/>
                <a:gd name="connsiteY6" fmla="*/ 2130743 h 2124075"/>
                <a:gd name="connsiteX7" fmla="*/ 1103948 w 1390650"/>
                <a:gd name="connsiteY7" fmla="*/ 1617345 h 2124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2124075">
                  <a:moveTo>
                    <a:pt x="1103948" y="1617345"/>
                  </a:moveTo>
                  <a:cubicBezTo>
                    <a:pt x="681038" y="1330643"/>
                    <a:pt x="387668" y="865823"/>
                    <a:pt x="337185" y="330518"/>
                  </a:cubicBezTo>
                  <a:lnTo>
                    <a:pt x="904875" y="330518"/>
                  </a:lnTo>
                  <a:lnTo>
                    <a:pt x="904875" y="0"/>
                  </a:lnTo>
                  <a:lnTo>
                    <a:pt x="0" y="0"/>
                  </a:lnTo>
                  <a:lnTo>
                    <a:pt x="0" y="164783"/>
                  </a:lnTo>
                  <a:cubicBezTo>
                    <a:pt x="0" y="1073468"/>
                    <a:pt x="585788" y="1846898"/>
                    <a:pt x="1399223" y="2130743"/>
                  </a:cubicBezTo>
                  <a:cubicBezTo>
                    <a:pt x="1281113" y="1973580"/>
                    <a:pt x="1182053" y="1801178"/>
                    <a:pt x="1103948" y="1617345"/>
                  </a:cubicBezTo>
                  <a:close/>
                </a:path>
              </a:pathLst>
            </a:custGeom>
            <a:solidFill>
              <a:schemeClr val="bg1"/>
            </a:solidFill>
            <a:ln w="9525" cap="flat">
              <a:noFill/>
              <a:prstDash val="solid"/>
              <a:miter/>
            </a:ln>
          </p:spPr>
          <p:txBody>
            <a:bodyPr rtlCol="false" anchor="ctr">
              <a:spAutoFit/>
            </a:bodyPr>
            <a:lstStyle/>
            <a:p>
              <a:pPr/>
              <a:endParaRPr lang="zh-CN" altLang="en-US"/>
            </a:p>
          </p:txBody>
        </p:sp>
        <p:sp>
          <p:nvSpPr>
            <p:cNvPr id="272" name="任意多边形: 形状 78"/>
            <p:cNvSpPr/>
            <p:nvPr/>
          </p:nvSpPr>
          <p:spPr>
            <a:xfrm>
              <a:off x="7990678" y="979204"/>
              <a:ext cx="1390650" cy="2124075"/>
            </a:xfrm>
            <a:custGeom>
              <a:avLst/>
              <a:gdLst>
                <a:gd name="connsiteX0" fmla="*/ 493395 w 1390650"/>
                <a:gd name="connsiteY0" fmla="*/ 0 h 2124075"/>
                <a:gd name="connsiteX1" fmla="*/ 493395 w 1390650"/>
                <a:gd name="connsiteY1" fmla="*/ 330518 h 2124075"/>
                <a:gd name="connsiteX2" fmla="*/ 1061085 w 1390650"/>
                <a:gd name="connsiteY2" fmla="*/ 330518 h 2124075"/>
                <a:gd name="connsiteX3" fmla="*/ 294322 w 1390650"/>
                <a:gd name="connsiteY3" fmla="*/ 1617345 h 2124075"/>
                <a:gd name="connsiteX4" fmla="*/ 0 w 1390650"/>
                <a:gd name="connsiteY4" fmla="*/ 2131695 h 2124075"/>
                <a:gd name="connsiteX5" fmla="*/ 1399223 w 1390650"/>
                <a:gd name="connsiteY5" fmla="*/ 165735 h 2124075"/>
                <a:gd name="connsiteX6" fmla="*/ 1399223 w 1390650"/>
                <a:gd name="connsiteY6" fmla="*/ 0 h 2124075"/>
                <a:gd name="connsiteX7" fmla="*/ 493395 w 1390650"/>
                <a:gd name="connsiteY7" fmla="*/ 0 h 2124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2124075">
                  <a:moveTo>
                    <a:pt x="493395" y="0"/>
                  </a:moveTo>
                  <a:lnTo>
                    <a:pt x="493395" y="330518"/>
                  </a:lnTo>
                  <a:lnTo>
                    <a:pt x="1061085" y="330518"/>
                  </a:lnTo>
                  <a:cubicBezTo>
                    <a:pt x="1010603" y="865823"/>
                    <a:pt x="718185" y="1330643"/>
                    <a:pt x="294322" y="1617345"/>
                  </a:cubicBezTo>
                  <a:cubicBezTo>
                    <a:pt x="216217" y="1801178"/>
                    <a:pt x="117157" y="1973580"/>
                    <a:pt x="0" y="2131695"/>
                  </a:cubicBezTo>
                  <a:cubicBezTo>
                    <a:pt x="813435" y="1847850"/>
                    <a:pt x="1399223" y="1074420"/>
                    <a:pt x="1399223" y="165735"/>
                  </a:cubicBezTo>
                  <a:lnTo>
                    <a:pt x="1399223" y="0"/>
                  </a:lnTo>
                  <a:lnTo>
                    <a:pt x="493395" y="0"/>
                  </a:lnTo>
                  <a:close/>
                </a:path>
              </a:pathLst>
            </a:custGeom>
            <a:solidFill>
              <a:schemeClr val="bg1"/>
            </a:solidFill>
            <a:ln w="9525" cap="flat">
              <a:noFill/>
              <a:prstDash val="solid"/>
              <a:miter/>
            </a:ln>
          </p:spPr>
          <p:txBody>
            <a:bodyPr rtlCol="false" anchor="ctr">
              <a:spAutoFit/>
            </a:bodyPr>
            <a:lstStyle/>
            <a:p>
              <a:pPr/>
              <a:endParaRPr lang="zh-CN" altLang="en-US"/>
            </a:p>
          </p:txBody>
        </p:sp>
        <p:sp>
          <p:nvSpPr>
            <p:cNvPr id="273" name="任意多边形: 形状 79"/>
            <p:cNvSpPr/>
            <p:nvPr/>
          </p:nvSpPr>
          <p:spPr>
            <a:xfrm>
              <a:off x="6721948" y="3756694"/>
              <a:ext cx="533400" cy="190500"/>
            </a:xfrm>
            <a:custGeom>
              <a:avLst/>
              <a:gdLst>
                <a:gd name="connsiteX0" fmla="*/ 0 w 533400"/>
                <a:gd name="connsiteY0" fmla="*/ 0 h 190500"/>
                <a:gd name="connsiteX1" fmla="*/ 536257 w 533400"/>
                <a:gd name="connsiteY1" fmla="*/ 0 h 190500"/>
                <a:gd name="connsiteX2" fmla="*/ 536257 w 533400"/>
                <a:gd name="connsiteY2" fmla="*/ 197168 h 190500"/>
                <a:gd name="connsiteX3" fmla="*/ 0 w 533400"/>
                <a:gd name="connsiteY3" fmla="*/ 197168 h 190500"/>
              </a:gdLst>
              <a:ahLst/>
              <a:cxnLst>
                <a:cxn ang="0">
                  <a:pos x="connsiteX0" y="connsiteY0"/>
                </a:cxn>
                <a:cxn ang="0">
                  <a:pos x="connsiteX1" y="connsiteY1"/>
                </a:cxn>
                <a:cxn ang="0">
                  <a:pos x="connsiteX2" y="connsiteY2"/>
                </a:cxn>
                <a:cxn ang="0">
                  <a:pos x="connsiteX3" y="connsiteY3"/>
                </a:cxn>
              </a:cxnLst>
              <a:rect l="l" t="t" r="r" b="b"/>
              <a:pathLst>
                <a:path w="533400" h="190500">
                  <a:moveTo>
                    <a:pt x="0" y="0"/>
                  </a:moveTo>
                  <a:lnTo>
                    <a:pt x="536257" y="0"/>
                  </a:lnTo>
                  <a:lnTo>
                    <a:pt x="536257" y="197168"/>
                  </a:lnTo>
                  <a:lnTo>
                    <a:pt x="0" y="197168"/>
                  </a:lnTo>
                  <a:close/>
                </a:path>
              </a:pathLst>
            </a:custGeom>
            <a:solidFill>
              <a:schemeClr val="bg1"/>
            </a:solidFill>
            <a:ln w="9525" cap="flat">
              <a:noFill/>
              <a:prstDash val="solid"/>
              <a:miter/>
            </a:ln>
          </p:spPr>
          <p:txBody>
            <a:bodyPr rtlCol="false" anchor="ctr">
              <a:spAutoFit/>
            </a:bodyPr>
            <a:lstStyle/>
            <a:p>
              <a:pPr/>
              <a:endParaRPr lang="zh-CN" altLang="en-US"/>
            </a:p>
          </p:txBody>
        </p:sp>
        <p:sp>
          <p:nvSpPr>
            <p:cNvPr id="274" name="任意多边形: 形状 80"/>
            <p:cNvSpPr/>
            <p:nvPr/>
          </p:nvSpPr>
          <p:spPr>
            <a:xfrm>
              <a:off x="6402860" y="3953861"/>
              <a:ext cx="1171575" cy="457200"/>
            </a:xfrm>
            <a:custGeom>
              <a:avLst/>
              <a:gdLst>
                <a:gd name="connsiteX0" fmla="*/ 0 w 1171575"/>
                <a:gd name="connsiteY0" fmla="*/ 461963 h 457200"/>
                <a:gd name="connsiteX1" fmla="*/ 1174433 w 1171575"/>
                <a:gd name="connsiteY1" fmla="*/ 461963 h 457200"/>
                <a:gd name="connsiteX2" fmla="*/ 1174433 w 1171575"/>
                <a:gd name="connsiteY2" fmla="*/ 19050 h 457200"/>
                <a:gd name="connsiteX3" fmla="*/ 1155383 w 1171575"/>
                <a:gd name="connsiteY3" fmla="*/ 0 h 457200"/>
                <a:gd name="connsiteX4" fmla="*/ 19050 w 1171575"/>
                <a:gd name="connsiteY4" fmla="*/ 0 h 457200"/>
                <a:gd name="connsiteX5" fmla="*/ 0 w 1171575"/>
                <a:gd name="connsiteY5" fmla="*/ 19050 h 457200"/>
                <a:gd name="connsiteX6" fmla="*/ 0 w 1171575"/>
                <a:gd name="connsiteY6" fmla="*/ 46196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1575" h="457200">
                  <a:moveTo>
                    <a:pt x="0" y="461963"/>
                  </a:moveTo>
                  <a:lnTo>
                    <a:pt x="1174433" y="461963"/>
                  </a:lnTo>
                  <a:lnTo>
                    <a:pt x="1174433" y="19050"/>
                  </a:lnTo>
                  <a:cubicBezTo>
                    <a:pt x="1174433" y="8573"/>
                    <a:pt x="1165860" y="0"/>
                    <a:pt x="1155383" y="0"/>
                  </a:cubicBezTo>
                  <a:lnTo>
                    <a:pt x="19050" y="0"/>
                  </a:lnTo>
                  <a:cubicBezTo>
                    <a:pt x="8573" y="0"/>
                    <a:pt x="0" y="8573"/>
                    <a:pt x="0" y="19050"/>
                  </a:cubicBezTo>
                  <a:lnTo>
                    <a:pt x="0" y="461963"/>
                  </a:lnTo>
                  <a:close/>
                </a:path>
              </a:pathLst>
            </a:custGeom>
            <a:solidFill>
              <a:schemeClr val="bg1"/>
            </a:solidFill>
            <a:ln w="9525" cap="flat">
              <a:noFill/>
              <a:prstDash val="solid"/>
              <a:miter/>
            </a:ln>
          </p:spPr>
          <p:txBody>
            <a:bodyPr rtlCol="false" anchor="ctr">
              <a:spAutoFit/>
            </a:bodyPr>
            <a:lstStyle/>
            <a:p>
              <a:pPr/>
              <a:endParaRPr lang="zh-CN" altLang="en-US"/>
            </a:p>
          </p:txBody>
        </p:sp>
        <p:sp>
          <p:nvSpPr>
            <p:cNvPr id="275" name="任意多边形: 形状 81"/>
            <p:cNvSpPr/>
            <p:nvPr/>
          </p:nvSpPr>
          <p:spPr>
            <a:xfrm>
              <a:off x="5764685" y="4415823"/>
              <a:ext cx="2447925" cy="847725"/>
            </a:xfrm>
            <a:custGeom>
              <a:avLst/>
              <a:gdLst>
                <a:gd name="connsiteX0" fmla="*/ 0 w 2447925"/>
                <a:gd name="connsiteY0" fmla="*/ 848678 h 847725"/>
                <a:gd name="connsiteX1" fmla="*/ 2449830 w 2447925"/>
                <a:gd name="connsiteY1" fmla="*/ 848678 h 847725"/>
                <a:gd name="connsiteX2" fmla="*/ 2449830 w 2447925"/>
                <a:gd name="connsiteY2" fmla="*/ 19050 h 847725"/>
                <a:gd name="connsiteX3" fmla="*/ 2430780 w 2447925"/>
                <a:gd name="connsiteY3" fmla="*/ 0 h 847725"/>
                <a:gd name="connsiteX4" fmla="*/ 19050 w 2447925"/>
                <a:gd name="connsiteY4" fmla="*/ 0 h 847725"/>
                <a:gd name="connsiteX5" fmla="*/ 0 w 2447925"/>
                <a:gd name="connsiteY5" fmla="*/ 19050 h 847725"/>
                <a:gd name="connsiteX6" fmla="*/ 0 w 2447925"/>
                <a:gd name="connsiteY6" fmla="*/ 848678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47925" h="847725">
                  <a:moveTo>
                    <a:pt x="0" y="848678"/>
                  </a:moveTo>
                  <a:lnTo>
                    <a:pt x="2449830" y="848678"/>
                  </a:lnTo>
                  <a:lnTo>
                    <a:pt x="2449830" y="19050"/>
                  </a:lnTo>
                  <a:cubicBezTo>
                    <a:pt x="2449830" y="8573"/>
                    <a:pt x="2441258" y="0"/>
                    <a:pt x="2430780" y="0"/>
                  </a:cubicBezTo>
                  <a:lnTo>
                    <a:pt x="19050" y="0"/>
                  </a:lnTo>
                  <a:cubicBezTo>
                    <a:pt x="8573" y="0"/>
                    <a:pt x="0" y="8573"/>
                    <a:pt x="0" y="19050"/>
                  </a:cubicBezTo>
                  <a:lnTo>
                    <a:pt x="0" y="848678"/>
                  </a:lnTo>
                  <a:close/>
                </a:path>
              </a:pathLst>
            </a:custGeom>
            <a:solidFill>
              <a:schemeClr val="bg1"/>
            </a:solidFill>
            <a:ln w="9525" cap="flat">
              <a:noFill/>
              <a:prstDash val="solid"/>
              <a:miter/>
            </a:ln>
          </p:spPr>
          <p:txBody>
            <a:bodyPr rtlCol="false" anchor="ctr">
              <a:spAutoFit/>
            </a:bodyPr>
            <a:lstStyle/>
            <a:p>
              <a:pPr/>
              <a:endParaRPr lang="zh-CN" altLang="en-US"/>
            </a:p>
          </p:txBody>
        </p:sp>
        <p:sp>
          <p:nvSpPr>
            <p:cNvPr id="276" name="任意多边形: 形状 82"/>
            <p:cNvSpPr/>
            <p:nvPr/>
          </p:nvSpPr>
          <p:spPr>
            <a:xfrm>
              <a:off x="6125683" y="1045879"/>
              <a:ext cx="1724025" cy="1638300"/>
            </a:xfrm>
            <a:custGeom>
              <a:avLst/>
              <a:gdLst>
                <a:gd name="connsiteX0" fmla="*/ 863918 w 1724025"/>
                <a:gd name="connsiteY0" fmla="*/ 0 h 1638300"/>
                <a:gd name="connsiteX1" fmla="*/ 1067752 w 1724025"/>
                <a:gd name="connsiteY1" fmla="*/ 627698 h 1638300"/>
                <a:gd name="connsiteX2" fmla="*/ 1727835 w 1724025"/>
                <a:gd name="connsiteY2" fmla="*/ 627698 h 1638300"/>
                <a:gd name="connsiteX3" fmla="*/ 1193483 w 1724025"/>
                <a:gd name="connsiteY3" fmla="*/ 1015365 h 1638300"/>
                <a:gd name="connsiteX4" fmla="*/ 1398270 w 1724025"/>
                <a:gd name="connsiteY4" fmla="*/ 1643063 h 1638300"/>
                <a:gd name="connsiteX5" fmla="*/ 863918 w 1724025"/>
                <a:gd name="connsiteY5" fmla="*/ 1255395 h 1638300"/>
                <a:gd name="connsiteX6" fmla="*/ 329565 w 1724025"/>
                <a:gd name="connsiteY6" fmla="*/ 1643063 h 1638300"/>
                <a:gd name="connsiteX7" fmla="*/ 534352 w 1724025"/>
                <a:gd name="connsiteY7" fmla="*/ 1015365 h 1638300"/>
                <a:gd name="connsiteX8" fmla="*/ 0 w 1724025"/>
                <a:gd name="connsiteY8" fmla="*/ 627698 h 1638300"/>
                <a:gd name="connsiteX9" fmla="*/ 660083 w 1724025"/>
                <a:gd name="connsiteY9" fmla="*/ 627698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24025" h="1638300">
                  <a:moveTo>
                    <a:pt x="863918" y="0"/>
                  </a:moveTo>
                  <a:lnTo>
                    <a:pt x="1067752" y="627698"/>
                  </a:lnTo>
                  <a:lnTo>
                    <a:pt x="1727835" y="627698"/>
                  </a:lnTo>
                  <a:lnTo>
                    <a:pt x="1193483" y="1015365"/>
                  </a:lnTo>
                  <a:lnTo>
                    <a:pt x="1398270" y="1643063"/>
                  </a:lnTo>
                  <a:lnTo>
                    <a:pt x="863918" y="1255395"/>
                  </a:lnTo>
                  <a:lnTo>
                    <a:pt x="329565" y="1643063"/>
                  </a:lnTo>
                  <a:lnTo>
                    <a:pt x="534352" y="1015365"/>
                  </a:lnTo>
                  <a:lnTo>
                    <a:pt x="0" y="627698"/>
                  </a:lnTo>
                  <a:lnTo>
                    <a:pt x="660083" y="627698"/>
                  </a:lnTo>
                  <a:close/>
                </a:path>
              </a:pathLst>
            </a:custGeom>
            <a:solidFill>
              <a:schemeClr val="accent1">
                <a:lumMod val="40000"/>
                <a:lumOff val="60000"/>
              </a:schemeClr>
            </a:solidFill>
            <a:ln w="9525" cap="flat">
              <a:noFill/>
              <a:prstDash val="solid"/>
              <a:miter/>
            </a:ln>
          </p:spPr>
          <p:txBody>
            <a:bodyPr rtlCol="false" anchor="ctr">
              <a:spAutoFit/>
            </a:bodyPr>
            <a:lstStyle/>
            <a:p>
              <a:pPr/>
              <a:endParaRPr lang="zh-CN" altLang="en-US"/>
            </a:p>
          </p:txBody>
        </p:sp>
      </p:grpSp>
      <p:grpSp>
        <p:nvGrpSpPr>
          <p:cNvPr id="277" name="组合 83"/>
          <p:cNvGrpSpPr/>
          <p:nvPr/>
        </p:nvGrpSpPr>
        <p:grpSpPr>
          <a:xfrm>
            <a:off x="4872875" y="4440180"/>
            <a:ext cx="2471655" cy="1150109"/>
            <a:chOff x="1084857" y="3881653"/>
            <a:chExt cx="2471655" cy="1150109"/>
          </a:xfrm>
        </p:grpSpPr>
        <p:sp>
          <p:nvSpPr>
            <p:cNvPr id="278" name="文本框 84"/>
            <p:cNvSpPr txBox="true"/>
            <p:nvPr/>
          </p:nvSpPr>
          <p:spPr>
            <a:xfrm>
              <a:off x="1429092" y="3881653"/>
              <a:ext cx="1762275" cy="430374"/>
            </a:xfrm>
            <a:prstGeom prst="rect">
              <a:avLst/>
            </a:prstGeom>
            <a:noFill/>
          </p:spPr>
          <p:txBody>
            <a:bodyPr wrap="square" rtlCol="false">
              <a:spAutoFit/>
            </a:bodyPr>
            <a:lstStyle>
              <a:defPPr>
                <a:defRPr lang="zh-CN"/>
              </a:defPPr>
              <a:lvl1pPr>
                <a:lnSpc>
                  <a:spcPct val="120000"/>
                </a:lnSpc>
              </a:lvl1pPr>
            </a:lstStyle>
            <a:p>
              <a:pPr algn="ctr"/>
              <a:r>
                <a:rPr lang="zh-CN" altLang="en-US" sz="2000" b="true" dirty="false">
                  <a:latin typeface="+mn-ea"/>
                </a:rPr>
                <a:t>输入奖项名称</a:t>
              </a:r>
              <a:endParaRPr lang="zh-CN" altLang="en-US" sz="2000" b="true" dirty="false">
                <a:latin typeface="+mn-ea"/>
              </a:endParaRPr>
            </a:p>
          </p:txBody>
        </p:sp>
        <p:sp>
          <p:nvSpPr>
            <p:cNvPr id="279" name="文本框 85"/>
            <p:cNvSpPr txBox="true"/>
            <p:nvPr/>
          </p:nvSpPr>
          <p:spPr>
            <a:xfrm>
              <a:off x="1084857" y="4312027"/>
              <a:ext cx="2471655" cy="719735"/>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mn-ea"/>
                  <a:cs typeface="Lato Light"/>
                </a:defRPr>
              </a:lvl1pPr>
            </a:lstStyle>
            <a:p>
              <a:pPr/>
              <a:r>
                <a:rPr lang="zh-CN" altLang="en-US" dirty="false"/>
                <a:t>输入对奖项的简短描述</a:t>
              </a:r>
              <a:endParaRPr lang="en-US" altLang="zh-CN" dirty="false"/>
            </a:p>
            <a:p>
              <a:pPr/>
              <a:r>
                <a:rPr lang="zh-CN" altLang="en-US" dirty="false"/>
                <a:t>输入对奖项的简短描述</a:t>
              </a:r>
              <a:endParaRPr lang="en-US" altLang="zh-CN" dirty="false"/>
            </a:p>
          </p:txBody>
        </p:sp>
      </p:grpSp>
      <p:sp>
        <p:nvSpPr>
          <p:cNvPr id="280" name="椭圆 86"/>
          <p:cNvSpPr/>
          <p:nvPr/>
        </p:nvSpPr>
        <p:spPr>
          <a:xfrm>
            <a:off x="9783590" y="3151692"/>
            <a:ext cx="505334" cy="206397"/>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281" name="组合 88"/>
          <p:cNvGrpSpPr/>
          <p:nvPr/>
        </p:nvGrpSpPr>
        <p:grpSpPr>
          <a:xfrm>
            <a:off x="9679413" y="1739951"/>
            <a:ext cx="712988" cy="894415"/>
            <a:chOff x="9544365" y="1875253"/>
            <a:chExt cx="765864" cy="960746"/>
          </a:xfrm>
        </p:grpSpPr>
        <p:sp>
          <p:nvSpPr>
            <p:cNvPr id="282" name="任意多边形: 形状 89"/>
            <p:cNvSpPr/>
            <p:nvPr/>
          </p:nvSpPr>
          <p:spPr>
            <a:xfrm>
              <a:off x="9665529" y="2559910"/>
              <a:ext cx="523813" cy="276089"/>
            </a:xfrm>
            <a:custGeom>
              <a:avLst/>
              <a:gdLst>
                <a:gd name="connsiteX0" fmla="*/ 491718 w 523813"/>
                <a:gd name="connsiteY0" fmla="*/ 272875 h 276089"/>
                <a:gd name="connsiteX1" fmla="*/ 273493 w 523813"/>
                <a:gd name="connsiteY1" fmla="*/ 136343 h 276089"/>
                <a:gd name="connsiteX2" fmla="*/ 250990 w 523813"/>
                <a:gd name="connsiteY2" fmla="*/ 136343 h 276089"/>
                <a:gd name="connsiteX3" fmla="*/ 32388 w 523813"/>
                <a:gd name="connsiteY3" fmla="*/ 272875 h 276089"/>
                <a:gd name="connsiteX4" fmla="*/ 430 w 523813"/>
                <a:gd name="connsiteY4" fmla="*/ 250750 h 276089"/>
                <a:gd name="connsiteX5" fmla="*/ 45625 w 523813"/>
                <a:gd name="connsiteY5" fmla="*/ 29689 h 276089"/>
                <a:gd name="connsiteX6" fmla="*/ 47705 w 523813"/>
                <a:gd name="connsiteY6" fmla="*/ 19667 h 276089"/>
                <a:gd name="connsiteX7" fmla="*/ 51676 w 523813"/>
                <a:gd name="connsiteY7" fmla="*/ 0 h 276089"/>
                <a:gd name="connsiteX8" fmla="*/ 108596 w 523813"/>
                <a:gd name="connsiteY8" fmla="*/ 9077 h 276089"/>
                <a:gd name="connsiteX9" fmla="*/ 176862 w 523813"/>
                <a:gd name="connsiteY9" fmla="*/ 64106 h 276089"/>
                <a:gd name="connsiteX10" fmla="*/ 262336 w 523813"/>
                <a:gd name="connsiteY10" fmla="*/ 44061 h 276089"/>
                <a:gd name="connsiteX11" fmla="*/ 347622 w 523813"/>
                <a:gd name="connsiteY11" fmla="*/ 64106 h 276089"/>
                <a:gd name="connsiteX12" fmla="*/ 415887 w 523813"/>
                <a:gd name="connsiteY12" fmla="*/ 9077 h 276089"/>
                <a:gd name="connsiteX13" fmla="*/ 472807 w 523813"/>
                <a:gd name="connsiteY13" fmla="*/ 189 h 276089"/>
                <a:gd name="connsiteX14" fmla="*/ 476778 w 523813"/>
                <a:gd name="connsiteY14" fmla="*/ 19856 h 276089"/>
                <a:gd name="connsiteX15" fmla="*/ 478859 w 523813"/>
                <a:gd name="connsiteY15" fmla="*/ 29689 h 276089"/>
                <a:gd name="connsiteX16" fmla="*/ 524054 w 523813"/>
                <a:gd name="connsiteY16" fmla="*/ 250750 h 276089"/>
                <a:gd name="connsiteX17" fmla="*/ 491718 w 523813"/>
                <a:gd name="connsiteY17" fmla="*/ 272875 h 27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3813" h="276089">
                  <a:moveTo>
                    <a:pt x="491718" y="272875"/>
                  </a:moveTo>
                  <a:lnTo>
                    <a:pt x="273493" y="136343"/>
                  </a:lnTo>
                  <a:cubicBezTo>
                    <a:pt x="266497" y="132183"/>
                    <a:pt x="257798" y="132183"/>
                    <a:pt x="250990" y="136343"/>
                  </a:cubicBezTo>
                  <a:lnTo>
                    <a:pt x="32388" y="272875"/>
                  </a:lnTo>
                  <a:cubicBezTo>
                    <a:pt x="16503" y="282708"/>
                    <a:pt x="-3163" y="268904"/>
                    <a:pt x="430" y="250750"/>
                  </a:cubicBezTo>
                  <a:lnTo>
                    <a:pt x="45625" y="29689"/>
                  </a:lnTo>
                  <a:lnTo>
                    <a:pt x="47705" y="19667"/>
                  </a:lnTo>
                  <a:lnTo>
                    <a:pt x="51676" y="0"/>
                  </a:lnTo>
                  <a:cubicBezTo>
                    <a:pt x="70965" y="2647"/>
                    <a:pt x="92522" y="1324"/>
                    <a:pt x="108596" y="9077"/>
                  </a:cubicBezTo>
                  <a:cubicBezTo>
                    <a:pt x="133180" y="20990"/>
                    <a:pt x="149631" y="57865"/>
                    <a:pt x="176862" y="64106"/>
                  </a:cubicBezTo>
                  <a:cubicBezTo>
                    <a:pt x="203336" y="70157"/>
                    <a:pt x="234160" y="44061"/>
                    <a:pt x="262336" y="44061"/>
                  </a:cubicBezTo>
                  <a:cubicBezTo>
                    <a:pt x="290324" y="44061"/>
                    <a:pt x="321147" y="70157"/>
                    <a:pt x="347622" y="64106"/>
                  </a:cubicBezTo>
                  <a:cubicBezTo>
                    <a:pt x="374852" y="57865"/>
                    <a:pt x="391304" y="20990"/>
                    <a:pt x="415887" y="9077"/>
                  </a:cubicBezTo>
                  <a:cubicBezTo>
                    <a:pt x="431961" y="1513"/>
                    <a:pt x="453519" y="2647"/>
                    <a:pt x="472807" y="189"/>
                  </a:cubicBezTo>
                  <a:lnTo>
                    <a:pt x="476778" y="19856"/>
                  </a:lnTo>
                  <a:lnTo>
                    <a:pt x="478859" y="29689"/>
                  </a:lnTo>
                  <a:lnTo>
                    <a:pt x="524054" y="250750"/>
                  </a:lnTo>
                  <a:cubicBezTo>
                    <a:pt x="527647" y="268904"/>
                    <a:pt x="507602" y="282708"/>
                    <a:pt x="491718" y="272875"/>
                  </a:cubicBezTo>
                  <a:close/>
                </a:path>
              </a:pathLst>
            </a:custGeom>
            <a:solidFill>
              <a:schemeClr val="bg1"/>
            </a:solidFill>
            <a:ln w="1879" cap="flat">
              <a:noFill/>
              <a:prstDash val="solid"/>
              <a:miter/>
            </a:ln>
          </p:spPr>
          <p:txBody>
            <a:bodyPr rtlCol="false" anchor="ctr">
              <a:spAutoFit/>
            </a:bodyPr>
            <a:lstStyle/>
            <a:p>
              <a:pPr/>
              <a:endParaRPr lang="zh-CN" altLang="en-US"/>
            </a:p>
          </p:txBody>
        </p:sp>
        <p:sp>
          <p:nvSpPr>
            <p:cNvPr id="283" name="任意多边形: 形状 90"/>
            <p:cNvSpPr/>
            <p:nvPr/>
          </p:nvSpPr>
          <p:spPr>
            <a:xfrm>
              <a:off x="9711532" y="2558015"/>
              <a:ext cx="431153" cy="94551"/>
            </a:xfrm>
            <a:custGeom>
              <a:avLst/>
              <a:gdLst>
                <a:gd name="connsiteX0" fmla="*/ 432477 w 431153"/>
                <a:gd name="connsiteY0" fmla="*/ 29689 h 94551"/>
                <a:gd name="connsiteX1" fmla="*/ 410919 w 431153"/>
                <a:gd name="connsiteY1" fmla="*/ 31769 h 94551"/>
                <a:gd name="connsiteX2" fmla="*/ 382743 w 431153"/>
                <a:gd name="connsiteY2" fmla="*/ 36308 h 94551"/>
                <a:gd name="connsiteX3" fmla="*/ 362320 w 431153"/>
                <a:gd name="connsiteY3" fmla="*/ 55029 h 94551"/>
                <a:gd name="connsiteX4" fmla="*/ 308048 w 431153"/>
                <a:gd name="connsiteY4" fmla="*/ 93227 h 94551"/>
                <a:gd name="connsiteX5" fmla="*/ 293109 w 431153"/>
                <a:gd name="connsiteY5" fmla="*/ 94740 h 94551"/>
                <a:gd name="connsiteX6" fmla="*/ 244320 w 431153"/>
                <a:gd name="connsiteY6" fmla="*/ 82260 h 94551"/>
                <a:gd name="connsiteX7" fmla="*/ 216333 w 431153"/>
                <a:gd name="connsiteY7" fmla="*/ 73939 h 94551"/>
                <a:gd name="connsiteX8" fmla="*/ 188157 w 431153"/>
                <a:gd name="connsiteY8" fmla="*/ 82260 h 94551"/>
                <a:gd name="connsiteX9" fmla="*/ 139368 w 431153"/>
                <a:gd name="connsiteY9" fmla="*/ 94740 h 94551"/>
                <a:gd name="connsiteX10" fmla="*/ 124429 w 431153"/>
                <a:gd name="connsiteY10" fmla="*/ 93227 h 94551"/>
                <a:gd name="connsiteX11" fmla="*/ 70157 w 431153"/>
                <a:gd name="connsiteY11" fmla="*/ 55029 h 94551"/>
                <a:gd name="connsiteX12" fmla="*/ 49734 w 431153"/>
                <a:gd name="connsiteY12" fmla="*/ 36308 h 94551"/>
                <a:gd name="connsiteX13" fmla="*/ 21558 w 431153"/>
                <a:gd name="connsiteY13" fmla="*/ 31769 h 94551"/>
                <a:gd name="connsiteX14" fmla="*/ 0 w 431153"/>
                <a:gd name="connsiteY14" fmla="*/ 29689 h 94551"/>
                <a:gd name="connsiteX15" fmla="*/ 2080 w 431153"/>
                <a:gd name="connsiteY15" fmla="*/ 19667 h 94551"/>
                <a:gd name="connsiteX16" fmla="*/ 6051 w 431153"/>
                <a:gd name="connsiteY16" fmla="*/ 0 h 94551"/>
                <a:gd name="connsiteX17" fmla="*/ 62971 w 431153"/>
                <a:gd name="connsiteY17" fmla="*/ 9077 h 94551"/>
                <a:gd name="connsiteX18" fmla="*/ 131237 w 431153"/>
                <a:gd name="connsiteY18" fmla="*/ 64106 h 94551"/>
                <a:gd name="connsiteX19" fmla="*/ 216711 w 431153"/>
                <a:gd name="connsiteY19" fmla="*/ 44061 h 94551"/>
                <a:gd name="connsiteX20" fmla="*/ 301996 w 431153"/>
                <a:gd name="connsiteY20" fmla="*/ 64106 h 94551"/>
                <a:gd name="connsiteX21" fmla="*/ 370262 w 431153"/>
                <a:gd name="connsiteY21" fmla="*/ 9077 h 94551"/>
                <a:gd name="connsiteX22" fmla="*/ 427182 w 431153"/>
                <a:gd name="connsiteY22" fmla="*/ 189 h 94551"/>
                <a:gd name="connsiteX23" fmla="*/ 431153 w 431153"/>
                <a:gd name="connsiteY23" fmla="*/ 19856 h 94551"/>
                <a:gd name="connsiteX24" fmla="*/ 432477 w 431153"/>
                <a:gd name="connsiteY24" fmla="*/ 29689 h 9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31153" h="94551">
                  <a:moveTo>
                    <a:pt x="432477" y="29689"/>
                  </a:moveTo>
                  <a:cubicBezTo>
                    <a:pt x="424913" y="30635"/>
                    <a:pt x="417727" y="31202"/>
                    <a:pt x="410919" y="31769"/>
                  </a:cubicBezTo>
                  <a:cubicBezTo>
                    <a:pt x="399952" y="32526"/>
                    <a:pt x="388794" y="33282"/>
                    <a:pt x="382743" y="36308"/>
                  </a:cubicBezTo>
                  <a:cubicBezTo>
                    <a:pt x="377070" y="38955"/>
                    <a:pt x="369506" y="47086"/>
                    <a:pt x="362320" y="55029"/>
                  </a:cubicBezTo>
                  <a:cubicBezTo>
                    <a:pt x="348894" y="69590"/>
                    <a:pt x="332442" y="87554"/>
                    <a:pt x="308048" y="93227"/>
                  </a:cubicBezTo>
                  <a:cubicBezTo>
                    <a:pt x="303320" y="94362"/>
                    <a:pt x="298214" y="94740"/>
                    <a:pt x="293109" y="94740"/>
                  </a:cubicBezTo>
                  <a:cubicBezTo>
                    <a:pt x="275333" y="94740"/>
                    <a:pt x="258692" y="88122"/>
                    <a:pt x="244320" y="82260"/>
                  </a:cubicBezTo>
                  <a:cubicBezTo>
                    <a:pt x="233920" y="78099"/>
                    <a:pt x="223141" y="73939"/>
                    <a:pt x="216333" y="73939"/>
                  </a:cubicBezTo>
                  <a:cubicBezTo>
                    <a:pt x="209336" y="73939"/>
                    <a:pt x="198557" y="78099"/>
                    <a:pt x="188157" y="82260"/>
                  </a:cubicBezTo>
                  <a:cubicBezTo>
                    <a:pt x="173785" y="88122"/>
                    <a:pt x="157144" y="94740"/>
                    <a:pt x="139368" y="94740"/>
                  </a:cubicBezTo>
                  <a:cubicBezTo>
                    <a:pt x="134074" y="94740"/>
                    <a:pt x="129157" y="94362"/>
                    <a:pt x="124429" y="93227"/>
                  </a:cubicBezTo>
                  <a:cubicBezTo>
                    <a:pt x="100035" y="87554"/>
                    <a:pt x="83583" y="69590"/>
                    <a:pt x="70157" y="55029"/>
                  </a:cubicBezTo>
                  <a:cubicBezTo>
                    <a:pt x="62971" y="47086"/>
                    <a:pt x="55596" y="38766"/>
                    <a:pt x="49734" y="36308"/>
                  </a:cubicBezTo>
                  <a:cubicBezTo>
                    <a:pt x="43683" y="33282"/>
                    <a:pt x="32526" y="32526"/>
                    <a:pt x="21558" y="31769"/>
                  </a:cubicBezTo>
                  <a:cubicBezTo>
                    <a:pt x="14750" y="31391"/>
                    <a:pt x="7564" y="30824"/>
                    <a:pt x="0" y="29689"/>
                  </a:cubicBezTo>
                  <a:lnTo>
                    <a:pt x="2080" y="19667"/>
                  </a:lnTo>
                  <a:lnTo>
                    <a:pt x="6051" y="0"/>
                  </a:lnTo>
                  <a:cubicBezTo>
                    <a:pt x="25340" y="2647"/>
                    <a:pt x="46897" y="1324"/>
                    <a:pt x="62971" y="9077"/>
                  </a:cubicBezTo>
                  <a:cubicBezTo>
                    <a:pt x="87554" y="20990"/>
                    <a:pt x="104006" y="57865"/>
                    <a:pt x="131237" y="64106"/>
                  </a:cubicBezTo>
                  <a:cubicBezTo>
                    <a:pt x="157711" y="70157"/>
                    <a:pt x="188535" y="44061"/>
                    <a:pt x="216711" y="44061"/>
                  </a:cubicBezTo>
                  <a:cubicBezTo>
                    <a:pt x="244698" y="44061"/>
                    <a:pt x="275522" y="70157"/>
                    <a:pt x="301996" y="64106"/>
                  </a:cubicBezTo>
                  <a:cubicBezTo>
                    <a:pt x="329227" y="57865"/>
                    <a:pt x="345679" y="20990"/>
                    <a:pt x="370262" y="9077"/>
                  </a:cubicBezTo>
                  <a:cubicBezTo>
                    <a:pt x="386336" y="1513"/>
                    <a:pt x="407894" y="2647"/>
                    <a:pt x="427182" y="189"/>
                  </a:cubicBezTo>
                  <a:lnTo>
                    <a:pt x="431153" y="19856"/>
                  </a:lnTo>
                  <a:lnTo>
                    <a:pt x="432477" y="29689"/>
                  </a:lnTo>
                  <a:close/>
                </a:path>
              </a:pathLst>
            </a:custGeom>
            <a:solidFill>
              <a:schemeClr val="bg1"/>
            </a:solidFill>
            <a:ln w="1879" cap="flat">
              <a:noFill/>
              <a:prstDash val="solid"/>
              <a:miter/>
            </a:ln>
          </p:spPr>
          <p:txBody>
            <a:bodyPr rtlCol="false" anchor="ctr">
              <a:spAutoFit/>
            </a:bodyPr>
            <a:lstStyle/>
            <a:p>
              <a:pPr/>
              <a:endParaRPr lang="zh-CN" altLang="en-US"/>
            </a:p>
          </p:txBody>
        </p:sp>
        <p:sp>
          <p:nvSpPr>
            <p:cNvPr id="284" name="任意多边形: 形状 91"/>
            <p:cNvSpPr/>
            <p:nvPr/>
          </p:nvSpPr>
          <p:spPr>
            <a:xfrm>
              <a:off x="9544365" y="1875253"/>
              <a:ext cx="765864" cy="748845"/>
            </a:xfrm>
            <a:custGeom>
              <a:avLst/>
              <a:gdLst>
                <a:gd name="connsiteX0" fmla="*/ 766621 w 765864"/>
                <a:gd name="connsiteY0" fmla="*/ 374719 h 748845"/>
                <a:gd name="connsiteX1" fmla="*/ 728422 w 765864"/>
                <a:gd name="connsiteY1" fmla="*/ 453574 h 748845"/>
                <a:gd name="connsiteX2" fmla="*/ 728800 w 765864"/>
                <a:gd name="connsiteY2" fmla="*/ 541129 h 748845"/>
                <a:gd name="connsiteX3" fmla="*/ 659967 w 765864"/>
                <a:gd name="connsiteY3" fmla="*/ 595401 h 748845"/>
                <a:gd name="connsiteX4" fmla="*/ 622336 w 765864"/>
                <a:gd name="connsiteY4" fmla="*/ 674446 h 748845"/>
                <a:gd name="connsiteX5" fmla="*/ 536862 w 765864"/>
                <a:gd name="connsiteY5" fmla="*/ 693545 h 748845"/>
                <a:gd name="connsiteX6" fmla="*/ 468596 w 765864"/>
                <a:gd name="connsiteY6" fmla="*/ 748385 h 748845"/>
                <a:gd name="connsiteX7" fmla="*/ 383310 w 765864"/>
                <a:gd name="connsiteY7" fmla="*/ 728340 h 748845"/>
                <a:gd name="connsiteX8" fmla="*/ 298025 w 765864"/>
                <a:gd name="connsiteY8" fmla="*/ 748385 h 748845"/>
                <a:gd name="connsiteX9" fmla="*/ 229759 w 765864"/>
                <a:gd name="connsiteY9" fmla="*/ 693545 h 748845"/>
                <a:gd name="connsiteX10" fmla="*/ 144285 w 765864"/>
                <a:gd name="connsiteY10" fmla="*/ 674446 h 748845"/>
                <a:gd name="connsiteX11" fmla="*/ 106654 w 765864"/>
                <a:gd name="connsiteY11" fmla="*/ 595401 h 748845"/>
                <a:gd name="connsiteX12" fmla="*/ 37820 w 765864"/>
                <a:gd name="connsiteY12" fmla="*/ 541129 h 748845"/>
                <a:gd name="connsiteX13" fmla="*/ 38199 w 765864"/>
                <a:gd name="connsiteY13" fmla="*/ 453574 h 748845"/>
                <a:gd name="connsiteX14" fmla="*/ 0 w 765864"/>
                <a:gd name="connsiteY14" fmla="*/ 374719 h 748845"/>
                <a:gd name="connsiteX15" fmla="*/ 38199 w 765864"/>
                <a:gd name="connsiteY15" fmla="*/ 295863 h 748845"/>
                <a:gd name="connsiteX16" fmla="*/ 37820 w 765864"/>
                <a:gd name="connsiteY16" fmla="*/ 208309 h 748845"/>
                <a:gd name="connsiteX17" fmla="*/ 106654 w 765864"/>
                <a:gd name="connsiteY17" fmla="*/ 154036 h 748845"/>
                <a:gd name="connsiteX18" fmla="*/ 144285 w 765864"/>
                <a:gd name="connsiteY18" fmla="*/ 74992 h 748845"/>
                <a:gd name="connsiteX19" fmla="*/ 229759 w 765864"/>
                <a:gd name="connsiteY19" fmla="*/ 55892 h 748845"/>
                <a:gd name="connsiteX20" fmla="*/ 298025 w 765864"/>
                <a:gd name="connsiteY20" fmla="*/ 1053 h 748845"/>
                <a:gd name="connsiteX21" fmla="*/ 383310 w 765864"/>
                <a:gd name="connsiteY21" fmla="*/ 20908 h 748845"/>
                <a:gd name="connsiteX22" fmla="*/ 468596 w 765864"/>
                <a:gd name="connsiteY22" fmla="*/ 863 h 748845"/>
                <a:gd name="connsiteX23" fmla="*/ 536862 w 765864"/>
                <a:gd name="connsiteY23" fmla="*/ 55703 h 748845"/>
                <a:gd name="connsiteX24" fmla="*/ 622336 w 765864"/>
                <a:gd name="connsiteY24" fmla="*/ 74802 h 748845"/>
                <a:gd name="connsiteX25" fmla="*/ 659967 w 765864"/>
                <a:gd name="connsiteY25" fmla="*/ 153847 h 748845"/>
                <a:gd name="connsiteX26" fmla="*/ 728800 w 765864"/>
                <a:gd name="connsiteY26" fmla="*/ 208120 h 748845"/>
                <a:gd name="connsiteX27" fmla="*/ 728422 w 765864"/>
                <a:gd name="connsiteY27" fmla="*/ 295674 h 748845"/>
                <a:gd name="connsiteX28" fmla="*/ 766621 w 765864"/>
                <a:gd name="connsiteY28" fmla="*/ 374719 h 74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65864" h="748845">
                  <a:moveTo>
                    <a:pt x="766621" y="374719"/>
                  </a:moveTo>
                  <a:cubicBezTo>
                    <a:pt x="766621" y="402895"/>
                    <a:pt x="734284" y="427100"/>
                    <a:pt x="728422" y="453574"/>
                  </a:cubicBezTo>
                  <a:cubicBezTo>
                    <a:pt x="722182" y="480805"/>
                    <a:pt x="740714" y="516546"/>
                    <a:pt x="728800" y="541129"/>
                  </a:cubicBezTo>
                  <a:cubicBezTo>
                    <a:pt x="716698" y="566090"/>
                    <a:pt x="677176" y="573844"/>
                    <a:pt x="659967" y="595401"/>
                  </a:cubicBezTo>
                  <a:cubicBezTo>
                    <a:pt x="642759" y="616959"/>
                    <a:pt x="643893" y="657238"/>
                    <a:pt x="622336" y="674446"/>
                  </a:cubicBezTo>
                  <a:cubicBezTo>
                    <a:pt x="600967" y="691654"/>
                    <a:pt x="561823" y="681632"/>
                    <a:pt x="536862" y="693545"/>
                  </a:cubicBezTo>
                  <a:cubicBezTo>
                    <a:pt x="512278" y="705459"/>
                    <a:pt x="495826" y="742334"/>
                    <a:pt x="468596" y="748385"/>
                  </a:cubicBezTo>
                  <a:cubicBezTo>
                    <a:pt x="442121" y="754436"/>
                    <a:pt x="411487" y="728340"/>
                    <a:pt x="383310" y="728340"/>
                  </a:cubicBezTo>
                  <a:cubicBezTo>
                    <a:pt x="355134" y="728340"/>
                    <a:pt x="324311" y="754247"/>
                    <a:pt x="298025" y="748385"/>
                  </a:cubicBezTo>
                  <a:cubicBezTo>
                    <a:pt x="270795" y="742145"/>
                    <a:pt x="254343" y="705270"/>
                    <a:pt x="229759" y="693545"/>
                  </a:cubicBezTo>
                  <a:cubicBezTo>
                    <a:pt x="204798" y="681443"/>
                    <a:pt x="165843" y="691465"/>
                    <a:pt x="144285" y="674446"/>
                  </a:cubicBezTo>
                  <a:cubicBezTo>
                    <a:pt x="122727" y="657238"/>
                    <a:pt x="123862" y="616959"/>
                    <a:pt x="106654" y="595401"/>
                  </a:cubicBezTo>
                  <a:cubicBezTo>
                    <a:pt x="89445" y="574033"/>
                    <a:pt x="49923" y="566090"/>
                    <a:pt x="37820" y="541129"/>
                  </a:cubicBezTo>
                  <a:cubicBezTo>
                    <a:pt x="25907" y="516546"/>
                    <a:pt x="44439" y="480805"/>
                    <a:pt x="38199" y="453574"/>
                  </a:cubicBezTo>
                  <a:cubicBezTo>
                    <a:pt x="32147" y="427100"/>
                    <a:pt x="0" y="403084"/>
                    <a:pt x="0" y="374719"/>
                  </a:cubicBezTo>
                  <a:cubicBezTo>
                    <a:pt x="0" y="346543"/>
                    <a:pt x="32337" y="322337"/>
                    <a:pt x="38199" y="295863"/>
                  </a:cubicBezTo>
                  <a:cubicBezTo>
                    <a:pt x="44439" y="268632"/>
                    <a:pt x="25907" y="232892"/>
                    <a:pt x="37820" y="208309"/>
                  </a:cubicBezTo>
                  <a:cubicBezTo>
                    <a:pt x="49923" y="183347"/>
                    <a:pt x="89445" y="175594"/>
                    <a:pt x="106654" y="154036"/>
                  </a:cubicBezTo>
                  <a:cubicBezTo>
                    <a:pt x="123862" y="132479"/>
                    <a:pt x="122727" y="92200"/>
                    <a:pt x="144285" y="74992"/>
                  </a:cubicBezTo>
                  <a:cubicBezTo>
                    <a:pt x="165654" y="57783"/>
                    <a:pt x="204798" y="67806"/>
                    <a:pt x="229759" y="55892"/>
                  </a:cubicBezTo>
                  <a:cubicBezTo>
                    <a:pt x="254343" y="43979"/>
                    <a:pt x="270795" y="7104"/>
                    <a:pt x="298025" y="1053"/>
                  </a:cubicBezTo>
                  <a:cubicBezTo>
                    <a:pt x="324311" y="-4999"/>
                    <a:pt x="355134" y="20908"/>
                    <a:pt x="383310" y="20908"/>
                  </a:cubicBezTo>
                  <a:cubicBezTo>
                    <a:pt x="411487" y="20908"/>
                    <a:pt x="442310" y="-4999"/>
                    <a:pt x="468596" y="863"/>
                  </a:cubicBezTo>
                  <a:cubicBezTo>
                    <a:pt x="495826" y="7104"/>
                    <a:pt x="512278" y="43979"/>
                    <a:pt x="536862" y="55703"/>
                  </a:cubicBezTo>
                  <a:cubicBezTo>
                    <a:pt x="561823" y="67806"/>
                    <a:pt x="600778" y="57783"/>
                    <a:pt x="622336" y="74802"/>
                  </a:cubicBezTo>
                  <a:cubicBezTo>
                    <a:pt x="643893" y="92011"/>
                    <a:pt x="642759" y="132290"/>
                    <a:pt x="659967" y="153847"/>
                  </a:cubicBezTo>
                  <a:cubicBezTo>
                    <a:pt x="677176" y="175216"/>
                    <a:pt x="716698" y="183158"/>
                    <a:pt x="728800" y="208120"/>
                  </a:cubicBezTo>
                  <a:cubicBezTo>
                    <a:pt x="740714" y="232703"/>
                    <a:pt x="722182" y="268443"/>
                    <a:pt x="728422" y="295674"/>
                  </a:cubicBezTo>
                  <a:cubicBezTo>
                    <a:pt x="734284" y="322337"/>
                    <a:pt x="766621" y="346543"/>
                    <a:pt x="766621" y="374719"/>
                  </a:cubicBezTo>
                  <a:close/>
                </a:path>
              </a:pathLst>
            </a:custGeom>
            <a:solidFill>
              <a:schemeClr val="bg1"/>
            </a:solidFill>
            <a:ln w="1879" cap="flat">
              <a:noFill/>
              <a:prstDash val="solid"/>
              <a:miter/>
            </a:ln>
          </p:spPr>
          <p:txBody>
            <a:bodyPr rtlCol="false" anchor="ctr">
              <a:spAutoFit/>
            </a:bodyPr>
            <a:lstStyle/>
            <a:p>
              <a:pPr/>
              <a:endParaRPr lang="zh-CN" altLang="en-US"/>
            </a:p>
          </p:txBody>
        </p:sp>
        <p:sp>
          <p:nvSpPr>
            <p:cNvPr id="285" name="任意多边形: 形状 92"/>
            <p:cNvSpPr/>
            <p:nvPr/>
          </p:nvSpPr>
          <p:spPr>
            <a:xfrm>
              <a:off x="9639100" y="1961399"/>
              <a:ext cx="576762" cy="576762"/>
            </a:xfrm>
            <a:custGeom>
              <a:avLst/>
              <a:gdLst>
                <a:gd name="connsiteX0" fmla="*/ 577140 w 576762"/>
                <a:gd name="connsiteY0" fmla="*/ 288570 h 576762"/>
                <a:gd name="connsiteX1" fmla="*/ 288570 w 576762"/>
                <a:gd name="connsiteY1" fmla="*/ 577140 h 576762"/>
                <a:gd name="connsiteX2" fmla="*/ 0 w 576762"/>
                <a:gd name="connsiteY2" fmla="*/ 288570 h 576762"/>
                <a:gd name="connsiteX3" fmla="*/ 288570 w 576762"/>
                <a:gd name="connsiteY3" fmla="*/ 0 h 576762"/>
                <a:gd name="connsiteX4" fmla="*/ 577140 w 576762"/>
                <a:gd name="connsiteY4" fmla="*/ 288570 h 576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762" h="576762">
                  <a:moveTo>
                    <a:pt x="577140" y="288570"/>
                  </a:moveTo>
                  <a:cubicBezTo>
                    <a:pt x="577140" y="447943"/>
                    <a:pt x="447943" y="577140"/>
                    <a:pt x="288570" y="577140"/>
                  </a:cubicBezTo>
                  <a:cubicBezTo>
                    <a:pt x="129197" y="577140"/>
                    <a:pt x="0" y="447943"/>
                    <a:pt x="0" y="288570"/>
                  </a:cubicBezTo>
                  <a:cubicBezTo>
                    <a:pt x="0" y="129197"/>
                    <a:pt x="129197" y="0"/>
                    <a:pt x="288570" y="0"/>
                  </a:cubicBezTo>
                  <a:cubicBezTo>
                    <a:pt x="447943" y="0"/>
                    <a:pt x="577140" y="129197"/>
                    <a:pt x="577140" y="288570"/>
                  </a:cubicBezTo>
                  <a:close/>
                </a:path>
              </a:pathLst>
            </a:custGeom>
            <a:solidFill>
              <a:schemeClr val="bg1">
                <a:lumMod val="85000"/>
              </a:schemeClr>
            </a:solidFill>
            <a:ln w="1879" cap="flat">
              <a:noFill/>
              <a:prstDash val="solid"/>
              <a:miter/>
            </a:ln>
          </p:spPr>
          <p:txBody>
            <a:bodyPr rtlCol="false" anchor="ctr">
              <a:spAutoFit/>
            </a:bodyPr>
            <a:lstStyle/>
            <a:p>
              <a:pPr/>
              <a:endParaRPr lang="zh-CN" altLang="en-US"/>
            </a:p>
          </p:txBody>
        </p:sp>
        <p:sp>
          <p:nvSpPr>
            <p:cNvPr id="286" name="任意多边形: 形状 93"/>
            <p:cNvSpPr/>
            <p:nvPr/>
          </p:nvSpPr>
          <p:spPr>
            <a:xfrm>
              <a:off x="9682032" y="2004327"/>
              <a:ext cx="489775" cy="489775"/>
            </a:xfrm>
            <a:custGeom>
              <a:avLst/>
              <a:gdLst>
                <a:gd name="connsiteX0" fmla="*/ 245644 w 489775"/>
                <a:gd name="connsiteY0" fmla="*/ 491288 h 489775"/>
                <a:gd name="connsiteX1" fmla="*/ 0 w 489775"/>
                <a:gd name="connsiteY1" fmla="*/ 245644 h 489775"/>
                <a:gd name="connsiteX2" fmla="*/ 245644 w 489775"/>
                <a:gd name="connsiteY2" fmla="*/ 0 h 489775"/>
                <a:gd name="connsiteX3" fmla="*/ 491288 w 489775"/>
                <a:gd name="connsiteY3" fmla="*/ 245644 h 489775"/>
                <a:gd name="connsiteX4" fmla="*/ 245644 w 489775"/>
                <a:gd name="connsiteY4" fmla="*/ 491288 h 489775"/>
                <a:gd name="connsiteX5" fmla="*/ 245644 w 489775"/>
                <a:gd name="connsiteY5" fmla="*/ 23827 h 489775"/>
                <a:gd name="connsiteX6" fmla="*/ 23638 w 489775"/>
                <a:gd name="connsiteY6" fmla="*/ 245833 h 489775"/>
                <a:gd name="connsiteX7" fmla="*/ 245644 w 489775"/>
                <a:gd name="connsiteY7" fmla="*/ 467839 h 489775"/>
                <a:gd name="connsiteX8" fmla="*/ 467650 w 489775"/>
                <a:gd name="connsiteY8" fmla="*/ 245833 h 489775"/>
                <a:gd name="connsiteX9" fmla="*/ 245644 w 489775"/>
                <a:gd name="connsiteY9" fmla="*/ 23827 h 489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9775" h="489775">
                  <a:moveTo>
                    <a:pt x="245644" y="491288"/>
                  </a:moveTo>
                  <a:cubicBezTo>
                    <a:pt x="110247" y="491288"/>
                    <a:pt x="0" y="381041"/>
                    <a:pt x="0" y="245644"/>
                  </a:cubicBezTo>
                  <a:cubicBezTo>
                    <a:pt x="0" y="110247"/>
                    <a:pt x="110247" y="0"/>
                    <a:pt x="245644" y="0"/>
                  </a:cubicBezTo>
                  <a:cubicBezTo>
                    <a:pt x="381041" y="0"/>
                    <a:pt x="491288" y="110247"/>
                    <a:pt x="491288" y="245644"/>
                  </a:cubicBezTo>
                  <a:cubicBezTo>
                    <a:pt x="491288" y="381041"/>
                    <a:pt x="381041" y="491288"/>
                    <a:pt x="245644" y="491288"/>
                  </a:cubicBezTo>
                  <a:close/>
                  <a:moveTo>
                    <a:pt x="245644" y="23827"/>
                  </a:moveTo>
                  <a:cubicBezTo>
                    <a:pt x="123295" y="23827"/>
                    <a:pt x="23638" y="123484"/>
                    <a:pt x="23638" y="245833"/>
                  </a:cubicBezTo>
                  <a:cubicBezTo>
                    <a:pt x="23638" y="368182"/>
                    <a:pt x="123295" y="467839"/>
                    <a:pt x="245644" y="467839"/>
                  </a:cubicBezTo>
                  <a:cubicBezTo>
                    <a:pt x="367993" y="467839"/>
                    <a:pt x="467650" y="368182"/>
                    <a:pt x="467650" y="245833"/>
                  </a:cubicBezTo>
                  <a:cubicBezTo>
                    <a:pt x="467650" y="123295"/>
                    <a:pt x="367993" y="23827"/>
                    <a:pt x="245644" y="23827"/>
                  </a:cubicBezTo>
                  <a:close/>
                </a:path>
              </a:pathLst>
            </a:custGeom>
            <a:solidFill>
              <a:schemeClr val="bg1"/>
            </a:solidFill>
            <a:ln w="1879" cap="flat">
              <a:noFill/>
              <a:prstDash val="solid"/>
              <a:miter/>
            </a:ln>
          </p:spPr>
          <p:txBody>
            <a:bodyPr rtlCol="false" anchor="ctr">
              <a:spAutoFit/>
            </a:bodyPr>
            <a:lstStyle/>
            <a:p>
              <a:pPr/>
              <a:endParaRPr lang="zh-CN" altLang="en-US"/>
            </a:p>
          </p:txBody>
        </p:sp>
        <p:sp>
          <p:nvSpPr>
            <p:cNvPr id="287" name="任意多边形: 形状 94"/>
            <p:cNvSpPr/>
            <p:nvPr/>
          </p:nvSpPr>
          <p:spPr>
            <a:xfrm>
              <a:off x="9749759" y="2067676"/>
              <a:ext cx="355512" cy="338493"/>
            </a:xfrm>
            <a:custGeom>
              <a:avLst/>
              <a:gdLst>
                <a:gd name="connsiteX0" fmla="*/ 345083 w 355512"/>
                <a:gd name="connsiteY0" fmla="*/ 121404 h 338493"/>
                <a:gd name="connsiteX1" fmla="*/ 225192 w 355512"/>
                <a:gd name="connsiteY1" fmla="*/ 121404 h 338493"/>
                <a:gd name="connsiteX2" fmla="*/ 188128 w 355512"/>
                <a:gd name="connsiteY2" fmla="*/ 7375 h 338493"/>
                <a:gd name="connsiteX3" fmla="*/ 167705 w 355512"/>
                <a:gd name="connsiteY3" fmla="*/ 7375 h 338493"/>
                <a:gd name="connsiteX4" fmla="*/ 130641 w 355512"/>
                <a:gd name="connsiteY4" fmla="*/ 121404 h 338493"/>
                <a:gd name="connsiteX5" fmla="*/ 10750 w 355512"/>
                <a:gd name="connsiteY5" fmla="*/ 121404 h 338493"/>
                <a:gd name="connsiteX6" fmla="*/ 4510 w 355512"/>
                <a:gd name="connsiteY6" fmla="*/ 140881 h 338493"/>
                <a:gd name="connsiteX7" fmla="*/ 101519 w 355512"/>
                <a:gd name="connsiteY7" fmla="*/ 211416 h 338493"/>
                <a:gd name="connsiteX8" fmla="*/ 64455 w 355512"/>
                <a:gd name="connsiteY8" fmla="*/ 325445 h 338493"/>
                <a:gd name="connsiteX9" fmla="*/ 81096 w 355512"/>
                <a:gd name="connsiteY9" fmla="*/ 337548 h 338493"/>
                <a:gd name="connsiteX10" fmla="*/ 178106 w 355512"/>
                <a:gd name="connsiteY10" fmla="*/ 267013 h 338493"/>
                <a:gd name="connsiteX11" fmla="*/ 275115 w 355512"/>
                <a:gd name="connsiteY11" fmla="*/ 337548 h 338493"/>
                <a:gd name="connsiteX12" fmla="*/ 291756 w 355512"/>
                <a:gd name="connsiteY12" fmla="*/ 325445 h 338493"/>
                <a:gd name="connsiteX13" fmla="*/ 254692 w 355512"/>
                <a:gd name="connsiteY13" fmla="*/ 211416 h 338493"/>
                <a:gd name="connsiteX14" fmla="*/ 351702 w 355512"/>
                <a:gd name="connsiteY14" fmla="*/ 140881 h 338493"/>
                <a:gd name="connsiteX15" fmla="*/ 345083 w 355512"/>
                <a:gd name="connsiteY15" fmla="*/ 121404 h 338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5512" h="338493">
                  <a:moveTo>
                    <a:pt x="345083" y="121404"/>
                  </a:moveTo>
                  <a:lnTo>
                    <a:pt x="225192" y="121404"/>
                  </a:lnTo>
                  <a:lnTo>
                    <a:pt x="188128" y="7375"/>
                  </a:lnTo>
                  <a:cubicBezTo>
                    <a:pt x="184913" y="-2458"/>
                    <a:pt x="170920" y="-2458"/>
                    <a:pt x="167705" y="7375"/>
                  </a:cubicBezTo>
                  <a:lnTo>
                    <a:pt x="130641" y="121404"/>
                  </a:lnTo>
                  <a:lnTo>
                    <a:pt x="10750" y="121404"/>
                  </a:lnTo>
                  <a:cubicBezTo>
                    <a:pt x="349" y="121404"/>
                    <a:pt x="-4000" y="134830"/>
                    <a:pt x="4510" y="140881"/>
                  </a:cubicBezTo>
                  <a:lnTo>
                    <a:pt x="101519" y="211416"/>
                  </a:lnTo>
                  <a:lnTo>
                    <a:pt x="64455" y="325445"/>
                  </a:lnTo>
                  <a:cubicBezTo>
                    <a:pt x="61240" y="335278"/>
                    <a:pt x="72587" y="343599"/>
                    <a:pt x="81096" y="337548"/>
                  </a:cubicBezTo>
                  <a:lnTo>
                    <a:pt x="178106" y="267013"/>
                  </a:lnTo>
                  <a:lnTo>
                    <a:pt x="275115" y="337548"/>
                  </a:lnTo>
                  <a:cubicBezTo>
                    <a:pt x="283625" y="343599"/>
                    <a:pt x="294971" y="335468"/>
                    <a:pt x="291756" y="325445"/>
                  </a:cubicBezTo>
                  <a:lnTo>
                    <a:pt x="254692" y="211416"/>
                  </a:lnTo>
                  <a:lnTo>
                    <a:pt x="351702" y="140881"/>
                  </a:lnTo>
                  <a:cubicBezTo>
                    <a:pt x="359833" y="134830"/>
                    <a:pt x="355484" y="121404"/>
                    <a:pt x="345083" y="121404"/>
                  </a:cubicBezTo>
                  <a:close/>
                </a:path>
              </a:pathLst>
            </a:custGeom>
            <a:solidFill>
              <a:schemeClr val="accent1">
                <a:lumMod val="40000"/>
                <a:lumOff val="60000"/>
              </a:schemeClr>
            </a:solidFill>
            <a:ln w="1879" cap="flat">
              <a:noFill/>
              <a:prstDash val="solid"/>
              <a:miter/>
            </a:ln>
          </p:spPr>
          <p:txBody>
            <a:bodyPr rtlCol="false" anchor="ctr">
              <a:spAutoFit/>
            </a:bodyPr>
            <a:lstStyle/>
            <a:p>
              <a:pPr/>
              <a:endParaRPr lang="zh-CN" altLang="en-US"/>
            </a:p>
          </p:txBody>
        </p:sp>
      </p:grpSp>
      <p:grpSp>
        <p:nvGrpSpPr>
          <p:cNvPr id="288" name="组合 97"/>
          <p:cNvGrpSpPr/>
          <p:nvPr/>
        </p:nvGrpSpPr>
        <p:grpSpPr>
          <a:xfrm>
            <a:off x="8803831" y="3580574"/>
            <a:ext cx="2526944" cy="1150109"/>
            <a:chOff x="1078507" y="3881653"/>
            <a:chExt cx="2526944" cy="1150109"/>
          </a:xfrm>
        </p:grpSpPr>
        <p:sp>
          <p:nvSpPr>
            <p:cNvPr id="289" name="文本框 98"/>
            <p:cNvSpPr txBox="true"/>
            <p:nvPr/>
          </p:nvSpPr>
          <p:spPr>
            <a:xfrm>
              <a:off x="1429092" y="3881653"/>
              <a:ext cx="1762275" cy="430374"/>
            </a:xfrm>
            <a:prstGeom prst="rect">
              <a:avLst/>
            </a:prstGeom>
            <a:noFill/>
          </p:spPr>
          <p:txBody>
            <a:bodyPr wrap="square" rtlCol="false">
              <a:spAutoFit/>
            </a:bodyPr>
            <a:lstStyle>
              <a:defPPr>
                <a:defRPr lang="zh-CN"/>
              </a:defPPr>
              <a:lvl1pPr>
                <a:lnSpc>
                  <a:spcPct val="120000"/>
                </a:lnSpc>
              </a:lvl1pPr>
            </a:lstStyle>
            <a:p>
              <a:pPr algn="ctr"/>
              <a:r>
                <a:rPr lang="zh-CN" altLang="en-US" sz="2000" b="true" dirty="false">
                  <a:latin typeface="+mn-ea"/>
                </a:rPr>
                <a:t>输入奖项名称</a:t>
              </a:r>
              <a:endParaRPr lang="zh-CN" altLang="en-US" sz="2000" b="true" dirty="false">
                <a:latin typeface="+mn-ea"/>
              </a:endParaRPr>
            </a:p>
          </p:txBody>
        </p:sp>
        <p:sp>
          <p:nvSpPr>
            <p:cNvPr id="290" name="文本框 99"/>
            <p:cNvSpPr txBox="true"/>
            <p:nvPr/>
          </p:nvSpPr>
          <p:spPr>
            <a:xfrm>
              <a:off x="1078507" y="4312027"/>
              <a:ext cx="2526944" cy="719735"/>
            </a:xfrm>
            <a:prstGeom prst="rect">
              <a:avLst/>
            </a:prstGeom>
            <a:noFill/>
          </p:spPr>
          <p:txBody>
            <a:bodyPr wrap="square" lIns="82282" tIns="41141" rIns="82282" bIns="41141" rtlCol="false">
              <a:spAutoFit/>
            </a:bodyPr>
            <a:lstStyle>
              <a:defPPr>
                <a:defRPr lang="zh-CN"/>
              </a:defPPr>
              <a:lvl1pPr defTabSz="685800">
                <a:lnSpc>
                  <a:spcPct val="120000"/>
                </a:lnSpc>
                <a:defRPr>
                  <a:solidFill>
                    <a:schemeClr val="tx1">
                      <a:lumMod val="85000"/>
                      <a:lumOff val="15000"/>
                    </a:schemeClr>
                  </a:solidFill>
                  <a:latin typeface="微软雅黑" charset="-122"/>
                  <a:ea typeface="微软雅黑" charset="-122"/>
                  <a:cs typeface="Lato Light"/>
                </a:defRPr>
              </a:lvl1pPr>
            </a:lstStyle>
            <a:p>
              <a:pPr/>
              <a:r>
                <a:rPr lang="zh-CN" altLang="en-US" dirty="false">
                  <a:latin typeface="+mn-ea"/>
                  <a:ea typeface="+mn-ea"/>
                </a:rPr>
                <a:t>输入对奖项的简短描述</a:t>
              </a:r>
              <a:endParaRPr lang="en-US" altLang="zh-CN" dirty="false">
                <a:latin typeface="+mn-ea"/>
                <a:ea typeface="+mn-ea"/>
              </a:endParaRPr>
            </a:p>
            <a:p>
              <a:pPr/>
              <a:r>
                <a:rPr lang="zh-CN" altLang="en-US" dirty="false">
                  <a:latin typeface="+mn-ea"/>
                  <a:ea typeface="+mn-ea"/>
                </a:rPr>
                <a:t>输入对奖项的简短描述</a:t>
              </a:r>
              <a:endParaRPr lang="en-US" altLang="zh-CN" dirty="false">
                <a:latin typeface="+mn-ea"/>
                <a:ea typeface="+mn-ea"/>
              </a:endParaRPr>
            </a:p>
          </p:txBody>
        </p:sp>
      </p:grpSp>
      <p:sp>
        <p:nvSpPr>
          <p:cNvPr id="291" name="弧形 102"/>
          <p:cNvSpPr/>
          <p:nvPr/>
        </p:nvSpPr>
        <p:spPr>
          <a:xfrm flipV="true">
            <a:off x="3188523" y="2003864"/>
            <a:ext cx="1925144" cy="1047829"/>
          </a:xfrm>
          <a:prstGeom prst="arc">
            <a:avLst>
              <a:gd name="adj1" fmla="val 12194304"/>
              <a:gd name="adj2" fmla="val 19223353"/>
            </a:avLst>
          </a:prstGeom>
          <a:ln w="44450" cap="rnd">
            <a:gradFill>
              <a:gsLst>
                <a:gs pos="5000">
                  <a:schemeClr val="bg1">
                    <a:lumMod val="75000"/>
                    <a:alpha val="10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txBody>
          <a:bodyPr rtlCol="false" anchor="ctr">
            <a:spAutoFit/>
          </a:bodyPr>
          <a:lstStyle/>
          <a:p>
            <a:pPr algn="ctr"/>
            <a:endParaRPr lang="zh-CN" altLang="en-US"/>
          </a:p>
        </p:txBody>
      </p:sp>
      <p:sp>
        <p:nvSpPr>
          <p:cNvPr id="292" name="弧形 103"/>
          <p:cNvSpPr/>
          <p:nvPr/>
        </p:nvSpPr>
        <p:spPr>
          <a:xfrm rot="20162800">
            <a:off x="7230732" y="2209322"/>
            <a:ext cx="1925144" cy="1047829"/>
          </a:xfrm>
          <a:prstGeom prst="arc">
            <a:avLst>
              <a:gd name="adj1" fmla="val 12194304"/>
              <a:gd name="adj2" fmla="val 19785408"/>
            </a:avLst>
          </a:prstGeom>
          <a:ln w="44450" cap="rnd">
            <a:gradFill>
              <a:gsLst>
                <a:gs pos="5000">
                  <a:schemeClr val="bg1">
                    <a:lumMod val="75000"/>
                    <a:alpha val="10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txBody>
          <a:bodyPr rtlCol="false" anchor="ctr">
            <a:spAutoFit/>
          </a:bodyPr>
          <a:lstStyle/>
          <a:p>
            <a:pPr algn="ctr"/>
            <a:endParaRPr lang="zh-CN" altLang="en-US"/>
          </a:p>
        </p:txBody>
      </p:sp>
    </p:spTree>
  </p:cSld>
  <p:clrMapOvr>
    <a:masterClrMapping/>
  </p:clrMapOvr>
</p:sld>
</file>

<file path=ppt/slides/slide27.xml><?xml version="1.0" encoding="utf-8"?>
<p:sld xmlns:a="http://schemas.openxmlformats.org/drawingml/2006/main" xmlns:p="http://schemas.openxmlformats.org/presentationml/2006/main" xmlns:c="http://schemas.openxmlformats.org/drawingml/2006/chart" xmlns:r="http://schemas.openxmlformats.org/officeDocument/2006/relationships">
  <p:cSld>
    <p:bg>
      <p:bgPr>
        <a:solidFill>
          <a:schemeClr val="bg1">
            <a:lumMod val="95000"/>
          </a:schemeClr>
        </a:solidFill>
        <a:effectLst/>
      </p:bgPr>
    </p:bg>
    <p:spTree>
      <p:nvGrpSpPr>
        <p:cNvPr id="293" name=""/>
        <p:cNvGrpSpPr/>
        <p:nvPr/>
      </p:nvGrpSpPr>
      <p:grpSpPr>
        <a:xfrm>
          <a:off x="0" y="0"/>
          <a:ext cx="0" cy="0"/>
          <a:chOff x="0" y="0"/>
          <a:chExt cx="0" cy="0"/>
        </a:xfrm>
      </p:grpSpPr>
      <p:sp>
        <p:nvSpPr>
          <p:cNvPr id="294" name="平行四边形 24"/>
          <p:cNvSpPr/>
          <p:nvPr/>
        </p:nvSpPr>
        <p:spPr>
          <a:xfrm>
            <a:off x="7502028" y="3009904"/>
            <a:ext cx="1458303" cy="101600"/>
          </a:xfrm>
          <a:prstGeom prst="parallelogram">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295" name="文本占位符 1"/>
          <p:cNvSpPr>
            <a:spLocks noGrp="true"/>
          </p:cNvSpPr>
          <p:nvPr>
            <p:ph type="body" sz="quarter" idx="12"/>
          </p:nvPr>
        </p:nvSpPr>
        <p:spPr/>
        <p:txBody>
          <a:bodyPr>
            <a:spAutoFit/>
          </a:bodyPr>
          <a:lstStyle/>
          <a:p>
            <a:pPr marL="0" indent="0">
              <a:buNone/>
            </a:pPr>
            <a:r>
              <a:rPr lang="zh-CN" altLang="en-US" dirty="false"/>
              <a:t>以下是一个柱状图</a:t>
            </a:r>
            <a:endParaRPr lang="zh-CN" altLang="en-US" dirty="false"/>
          </a:p>
        </p:txBody>
      </p:sp>
      <p:grpSp>
        <p:nvGrpSpPr>
          <p:cNvPr id="296" name="组合 6"/>
          <p:cNvGrpSpPr/>
          <p:nvPr/>
        </p:nvGrpSpPr>
        <p:grpSpPr>
          <a:xfrm>
            <a:off x="2960582" y="3303875"/>
            <a:ext cx="4959674" cy="1722359"/>
            <a:chOff x="1619443" y="548415"/>
            <a:chExt cx="261299" cy="90742"/>
          </a:xfrm>
          <a:solidFill>
            <a:schemeClr val="bg1">
              <a:lumMod val="65000"/>
              <a:alpha val="6000"/>
            </a:schemeClr>
          </a:solidFill>
        </p:grpSpPr>
        <p:sp>
          <p:nvSpPr>
            <p:cNvPr id="297" name="任意多边形: 形状 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spAutoFit/>
            </a:bodyPr>
            <a:lstStyle/>
            <a:p>
              <a:pPr algn="ctr"/>
              <a:endParaRPr/>
            </a:p>
          </p:txBody>
        </p:sp>
        <p:sp>
          <p:nvSpPr>
            <p:cNvPr id="298" name="任意多边形: 形状 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spAutoFit/>
            </a:bodyPr>
            <a:lstStyle/>
            <a:p>
              <a:pPr algn="ctr"/>
              <a:endParaRPr/>
            </a:p>
          </p:txBody>
        </p:sp>
        <p:sp>
          <p:nvSpPr>
            <p:cNvPr id="299" name="矩形 9"/>
            <p:cNvSpPr/>
            <p:nvPr userDrawn="true"/>
          </p:nvSpPr>
          <p:spPr bwMode="auto">
            <a:xfrm>
              <a:off x="1646263" y="596082"/>
              <a:ext cx="19157" cy="8615"/>
            </a:xfrm>
            <a:prstGeom prst="rect">
              <a:avLst/>
            </a:prstGeom>
            <a:grpFill/>
            <a:ln>
              <a:noFill/>
            </a:ln>
          </p:spPr>
          <p:txBody>
            <a:bodyPr anchor="ctr">
              <a:spAutoFit/>
            </a:bodyPr>
            <a:lstStyle/>
            <a:p>
              <a:pPr algn="ctr"/>
              <a:endParaRPr/>
            </a:p>
          </p:txBody>
        </p:sp>
        <p:sp>
          <p:nvSpPr>
            <p:cNvPr id="300" name="任意多边形: 形状 10"/>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spAutoFit/>
            </a:bodyPr>
            <a:lstStyle/>
            <a:p>
              <a:pPr algn="ctr"/>
              <a:endParaRPr/>
            </a:p>
          </p:txBody>
        </p:sp>
        <p:sp>
          <p:nvSpPr>
            <p:cNvPr id="301" name="任意多边形: 形状 11"/>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spAutoFit/>
            </a:bodyPr>
            <a:lstStyle/>
            <a:p>
              <a:pPr algn="ctr"/>
              <a:endParaRPr/>
            </a:p>
          </p:txBody>
        </p:sp>
        <p:sp>
          <p:nvSpPr>
            <p:cNvPr id="302" name="矩形 12"/>
            <p:cNvSpPr/>
            <p:nvPr userDrawn="true"/>
          </p:nvSpPr>
          <p:spPr bwMode="auto">
            <a:xfrm>
              <a:off x="1713695" y="613312"/>
              <a:ext cx="19157" cy="9189"/>
            </a:xfrm>
            <a:prstGeom prst="rect">
              <a:avLst/>
            </a:prstGeom>
            <a:grpFill/>
            <a:ln>
              <a:noFill/>
            </a:ln>
          </p:spPr>
          <p:txBody>
            <a:bodyPr anchor="ctr">
              <a:spAutoFit/>
            </a:bodyPr>
            <a:lstStyle/>
            <a:p>
              <a:pPr algn="ctr"/>
              <a:endParaRPr/>
            </a:p>
          </p:txBody>
        </p:sp>
        <p:sp>
          <p:nvSpPr>
            <p:cNvPr id="303" name="任意多边形: 形状 14"/>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spAutoFit/>
            </a:bodyPr>
            <a:lstStyle/>
            <a:p>
              <a:pPr algn="ctr"/>
              <a:endParaRPr/>
            </a:p>
          </p:txBody>
        </p:sp>
      </p:grpSp>
      <p:graphicFrame>
        <p:nvGraphicFramePr>
          <p:cNvPr id="304" name="图表 5"/>
          <p:cNvGraphicFramePr/>
          <p:nvPr/>
        </p:nvGraphicFramePr>
        <p:xfrm>
          <a:off x="717602" y="1165074"/>
          <a:ext cx="6534098" cy="4527853"/>
        </p:xfrm>
        <a:graphic>
          <a:graphicData uri="http://schemas.openxmlformats.org/drawingml/2006/chart">
            <c:chart r:id="rId0"/>
          </a:graphicData>
        </a:graphic>
      </p:graphicFrame>
      <p:grpSp>
        <p:nvGrpSpPr>
          <p:cNvPr id="305" name="组合 3"/>
          <p:cNvGrpSpPr/>
          <p:nvPr/>
        </p:nvGrpSpPr>
        <p:grpSpPr>
          <a:xfrm>
            <a:off x="7406879" y="953128"/>
            <a:ext cx="4134195" cy="4951745"/>
            <a:chOff x="7324111" y="953128"/>
            <a:chExt cx="4134195" cy="4951745"/>
          </a:xfrm>
        </p:grpSpPr>
        <p:grpSp>
          <p:nvGrpSpPr>
            <p:cNvPr id="306" name="组合 22"/>
            <p:cNvGrpSpPr/>
            <p:nvPr/>
          </p:nvGrpSpPr>
          <p:grpSpPr>
            <a:xfrm>
              <a:off x="7324111" y="953128"/>
              <a:ext cx="4134195" cy="1496767"/>
              <a:chOff x="7543370" y="1616325"/>
              <a:chExt cx="4134195" cy="1496767"/>
            </a:xfrm>
          </p:grpSpPr>
          <p:sp>
            <p:nvSpPr>
              <p:cNvPr id="307" name="文本框 15"/>
              <p:cNvSpPr txBox="true"/>
              <p:nvPr/>
            </p:nvSpPr>
            <p:spPr>
              <a:xfrm>
                <a:off x="7543370" y="1616325"/>
                <a:ext cx="1654628"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308" name="文本框 16"/>
              <p:cNvSpPr txBox="true"/>
              <p:nvPr/>
            </p:nvSpPr>
            <p:spPr>
              <a:xfrm>
                <a:off x="7546342" y="2052224"/>
                <a:ext cx="4131223" cy="1060868"/>
              </a:xfrm>
              <a:prstGeom prst="rect">
                <a:avLst/>
              </a:prstGeom>
              <a:noFill/>
            </p:spPr>
            <p:txBody>
              <a:bodyPr wrap="square" rtlCol="false">
                <a:spAutoFit/>
              </a:bodyPr>
              <a:lstStyle/>
              <a:p>
                <a:pPr>
                  <a:lnSpc>
                    <a:spcPct val="120000"/>
                  </a:lnSpc>
                </a:pPr>
                <a:r>
                  <a:rPr lang="zh-CN" altLang="en-US" dirty="false">
                    <a:latin typeface="+mn-ea"/>
                  </a:rPr>
                  <a:t>此处添加图表说明文字。编辑数据选项卡可以修改数据，右键设置图表格式可以修改图表颜色等</a:t>
                </a:r>
                <a:endParaRPr lang="en-US" altLang="zh-CN" dirty="false">
                  <a:latin typeface="+mn-ea"/>
                </a:endParaRPr>
              </a:p>
            </p:txBody>
          </p:sp>
        </p:grpSp>
        <p:grpSp>
          <p:nvGrpSpPr>
            <p:cNvPr id="309" name="组合 23"/>
            <p:cNvGrpSpPr/>
            <p:nvPr/>
          </p:nvGrpSpPr>
          <p:grpSpPr>
            <a:xfrm>
              <a:off x="7324111" y="2680617"/>
              <a:ext cx="4134195" cy="1496767"/>
              <a:chOff x="7543370" y="3785730"/>
              <a:chExt cx="4134195" cy="1496767"/>
            </a:xfrm>
          </p:grpSpPr>
          <p:sp>
            <p:nvSpPr>
              <p:cNvPr id="310" name="文本框 17"/>
              <p:cNvSpPr txBox="true"/>
              <p:nvPr/>
            </p:nvSpPr>
            <p:spPr>
              <a:xfrm>
                <a:off x="7543370" y="3785730"/>
                <a:ext cx="1654628" cy="430887"/>
              </a:xfrm>
              <a:prstGeom prst="rect">
                <a:avLst/>
              </a:prstGeom>
              <a:noFill/>
            </p:spPr>
            <p:txBody>
              <a:bodyPr wrap="square" rtlCol="false">
                <a:spAutoFit/>
              </a:bodyPr>
              <a:lstStyle>
                <a:defPPr>
                  <a:defRPr lang="zh-CN"/>
                </a:defPPr>
                <a:lvl1pPr>
                  <a:defRPr sz="2200" b="true">
                    <a:solidFill>
                      <a:schemeClr val="accent1">
                        <a:lumMod val="75000"/>
                      </a:schemeClr>
                    </a:solidFill>
                    <a:latin typeface="+mn-ea"/>
                  </a:defRPr>
                </a:lvl1pPr>
              </a:lstStyle>
              <a:p>
                <a:pPr/>
                <a:r>
                  <a:rPr lang="zh-CN" altLang="en-US" dirty="false"/>
                  <a:t>添加小标题</a:t>
                </a:r>
                <a:endParaRPr lang="zh-CN" altLang="en-US" dirty="false"/>
              </a:p>
            </p:txBody>
          </p:sp>
          <p:sp>
            <p:nvSpPr>
              <p:cNvPr id="311" name="文本框 18"/>
              <p:cNvSpPr txBox="true"/>
              <p:nvPr/>
            </p:nvSpPr>
            <p:spPr>
              <a:xfrm>
                <a:off x="7546342" y="4221629"/>
                <a:ext cx="4131223" cy="1060868"/>
              </a:xfrm>
              <a:prstGeom prst="rect">
                <a:avLst/>
              </a:prstGeom>
              <a:noFill/>
            </p:spPr>
            <p:txBody>
              <a:bodyPr wrap="square" rtlCol="false">
                <a:spAutoFit/>
              </a:bodyPr>
              <a:lstStyle/>
              <a:p>
                <a:pPr>
                  <a:lnSpc>
                    <a:spcPct val="120000"/>
                  </a:lnSpc>
                </a:pPr>
                <a:r>
                  <a:rPr lang="zh-CN" altLang="en-US" dirty="false">
                    <a:latin typeface="+mn-ea"/>
                  </a:rPr>
                  <a:t>此处添加图表说明文字。编辑数据选项卡可以修改数据，右键设置图表格式可以修改图表颜色等</a:t>
                </a:r>
                <a:endParaRPr lang="en-US" altLang="zh-CN" dirty="false">
                  <a:latin typeface="+mn-ea"/>
                </a:endParaRPr>
              </a:p>
            </p:txBody>
          </p:sp>
        </p:grpSp>
        <p:cxnSp>
          <p:nvCxnSpPr>
            <p:cNvPr id="312" name="直接连接符 20"/>
            <p:cNvCxnSpPr/>
            <p:nvPr/>
          </p:nvCxnSpPr>
          <p:spPr>
            <a:xfrm>
              <a:off x="7424554" y="2565256"/>
              <a:ext cx="3875087"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13" name="组合 21"/>
            <p:cNvGrpSpPr/>
            <p:nvPr/>
          </p:nvGrpSpPr>
          <p:grpSpPr>
            <a:xfrm>
              <a:off x="7324111" y="4408106"/>
              <a:ext cx="4134195" cy="1496767"/>
              <a:chOff x="7543370" y="3785730"/>
              <a:chExt cx="4134195" cy="1496767"/>
            </a:xfrm>
          </p:grpSpPr>
          <p:sp>
            <p:nvSpPr>
              <p:cNvPr id="314" name="文本框 25"/>
              <p:cNvSpPr txBox="true"/>
              <p:nvPr/>
            </p:nvSpPr>
            <p:spPr>
              <a:xfrm>
                <a:off x="7543370" y="3785730"/>
                <a:ext cx="1654628"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315" name="文本框 26"/>
              <p:cNvSpPr txBox="true"/>
              <p:nvPr/>
            </p:nvSpPr>
            <p:spPr>
              <a:xfrm>
                <a:off x="7546342" y="4221629"/>
                <a:ext cx="4131223" cy="1060868"/>
              </a:xfrm>
              <a:prstGeom prst="rect">
                <a:avLst/>
              </a:prstGeom>
              <a:noFill/>
            </p:spPr>
            <p:txBody>
              <a:bodyPr wrap="square" rtlCol="false">
                <a:spAutoFit/>
              </a:bodyPr>
              <a:lstStyle/>
              <a:p>
                <a:pPr>
                  <a:lnSpc>
                    <a:spcPct val="120000"/>
                  </a:lnSpc>
                </a:pPr>
                <a:r>
                  <a:rPr lang="zh-CN" altLang="en-US" dirty="false">
                    <a:latin typeface="+mn-ea"/>
                  </a:rPr>
                  <a:t>此处添加图表说明文字。编辑数据选项卡可以修改数据，右键设置图表格式可以修改图表颜色等</a:t>
                </a:r>
                <a:endParaRPr lang="en-US" altLang="zh-CN" dirty="false">
                  <a:latin typeface="+mn-ea"/>
                </a:endParaRPr>
              </a:p>
            </p:txBody>
          </p:sp>
        </p:grpSp>
        <p:cxnSp>
          <p:nvCxnSpPr>
            <p:cNvPr id="316" name="直接连接符 27"/>
            <p:cNvCxnSpPr/>
            <p:nvPr/>
          </p:nvCxnSpPr>
          <p:spPr>
            <a:xfrm>
              <a:off x="7424554" y="4292745"/>
              <a:ext cx="3875087"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8.xml><?xml version="1.0" encoding="utf-8"?>
<p:sld xmlns:a="http://schemas.openxmlformats.org/drawingml/2006/main" xmlns:p="http://schemas.openxmlformats.org/presentationml/2006/main" xmlns:c="http://schemas.openxmlformats.org/drawingml/2006/chart" xmlns:r="http://schemas.openxmlformats.org/officeDocument/2006/relationships">
  <p:cSld>
    <p:bg>
      <p:bgPr>
        <a:solidFill>
          <a:schemeClr val="bg1">
            <a:lumMod val="95000"/>
          </a:schemeClr>
        </a:solidFill>
        <a:effectLst/>
      </p:bgPr>
    </p:bg>
    <p:spTree>
      <p:nvGrpSpPr>
        <p:cNvPr id="317" name=""/>
        <p:cNvGrpSpPr/>
        <p:nvPr/>
      </p:nvGrpSpPr>
      <p:grpSpPr>
        <a:xfrm>
          <a:off x="0" y="0"/>
          <a:ext cx="0" cy="0"/>
          <a:chOff x="0" y="0"/>
          <a:chExt cx="0" cy="0"/>
        </a:xfrm>
      </p:grpSpPr>
      <p:sp>
        <p:nvSpPr>
          <p:cNvPr id="318" name="文本占位符 1"/>
          <p:cNvSpPr>
            <a:spLocks noGrp="true"/>
          </p:cNvSpPr>
          <p:nvPr>
            <p:ph type="body" sz="quarter" idx="12"/>
          </p:nvPr>
        </p:nvSpPr>
        <p:spPr/>
        <p:txBody>
          <a:bodyPr>
            <a:spAutoFit/>
          </a:bodyPr>
          <a:lstStyle/>
          <a:p>
            <a:pPr marL="0" indent="0">
              <a:buNone/>
            </a:pPr>
            <a:r>
              <a:rPr lang="zh-CN" altLang="en-US" dirty="false"/>
              <a:t>以下是一个折线图</a:t>
            </a:r>
            <a:endParaRPr lang="zh-CN" altLang="en-US" dirty="false"/>
          </a:p>
        </p:txBody>
      </p:sp>
      <p:graphicFrame>
        <p:nvGraphicFramePr>
          <p:cNvPr id="319" name="图表 14"/>
          <p:cNvGraphicFramePr/>
          <p:nvPr/>
        </p:nvGraphicFramePr>
        <p:xfrm>
          <a:off x="979486" y="1497431"/>
          <a:ext cx="5682571" cy="3863139"/>
        </p:xfrm>
        <a:graphic>
          <a:graphicData uri="http://schemas.openxmlformats.org/drawingml/2006/chart">
            <c:chart r:id="rId0"/>
          </a:graphicData>
        </a:graphic>
      </p:graphicFrame>
      <p:grpSp>
        <p:nvGrpSpPr>
          <p:cNvPr id="320" name="组合 7"/>
          <p:cNvGrpSpPr/>
          <p:nvPr/>
        </p:nvGrpSpPr>
        <p:grpSpPr>
          <a:xfrm>
            <a:off x="7363548" y="1366044"/>
            <a:ext cx="3904342" cy="1817551"/>
            <a:chOff x="7297060" y="2092224"/>
            <a:chExt cx="3904342" cy="1817551"/>
          </a:xfrm>
        </p:grpSpPr>
        <p:sp>
          <p:nvSpPr>
            <p:cNvPr id="321" name="文本框 18"/>
            <p:cNvSpPr txBox="true"/>
            <p:nvPr/>
          </p:nvSpPr>
          <p:spPr>
            <a:xfrm>
              <a:off x="7297060" y="2092224"/>
              <a:ext cx="2055292" cy="461665"/>
            </a:xfrm>
            <a:prstGeom prst="rect">
              <a:avLst/>
            </a:prstGeom>
            <a:noFill/>
          </p:spPr>
          <p:txBody>
            <a:bodyPr wrap="square" rtlCol="false">
              <a:spAutoFit/>
            </a:bodyPr>
            <a:lstStyle/>
            <a:p>
              <a:pPr/>
              <a:r>
                <a:rPr lang="zh-CN" altLang="en-US" sz="2400" b="true" dirty="false">
                  <a:latin typeface="+mn-ea"/>
                </a:rPr>
                <a:t>这里是标题</a:t>
              </a:r>
              <a:endParaRPr lang="zh-CN" altLang="en-US" sz="2400" b="true" dirty="false">
                <a:latin typeface="+mn-ea"/>
              </a:endParaRPr>
            </a:p>
          </p:txBody>
        </p:sp>
        <p:cxnSp>
          <p:nvCxnSpPr>
            <p:cNvPr id="322" name="直接连接符 19"/>
            <p:cNvCxnSpPr/>
            <p:nvPr/>
          </p:nvCxnSpPr>
          <p:spPr>
            <a:xfrm>
              <a:off x="7402020" y="2701398"/>
              <a:ext cx="649780" cy="0"/>
            </a:xfrm>
            <a:prstGeom prst="line">
              <a:avLst/>
            </a:prstGeom>
            <a:ln w="666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23" name="文本框 20"/>
            <p:cNvSpPr txBox="true"/>
            <p:nvPr/>
          </p:nvSpPr>
          <p:spPr>
            <a:xfrm>
              <a:off x="7303996" y="2848907"/>
              <a:ext cx="3897406" cy="1060868"/>
            </a:xfrm>
            <a:prstGeom prst="rect">
              <a:avLst/>
            </a:prstGeom>
            <a:noFill/>
          </p:spPr>
          <p:txBody>
            <a:bodyPr wrap="square" rtlCol="false">
              <a:spAutoFit/>
            </a:bodyPr>
            <a:lstStyle/>
            <a:p>
              <a:pPr>
                <a:lnSpc>
                  <a:spcPct val="120000"/>
                </a:lnSpc>
              </a:pPr>
              <a:r>
                <a:rPr lang="zh-CN" altLang="en-US" dirty="false">
                  <a:latin typeface="+mn-ea"/>
                </a:rPr>
                <a:t>此处添加图表说明文字。编辑数据选项卡可以修改数据，右键设置图表格式可以修改图表颜色等</a:t>
              </a:r>
              <a:endParaRPr lang="en-US" altLang="zh-CN" dirty="false">
                <a:latin typeface="+mn-ea"/>
              </a:endParaRPr>
            </a:p>
          </p:txBody>
        </p:sp>
      </p:grpSp>
      <p:grpSp>
        <p:nvGrpSpPr>
          <p:cNvPr id="324" name="组合 33"/>
          <p:cNvGrpSpPr/>
          <p:nvPr/>
        </p:nvGrpSpPr>
        <p:grpSpPr>
          <a:xfrm>
            <a:off x="7367781" y="3695996"/>
            <a:ext cx="3900109" cy="1817551"/>
            <a:chOff x="7301293" y="2092224"/>
            <a:chExt cx="3900109" cy="1817551"/>
          </a:xfrm>
        </p:grpSpPr>
        <p:sp>
          <p:nvSpPr>
            <p:cNvPr id="325" name="文本框 34"/>
            <p:cNvSpPr txBox="true"/>
            <p:nvPr/>
          </p:nvSpPr>
          <p:spPr>
            <a:xfrm>
              <a:off x="7301293" y="2092224"/>
              <a:ext cx="2055292" cy="461665"/>
            </a:xfrm>
            <a:prstGeom prst="rect">
              <a:avLst/>
            </a:prstGeom>
            <a:noFill/>
          </p:spPr>
          <p:txBody>
            <a:bodyPr wrap="square" rtlCol="false">
              <a:spAutoFit/>
            </a:bodyPr>
            <a:lstStyle/>
            <a:p>
              <a:pPr/>
              <a:r>
                <a:rPr lang="zh-CN" altLang="en-US" sz="2400" b="true" dirty="false">
                  <a:latin typeface="+mn-ea"/>
                </a:rPr>
                <a:t>这里是标题</a:t>
              </a:r>
              <a:endParaRPr lang="zh-CN" altLang="en-US" sz="2400" b="true" dirty="false">
                <a:latin typeface="+mn-ea"/>
              </a:endParaRPr>
            </a:p>
          </p:txBody>
        </p:sp>
        <p:cxnSp>
          <p:nvCxnSpPr>
            <p:cNvPr id="326" name="直接连接符 35"/>
            <p:cNvCxnSpPr/>
            <p:nvPr/>
          </p:nvCxnSpPr>
          <p:spPr>
            <a:xfrm>
              <a:off x="7402020" y="2701398"/>
              <a:ext cx="649780" cy="0"/>
            </a:xfrm>
            <a:prstGeom prst="line">
              <a:avLst/>
            </a:prstGeom>
            <a:ln w="666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27" name="文本框 36"/>
            <p:cNvSpPr txBox="true"/>
            <p:nvPr/>
          </p:nvSpPr>
          <p:spPr>
            <a:xfrm>
              <a:off x="7303996" y="2848907"/>
              <a:ext cx="3897406" cy="1060868"/>
            </a:xfrm>
            <a:prstGeom prst="rect">
              <a:avLst/>
            </a:prstGeom>
            <a:noFill/>
          </p:spPr>
          <p:txBody>
            <a:bodyPr wrap="square" rtlCol="false">
              <a:spAutoFit/>
            </a:bodyPr>
            <a:lstStyle/>
            <a:p>
              <a:pPr>
                <a:lnSpc>
                  <a:spcPct val="120000"/>
                </a:lnSpc>
              </a:pPr>
              <a:r>
                <a:rPr lang="zh-CN" altLang="en-US" dirty="false">
                  <a:latin typeface="+mn-ea"/>
                </a:rPr>
                <a:t>此处添加图表说明文字。编辑数据选项卡可以修改数据，右键设置图表格式可以修改图表颜色等</a:t>
              </a:r>
              <a:endParaRPr lang="en-US" altLang="zh-CN" dirty="false">
                <a:latin typeface="+mn-ea"/>
              </a:endParaRPr>
            </a:p>
          </p:txBody>
        </p:sp>
      </p:grpSp>
      <p:sp>
        <p:nvSpPr>
          <p:cNvPr id="328" name="对话气泡: 矩形 2"/>
          <p:cNvSpPr/>
          <p:nvPr/>
        </p:nvSpPr>
        <p:spPr>
          <a:xfrm>
            <a:off x="1867235" y="1954999"/>
            <a:ext cx="666415" cy="335456"/>
          </a:xfrm>
          <a:prstGeom prst="wedgeRectCallout">
            <a:avLst>
              <a:gd name="adj1" fmla="val -26389"/>
              <a:gd name="adj2" fmla="val 81931"/>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en-US" altLang="zh-CN" sz="1600" dirty="false">
                <a:latin typeface="+mn-ea"/>
              </a:rPr>
              <a:t>20XX</a:t>
            </a:r>
            <a:endParaRPr lang="zh-CN" altLang="en-US" sz="1600" dirty="false">
              <a:latin typeface="+mn-ea"/>
            </a:endParaRPr>
          </a:p>
        </p:txBody>
      </p:sp>
    </p:spTree>
  </p:cSld>
  <p:clrMapOvr>
    <a:masterClrMapping/>
  </p:clrMapOvr>
</p:sld>
</file>

<file path=ppt/slides/slide29.xml><?xml version="1.0" encoding="utf-8"?>
<p:sld xmlns:a="http://schemas.openxmlformats.org/drawingml/2006/main" xmlns:p="http://schemas.openxmlformats.org/presentationml/2006/main" xmlns:c="http://schemas.openxmlformats.org/drawingml/2006/chart" xmlns:r="http://schemas.openxmlformats.org/officeDocument/2006/relationships">
  <p:cSld>
    <p:bg>
      <p:bgPr>
        <a:solidFill>
          <a:schemeClr val="bg1">
            <a:lumMod val="95000"/>
          </a:schemeClr>
        </a:solidFill>
        <a:effectLst/>
      </p:bgPr>
    </p:bg>
    <p:spTree>
      <p:nvGrpSpPr>
        <p:cNvPr id="340" name=""/>
        <p:cNvGrpSpPr/>
        <p:nvPr/>
      </p:nvGrpSpPr>
      <p:grpSpPr>
        <a:xfrm>
          <a:off x="0" y="0"/>
          <a:ext cx="0" cy="0"/>
          <a:chOff x="0" y="0"/>
          <a:chExt cx="0" cy="0"/>
        </a:xfrm>
      </p:grpSpPr>
      <p:sp>
        <p:nvSpPr>
          <p:cNvPr id="341" name="平行四边形 27"/>
          <p:cNvSpPr/>
          <p:nvPr/>
        </p:nvSpPr>
        <p:spPr>
          <a:xfrm>
            <a:off x="6057900" y="1952887"/>
            <a:ext cx="1458303" cy="101600"/>
          </a:xfrm>
          <a:prstGeom prst="parallelogram">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342" name="矩形 25"/>
          <p:cNvSpPr/>
          <p:nvPr/>
        </p:nvSpPr>
        <p:spPr>
          <a:xfrm>
            <a:off x="5961822" y="1641853"/>
            <a:ext cx="1752600" cy="430887"/>
          </a:xfrm>
          <a:prstGeom prst="rect">
            <a:avLst/>
          </a:prstGeom>
          <a:noFill/>
        </p:spPr>
        <p:txBody>
          <a:bodyPr wrap="square" rtlCol="false">
            <a:spAutoFit/>
          </a:bodyPr>
          <a:lstStyle/>
          <a:p>
            <a:pPr/>
            <a:r>
              <a:rPr lang="zh-CN" altLang="en-US" sz="2200" b="true" dirty="false">
                <a:solidFill>
                  <a:schemeClr val="accent1">
                    <a:lumMod val="75000"/>
                  </a:schemeClr>
                </a:solidFill>
                <a:latin typeface="+mn-ea"/>
              </a:rPr>
              <a:t>添加小标题</a:t>
            </a:r>
            <a:endParaRPr lang="zh-CN" altLang="en-US" sz="2200" b="true" dirty="false">
              <a:solidFill>
                <a:schemeClr val="accent1">
                  <a:lumMod val="75000"/>
                </a:schemeClr>
              </a:solidFill>
              <a:latin typeface="+mn-ea"/>
            </a:endParaRPr>
          </a:p>
        </p:txBody>
      </p:sp>
      <p:sp>
        <p:nvSpPr>
          <p:cNvPr id="343" name="文本占位符 1"/>
          <p:cNvSpPr>
            <a:spLocks noGrp="true"/>
          </p:cNvSpPr>
          <p:nvPr>
            <p:ph type="body" sz="quarter" idx="12"/>
          </p:nvPr>
        </p:nvSpPr>
        <p:spPr/>
        <p:txBody>
          <a:bodyPr>
            <a:spAutoFit/>
          </a:bodyPr>
          <a:lstStyle/>
          <a:p>
            <a:pPr marL="0" indent="0">
              <a:buNone/>
            </a:pPr>
            <a:r>
              <a:rPr lang="zh-CN" altLang="en-US" dirty="false"/>
              <a:t>以下是一个饼图</a:t>
            </a:r>
            <a:endParaRPr lang="zh-CN" altLang="en-US" dirty="false"/>
          </a:p>
        </p:txBody>
      </p:sp>
      <p:graphicFrame>
        <p:nvGraphicFramePr>
          <p:cNvPr id="344" name="图表 4"/>
          <p:cNvGraphicFramePr/>
          <p:nvPr/>
        </p:nvGraphicFramePr>
        <p:xfrm>
          <a:off x="21146" y="1019972"/>
          <a:ext cx="6269567" cy="4818056"/>
        </p:xfrm>
        <a:graphic>
          <a:graphicData uri="http://schemas.openxmlformats.org/drawingml/2006/chart">
            <c:chart r:id="rId0"/>
          </a:graphicData>
        </a:graphic>
      </p:graphicFrame>
      <p:sp>
        <p:nvSpPr>
          <p:cNvPr id="345" name="文本框 12"/>
          <p:cNvSpPr txBox="true"/>
          <p:nvPr/>
        </p:nvSpPr>
        <p:spPr>
          <a:xfrm>
            <a:off x="5963231" y="2077753"/>
            <a:ext cx="3189613" cy="1060868"/>
          </a:xfrm>
          <a:prstGeom prst="rect">
            <a:avLst/>
          </a:prstGeom>
          <a:noFill/>
        </p:spPr>
        <p:txBody>
          <a:bodyPr wrap="square" rtlCol="false">
            <a:spAutoFit/>
          </a:bodyPr>
          <a:lstStyle/>
          <a:p>
            <a:pPr>
              <a:lnSpc>
                <a:spcPct val="120000"/>
              </a:lnSpc>
            </a:pPr>
            <a:r>
              <a:rPr lang="zh-CN" altLang="en-US" dirty="false">
                <a:latin typeface="+mn-ea"/>
              </a:rPr>
              <a:t>此处添加图表说明文字</a:t>
            </a:r>
            <a:endParaRPr lang="en-US" altLang="zh-CN" dirty="false">
              <a:latin typeface="+mn-ea"/>
            </a:endParaRPr>
          </a:p>
          <a:p>
            <a:pPr>
              <a:lnSpc>
                <a:spcPct val="120000"/>
              </a:lnSpc>
            </a:pPr>
            <a:r>
              <a:rPr lang="zh-CN" altLang="en-US" dirty="false">
                <a:latin typeface="+mn-ea"/>
              </a:rPr>
              <a:t>此处添加图表说明文字</a:t>
            </a:r>
            <a:endParaRPr lang="en-US" altLang="zh-CN" dirty="false">
              <a:latin typeface="+mn-ea"/>
            </a:endParaRPr>
          </a:p>
          <a:p>
            <a:pPr>
              <a:lnSpc>
                <a:spcPct val="120000"/>
              </a:lnSpc>
            </a:pPr>
            <a:r>
              <a:rPr lang="zh-CN" altLang="en-US" dirty="false">
                <a:latin typeface="+mn-ea"/>
              </a:rPr>
              <a:t>此处添加图表说明文字</a:t>
            </a:r>
            <a:endParaRPr lang="en-US" altLang="zh-CN" dirty="false">
              <a:latin typeface="+mn-ea"/>
            </a:endParaRPr>
          </a:p>
        </p:txBody>
      </p:sp>
      <p:grpSp>
        <p:nvGrpSpPr>
          <p:cNvPr id="346" name="组合 7"/>
          <p:cNvGrpSpPr/>
          <p:nvPr/>
        </p:nvGrpSpPr>
        <p:grpSpPr>
          <a:xfrm>
            <a:off x="5962685" y="3719379"/>
            <a:ext cx="3190157" cy="1496767"/>
            <a:chOff x="7555868" y="3785730"/>
            <a:chExt cx="3335766" cy="1496767"/>
          </a:xfrm>
        </p:grpSpPr>
        <p:sp>
          <p:nvSpPr>
            <p:cNvPr id="347" name="文本框 9"/>
            <p:cNvSpPr txBox="true"/>
            <p:nvPr/>
          </p:nvSpPr>
          <p:spPr>
            <a:xfrm>
              <a:off x="7556648" y="3785730"/>
              <a:ext cx="1654628"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348" name="文本框 10"/>
            <p:cNvSpPr txBox="true"/>
            <p:nvPr/>
          </p:nvSpPr>
          <p:spPr>
            <a:xfrm>
              <a:off x="7555868" y="4221629"/>
              <a:ext cx="3335766" cy="1060868"/>
            </a:xfrm>
            <a:prstGeom prst="rect">
              <a:avLst/>
            </a:prstGeom>
            <a:noFill/>
          </p:spPr>
          <p:txBody>
            <a:bodyPr wrap="square" rtlCol="false">
              <a:spAutoFit/>
            </a:bodyPr>
            <a:lstStyle/>
            <a:p>
              <a:pPr>
                <a:lnSpc>
                  <a:spcPct val="120000"/>
                </a:lnSpc>
              </a:pPr>
              <a:r>
                <a:rPr lang="zh-CN" altLang="en-US" dirty="false">
                  <a:latin typeface="+mn-ea"/>
                </a:rPr>
                <a:t>此处添加图表说明文字</a:t>
              </a:r>
              <a:endParaRPr lang="en-US" altLang="zh-CN" dirty="false">
                <a:latin typeface="+mn-ea"/>
              </a:endParaRPr>
            </a:p>
            <a:p>
              <a:pPr>
                <a:lnSpc>
                  <a:spcPct val="120000"/>
                </a:lnSpc>
              </a:pPr>
              <a:r>
                <a:rPr lang="zh-CN" altLang="en-US" dirty="false">
                  <a:latin typeface="+mn-ea"/>
                </a:rPr>
                <a:t>此处添加图表说明文字</a:t>
              </a:r>
              <a:endParaRPr lang="en-US" altLang="zh-CN" dirty="false">
                <a:latin typeface="+mn-ea"/>
              </a:endParaRPr>
            </a:p>
            <a:p>
              <a:pPr>
                <a:lnSpc>
                  <a:spcPct val="120000"/>
                </a:lnSpc>
              </a:pPr>
              <a:r>
                <a:rPr lang="zh-CN" altLang="en-US" dirty="false">
                  <a:latin typeface="+mn-ea"/>
                </a:rPr>
                <a:t>此处添加图表说明文字</a:t>
              </a:r>
              <a:endParaRPr lang="en-US" altLang="zh-CN" dirty="false">
                <a:latin typeface="+mn-ea"/>
              </a:endParaRPr>
            </a:p>
          </p:txBody>
        </p:sp>
      </p:grpSp>
      <p:grpSp>
        <p:nvGrpSpPr>
          <p:cNvPr id="349" name="组合 19"/>
          <p:cNvGrpSpPr/>
          <p:nvPr/>
        </p:nvGrpSpPr>
        <p:grpSpPr>
          <a:xfrm>
            <a:off x="8952509" y="1641854"/>
            <a:ext cx="3191361" cy="1496767"/>
            <a:chOff x="7549721" y="1616325"/>
            <a:chExt cx="3191361" cy="1496767"/>
          </a:xfrm>
        </p:grpSpPr>
        <p:sp>
          <p:nvSpPr>
            <p:cNvPr id="350" name="文本框 20"/>
            <p:cNvSpPr txBox="true"/>
            <p:nvPr/>
          </p:nvSpPr>
          <p:spPr>
            <a:xfrm>
              <a:off x="7549721" y="1616325"/>
              <a:ext cx="1654628"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351" name="文本框 21"/>
            <p:cNvSpPr txBox="true"/>
            <p:nvPr/>
          </p:nvSpPr>
          <p:spPr>
            <a:xfrm>
              <a:off x="7551634" y="2052224"/>
              <a:ext cx="3189448" cy="1060868"/>
            </a:xfrm>
            <a:prstGeom prst="rect">
              <a:avLst/>
            </a:prstGeom>
            <a:noFill/>
          </p:spPr>
          <p:txBody>
            <a:bodyPr wrap="square" rtlCol="false">
              <a:spAutoFit/>
            </a:bodyPr>
            <a:lstStyle/>
            <a:p>
              <a:pPr>
                <a:lnSpc>
                  <a:spcPct val="120000"/>
                </a:lnSpc>
              </a:pPr>
              <a:r>
                <a:rPr lang="zh-CN" altLang="en-US" dirty="false">
                  <a:latin typeface="+mn-ea"/>
                </a:rPr>
                <a:t>此处添加图表说明文字</a:t>
              </a:r>
              <a:endParaRPr lang="en-US" altLang="zh-CN" dirty="false">
                <a:latin typeface="+mn-ea"/>
              </a:endParaRPr>
            </a:p>
            <a:p>
              <a:pPr>
                <a:lnSpc>
                  <a:spcPct val="120000"/>
                </a:lnSpc>
              </a:pPr>
              <a:r>
                <a:rPr lang="zh-CN" altLang="en-US" dirty="false">
                  <a:latin typeface="+mn-ea"/>
                </a:rPr>
                <a:t>此处添加图表说明文字</a:t>
              </a:r>
              <a:endParaRPr lang="en-US" altLang="zh-CN" dirty="false">
                <a:latin typeface="+mn-ea"/>
              </a:endParaRPr>
            </a:p>
            <a:p>
              <a:pPr>
                <a:lnSpc>
                  <a:spcPct val="120000"/>
                </a:lnSpc>
              </a:pPr>
              <a:r>
                <a:rPr lang="zh-CN" altLang="en-US" dirty="false">
                  <a:latin typeface="+mn-ea"/>
                </a:rPr>
                <a:t>此处添加图表说明文字</a:t>
              </a:r>
              <a:endParaRPr lang="en-US" altLang="zh-CN" dirty="false">
                <a:latin typeface="+mn-ea"/>
              </a:endParaRPr>
            </a:p>
          </p:txBody>
        </p:sp>
      </p:grpSp>
      <p:grpSp>
        <p:nvGrpSpPr>
          <p:cNvPr id="352" name="组合 22"/>
          <p:cNvGrpSpPr/>
          <p:nvPr/>
        </p:nvGrpSpPr>
        <p:grpSpPr>
          <a:xfrm>
            <a:off x="8952509" y="3719379"/>
            <a:ext cx="3337679" cy="1496767"/>
            <a:chOff x="7549721" y="3785730"/>
            <a:chExt cx="3337679" cy="1496767"/>
          </a:xfrm>
        </p:grpSpPr>
        <p:sp>
          <p:nvSpPr>
            <p:cNvPr id="353" name="文本框 23"/>
            <p:cNvSpPr txBox="true"/>
            <p:nvPr/>
          </p:nvSpPr>
          <p:spPr>
            <a:xfrm>
              <a:off x="7549721" y="3785730"/>
              <a:ext cx="1654628"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354" name="文本框 24"/>
            <p:cNvSpPr txBox="true"/>
            <p:nvPr/>
          </p:nvSpPr>
          <p:spPr>
            <a:xfrm>
              <a:off x="7551634" y="4221629"/>
              <a:ext cx="3335766" cy="1060868"/>
            </a:xfrm>
            <a:prstGeom prst="rect">
              <a:avLst/>
            </a:prstGeom>
            <a:noFill/>
          </p:spPr>
          <p:txBody>
            <a:bodyPr wrap="square" rtlCol="false">
              <a:spAutoFit/>
            </a:bodyPr>
            <a:lstStyle/>
            <a:p>
              <a:pPr>
                <a:lnSpc>
                  <a:spcPct val="120000"/>
                </a:lnSpc>
              </a:pPr>
              <a:r>
                <a:rPr lang="zh-CN" altLang="en-US" dirty="false">
                  <a:latin typeface="+mn-ea"/>
                </a:rPr>
                <a:t>此处添加图表说明文字</a:t>
              </a:r>
              <a:endParaRPr lang="en-US" altLang="zh-CN" dirty="false">
                <a:latin typeface="+mn-ea"/>
              </a:endParaRPr>
            </a:p>
            <a:p>
              <a:pPr>
                <a:lnSpc>
                  <a:spcPct val="120000"/>
                </a:lnSpc>
              </a:pPr>
              <a:r>
                <a:rPr lang="zh-CN" altLang="en-US" dirty="false">
                  <a:latin typeface="+mn-ea"/>
                </a:rPr>
                <a:t>此处添加图表说明文字</a:t>
              </a:r>
              <a:endParaRPr lang="en-US" altLang="zh-CN" dirty="false">
                <a:latin typeface="+mn-ea"/>
              </a:endParaRPr>
            </a:p>
            <a:p>
              <a:pPr>
                <a:lnSpc>
                  <a:spcPct val="120000"/>
                </a:lnSpc>
              </a:pPr>
              <a:r>
                <a:rPr lang="zh-CN" altLang="en-US" dirty="false">
                  <a:latin typeface="+mn-ea"/>
                </a:rPr>
                <a:t>此处添加图表说明文字</a:t>
              </a:r>
              <a:endParaRPr lang="en-US" altLang="zh-CN" dirty="false">
                <a:latin typeface="+mn-ea"/>
              </a:endParaRPr>
            </a:p>
          </p:txBody>
        </p:sp>
      </p:gr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bg>
      <p:bgPr>
        <a:solidFill>
          <a:schemeClr val="bg1">
            <a:alpha val="100000"/>
          </a:schemeClr>
        </a:solidFill>
        <a:effectLst/>
      </p:bgPr>
    </p:bg>
    <p:spTree>
      <p:nvGrpSpPr>
        <p:cNvPr id="511" name=""/>
        <p:cNvGrpSpPr/>
        <p:nvPr/>
      </p:nvGrpSpPr>
      <p:grpSpPr>
        <a:xfrm>
          <a:off x="0" y="0"/>
          <a:ext cx="0" cy="0"/>
          <a:chOff x="0" y="0"/>
          <a:chExt cx="0" cy="0"/>
        </a:xfrm>
      </p:grpSpPr>
      <p:sp>
        <p:nvSpPr>
          <p:cNvPr id="512"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基于主机内核的隔离方案</a:t>
            </a:r>
            <a:endParaRPr/>
          </a:p>
        </p:txBody>
      </p:sp>
      <p:sp>
        <p:nvSpPr>
          <p:cNvPr id="513" name="文本占位符 3"/>
          <p:cNvSpPr>
            <a:spLocks noGrp="true"/>
          </p:cNvSpPr>
          <p:nvPr>
            <p:ph type="body" sz="quarter" idx="12"/>
          </p:nvPr>
        </p:nvSpPr>
        <p:spPr>
          <a:xfrm rot="0" flipH="false" flipV="false">
            <a:off x="566962" y="269501"/>
            <a:ext cx="5529038" cy="584200"/>
          </a:xfrm>
        </p:spPr>
        <p:txBody>
          <a:bodyPr>
            <a:spAutoFit/>
          </a:bodyPr>
          <a:lstStyle/>
          <a:p>
            <a:pPr marL="0" indent="0">
              <a:buFont typeface="Arial" panose="020B0604020202090204" pitchFamily="34" charset="0"/>
              <a:buNone/>
            </a:pPr>
            <a:r>
              <a:rPr lang="zh-CN" sz="3600"/>
              <a:t>背景介绍</a:t>
            </a:r>
            <a:r>
              <a:rPr lang="en-US" sz="3600"/>
              <a:t>-</a:t>
            </a:r>
            <a:r>
              <a:rPr lang="zh-CN" sz="3600"/>
              <a:t>容器技术的发展</a:t>
            </a:r>
            <a:endParaRPr lang="zh-CN"/>
          </a:p>
        </p:txBody>
      </p:sp>
      <p:pic>
        <p:nvPicPr>
          <p:cNvPr id="514" name=""/>
          <p:cNvPicPr>
            <a:picLocks noChangeAspect="true"/>
          </p:cNvPicPr>
          <p:nvPr/>
        </p:nvPicPr>
        <p:blipFill>
          <a:blip r:embed="rId2"/>
          <a:stretch>
            <a:fillRect/>
          </a:stretch>
        </p:blipFill>
        <p:spPr>
          <a:xfrm rot="0" flipH="false" flipV="false">
            <a:off x="629056" y="3042866"/>
            <a:ext cx="3489603" cy="3199758"/>
          </a:xfrm>
          <a:prstGeom prst="rect"/>
        </p:spPr>
      </p:pic>
      <p:sp>
        <p:nvSpPr>
          <p:cNvPr id="515" name="文本框 119"/>
          <p:cNvSpPr txBox="true"/>
          <p:nvPr/>
        </p:nvSpPr>
        <p:spPr>
          <a:xfrm rot="0" flipH="false" flipV="false">
            <a:off x="4379009" y="94924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基于</a:t>
            </a:r>
            <a:r>
              <a:rPr lang="en-US" sz="2000" b="true" spc="-10">
                <a:solidFill>
                  <a:schemeClr val="tx1">
                    <a:lumMod val="85000"/>
                    <a:lumOff val="15000"/>
                    <a:alpha val="100000"/>
                  </a:schemeClr>
                </a:solidFill>
                <a:latin typeface="微软雅黑"/>
                <a:ea typeface="微软雅黑"/>
                <a:cs typeface="+mn-cs"/>
              </a:rPr>
              <a:t>gVisor</a:t>
            </a:r>
            <a:r>
              <a:rPr lang="zh-CN" sz="2000" b="true" spc="-10">
                <a:solidFill>
                  <a:schemeClr val="tx1">
                    <a:lumMod val="85000"/>
                    <a:lumOff val="15000"/>
                    <a:alpha val="100000"/>
                  </a:schemeClr>
                </a:solidFill>
                <a:latin typeface="微软雅黑"/>
                <a:ea typeface="微软雅黑"/>
                <a:cs typeface="+mn-cs"/>
              </a:rPr>
              <a:t>的用户态内核</a:t>
            </a:r>
            <a:endParaRPr/>
          </a:p>
        </p:txBody>
      </p:sp>
      <p:sp>
        <p:nvSpPr>
          <p:cNvPr id="516" name="文本框 119"/>
          <p:cNvSpPr txBox="true"/>
          <p:nvPr/>
        </p:nvSpPr>
        <p:spPr>
          <a:xfrm rot="0" flipH="false" flipV="false">
            <a:off x="7805869" y="936544"/>
            <a:ext cx="3956050" cy="9715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基于轻量级虚拟机的</a:t>
            </a:r>
            <a:r>
              <a:rPr lang="en-US" sz="2000" b="true" spc="-10">
                <a:solidFill>
                  <a:schemeClr val="tx1">
                    <a:lumMod val="85000"/>
                    <a:lumOff val="15000"/>
                    <a:alpha val="100000"/>
                  </a:schemeClr>
                </a:solidFill>
                <a:latin typeface="微软雅黑"/>
                <a:ea typeface="微软雅黑"/>
                <a:cs typeface="+mn-cs"/>
              </a:rPr>
              <a:t>guest</a:t>
            </a:r>
            <a:r>
              <a:rPr lang="zh-CN" sz="2000" b="true" spc="-10">
                <a:solidFill>
                  <a:schemeClr val="tx1">
                    <a:lumMod val="85000"/>
                    <a:lumOff val="15000"/>
                    <a:alpha val="100000"/>
                  </a:schemeClr>
                </a:solidFill>
                <a:latin typeface="微软雅黑"/>
                <a:ea typeface="微软雅黑"/>
                <a:cs typeface="+mn-cs"/>
              </a:rPr>
              <a:t>内核（</a:t>
            </a:r>
            <a:r>
              <a:rPr lang="en-US" sz="2000" b="true" spc="-10">
                <a:solidFill>
                  <a:schemeClr val="tx1">
                    <a:lumMod val="85000"/>
                    <a:lumOff val="15000"/>
                    <a:alpha val="100000"/>
                  </a:schemeClr>
                </a:solidFill>
                <a:latin typeface="微软雅黑"/>
                <a:ea typeface="微软雅黑"/>
                <a:cs typeface="+mn-cs"/>
              </a:rPr>
              <a:t>K</a:t>
            </a:r>
            <a:r>
              <a:rPr lang="en-US" sz="2000" b="true" spc="-10">
                <a:solidFill>
                  <a:schemeClr val="tx1">
                    <a:lumMod val="85000"/>
                    <a:lumOff val="15000"/>
                    <a:alpha val="100000"/>
                  </a:schemeClr>
                </a:solidFill>
                <a:latin typeface="微软雅黑"/>
                <a:ea typeface="微软雅黑"/>
                <a:cs typeface="+mn-cs"/>
              </a:rPr>
              <a:t>ata</a:t>
            </a:r>
            <a:r>
              <a:rPr lang="zh-CN" sz="2000" b="true" spc="-10">
                <a:solidFill>
                  <a:schemeClr val="tx1">
                    <a:lumMod val="85000"/>
                    <a:lumOff val="15000"/>
                    <a:alpha val="100000"/>
                  </a:schemeClr>
                </a:solidFill>
                <a:latin typeface="微软雅黑"/>
                <a:ea typeface="微软雅黑"/>
                <a:cs typeface="+mn-cs"/>
              </a:rPr>
              <a:t>）</a:t>
            </a:r>
            <a:endParaRPr/>
          </a:p>
        </p:txBody>
      </p:sp>
      <p:sp>
        <p:nvSpPr>
          <p:cNvPr id="517" name="文本框 119"/>
          <p:cNvSpPr txBox="true"/>
          <p:nvPr/>
        </p:nvSpPr>
        <p:spPr>
          <a:xfrm rot="0" flipH="false" flipV="false">
            <a:off x="439962" y="166044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利用</a:t>
            </a:r>
            <a:r>
              <a:rPr lang="en-US" sz="1400" b="true" spc="-10">
                <a:solidFill>
                  <a:schemeClr val="tx1">
                    <a:lumMod val="85000"/>
                    <a:lumOff val="15000"/>
                    <a:alpha val="100000"/>
                  </a:schemeClr>
                </a:solidFill>
                <a:latin typeface="微软雅黑"/>
                <a:ea typeface="微软雅黑"/>
                <a:cs typeface="+mn-cs"/>
              </a:rPr>
              <a:t>linux</a:t>
            </a:r>
            <a:r>
              <a:rPr lang="zh-CN" sz="1400" b="true" spc="-10">
                <a:solidFill>
                  <a:schemeClr val="tx1">
                    <a:lumMod val="85000"/>
                    <a:lumOff val="15000"/>
                    <a:alpha val="100000"/>
                  </a:schemeClr>
                </a:solidFill>
                <a:latin typeface="微软雅黑"/>
                <a:ea typeface="微软雅黑"/>
                <a:cs typeface="+mn-cs"/>
              </a:rPr>
              <a:t>内核的</a:t>
            </a:r>
            <a:r>
              <a:rPr lang="en-US" sz="1400" b="true" spc="-10">
                <a:solidFill>
                  <a:schemeClr val="tx1">
                    <a:lumMod val="85000"/>
                    <a:lumOff val="15000"/>
                    <a:alpha val="100000"/>
                  </a:schemeClr>
                </a:solidFill>
                <a:latin typeface="微软雅黑"/>
                <a:ea typeface="微软雅黑"/>
                <a:cs typeface="+mn-cs"/>
              </a:rPr>
              <a:t>namspace</a:t>
            </a:r>
            <a:r>
              <a:rPr lang="zh-CN" sz="1400" b="true" spc="-10">
                <a:solidFill>
                  <a:schemeClr val="tx1">
                    <a:lumMod val="85000"/>
                    <a:lumOff val="15000"/>
                    <a:alpha val="100000"/>
                  </a:schemeClr>
                </a:solidFill>
                <a:latin typeface="微软雅黑"/>
                <a:ea typeface="微软雅黑"/>
                <a:cs typeface="+mn-cs"/>
              </a:rPr>
              <a:t>和</a:t>
            </a:r>
            <a:r>
              <a:rPr lang="en-US" sz="1400" b="true" spc="-10">
                <a:solidFill>
                  <a:schemeClr val="tx1">
                    <a:lumMod val="85000"/>
                    <a:lumOff val="15000"/>
                    <a:alpha val="100000"/>
                  </a:schemeClr>
                </a:solidFill>
                <a:latin typeface="微软雅黑"/>
                <a:ea typeface="微软雅黑"/>
                <a:cs typeface="+mn-cs"/>
              </a:rPr>
              <a:t>cgroup</a:t>
            </a:r>
            <a:endParaRPr/>
          </a:p>
        </p:txBody>
      </p:sp>
      <p:sp>
        <p:nvSpPr>
          <p:cNvPr id="518" name="文本框 119"/>
          <p:cNvSpPr txBox="true"/>
          <p:nvPr/>
        </p:nvSpPr>
        <p:spPr>
          <a:xfrm rot="0" flipH="false" flipV="false">
            <a:off x="446312" y="2263694"/>
            <a:ext cx="3933622"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通过</a:t>
            </a:r>
            <a:r>
              <a:rPr lang="en-US" sz="1400" b="true" spc="-10">
                <a:solidFill>
                  <a:schemeClr val="tx1">
                    <a:lumMod val="85000"/>
                    <a:lumOff val="15000"/>
                    <a:alpha val="100000"/>
                  </a:schemeClr>
                </a:solidFill>
                <a:latin typeface="微软雅黑"/>
                <a:ea typeface="微软雅黑"/>
                <a:cs typeface="+mn-cs"/>
              </a:rPr>
              <a:t>capability, seccomp</a:t>
            </a:r>
            <a:r>
              <a:rPr lang="zh-CN" sz="1400" b="true" spc="-10">
                <a:solidFill>
                  <a:schemeClr val="tx1">
                    <a:lumMod val="85000"/>
                    <a:lumOff val="15000"/>
                    <a:alpha val="100000"/>
                  </a:schemeClr>
                </a:solidFill>
                <a:latin typeface="微软雅黑"/>
                <a:ea typeface="微软雅黑"/>
                <a:cs typeface="+mn-cs"/>
              </a:rPr>
              <a:t>等</a:t>
            </a:r>
            <a:r>
              <a:rPr lang="zh-CN" sz="1400" b="true" spc="-10">
                <a:solidFill>
                  <a:schemeClr val="tx1">
                    <a:lumMod val="85000"/>
                    <a:lumOff val="15000"/>
                    <a:alpha val="100000"/>
                  </a:schemeClr>
                </a:solidFill>
                <a:latin typeface="微软雅黑"/>
                <a:ea typeface="微软雅黑"/>
                <a:cs typeface="+mn-cs"/>
              </a:rPr>
              <a:t>机制进行安全隔离</a:t>
            </a:r>
            <a:endParaRPr/>
          </a:p>
        </p:txBody>
      </p:sp>
      <p:pic>
        <p:nvPicPr>
          <p:cNvPr id="519" name=""/>
          <p:cNvPicPr>
            <a:picLocks noChangeAspect="true"/>
          </p:cNvPicPr>
          <p:nvPr/>
        </p:nvPicPr>
        <p:blipFill>
          <a:blip r:embed="rId3"/>
          <a:stretch>
            <a:fillRect/>
          </a:stretch>
        </p:blipFill>
        <p:spPr>
          <a:xfrm rot="0" flipH="false" flipV="false">
            <a:off x="3449019" y="3234390"/>
            <a:ext cx="5409631" cy="2816711"/>
          </a:xfrm>
          <a:prstGeom prst="rect"/>
        </p:spPr>
      </p:pic>
      <p:sp>
        <p:nvSpPr>
          <p:cNvPr id="520" name="文本框 119"/>
          <p:cNvSpPr txBox="true"/>
          <p:nvPr/>
        </p:nvSpPr>
        <p:spPr>
          <a:xfrm rot="0" flipH="false" flipV="false">
            <a:off x="4379009" y="166044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为容器实现用户态内核</a:t>
            </a:r>
            <a:r>
              <a:rPr lang="en-US" sz="1400" b="true" spc="-10">
                <a:solidFill>
                  <a:schemeClr val="tx1">
                    <a:lumMod val="85000"/>
                    <a:lumOff val="15000"/>
                    <a:alpha val="100000"/>
                  </a:schemeClr>
                </a:solidFill>
                <a:latin typeface="微软雅黑"/>
                <a:ea typeface="微软雅黑"/>
                <a:cs typeface="+mn-cs"/>
              </a:rPr>
              <a:t>host kernel</a:t>
            </a:r>
            <a:endParaRPr/>
          </a:p>
        </p:txBody>
      </p:sp>
      <p:sp>
        <p:nvSpPr>
          <p:cNvPr id="521" name="文本框 119"/>
          <p:cNvSpPr txBox="true"/>
          <p:nvPr/>
        </p:nvSpPr>
        <p:spPr>
          <a:xfrm rot="0" flipH="false" flipV="false">
            <a:off x="4379009" y="2221992"/>
            <a:ext cx="3308350" cy="857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使用进程虚拟化的方法隔离限制对</a:t>
            </a:r>
            <a:endParaRPr/>
          </a:p>
          <a:p>
            <a:pPr>
              <a:lnSpc>
                <a:spcPct val="120000"/>
              </a:lnSpc>
            </a:pPr>
            <a:r>
              <a:rPr lang="en-US" sz="1400" b="true" spc="-10">
                <a:solidFill>
                  <a:schemeClr val="tx1">
                    <a:lumMod val="85000"/>
                    <a:lumOff val="15000"/>
                    <a:alpha val="100000"/>
                  </a:schemeClr>
                </a:solidFill>
                <a:latin typeface="微软雅黑"/>
                <a:ea typeface="微软雅黑"/>
                <a:cs typeface="+mn-cs"/>
              </a:rPr>
              <a:t>     </a:t>
            </a:r>
            <a:r>
              <a:rPr lang="en-US" sz="1400" b="true" spc="-10">
                <a:solidFill>
                  <a:schemeClr val="tx1">
                    <a:lumMod val="85000"/>
                    <a:lumOff val="15000"/>
                    <a:alpha val="100000"/>
                  </a:schemeClr>
                </a:solidFill>
                <a:latin typeface="微软雅黑"/>
                <a:ea typeface="微软雅黑"/>
                <a:cs typeface="+mn-cs"/>
              </a:rPr>
              <a:t>host kernel</a:t>
            </a:r>
            <a:r>
              <a:rPr lang="zh-CN" sz="1400" b="true" spc="-10">
                <a:solidFill>
                  <a:schemeClr val="tx1">
                    <a:lumMod val="85000"/>
                    <a:lumOff val="15000"/>
                    <a:alpha val="100000"/>
                  </a:schemeClr>
                </a:solidFill>
                <a:latin typeface="微软雅黑"/>
                <a:ea typeface="微软雅黑"/>
                <a:cs typeface="+mn-cs"/>
              </a:rPr>
              <a:t>的访问</a:t>
            </a:r>
            <a:endParaRPr/>
          </a:p>
        </p:txBody>
      </p:sp>
      <p:pic>
        <p:nvPicPr>
          <p:cNvPr id="522" name=""/>
          <p:cNvPicPr>
            <a:picLocks noChangeAspect="true"/>
          </p:cNvPicPr>
          <p:nvPr/>
        </p:nvPicPr>
        <p:blipFill>
          <a:blip r:embed="rId4"/>
          <a:stretch>
            <a:fillRect/>
          </a:stretch>
        </p:blipFill>
        <p:spPr>
          <a:xfrm rot="0" flipH="false" flipV="false">
            <a:off x="8166949" y="3234390"/>
            <a:ext cx="2970100" cy="2816709"/>
          </a:xfrm>
          <a:prstGeom prst="rect"/>
        </p:spPr>
      </p:pic>
      <p:sp>
        <p:nvSpPr>
          <p:cNvPr id="523" name="文本框 119"/>
          <p:cNvSpPr txBox="true"/>
          <p:nvPr/>
        </p:nvSpPr>
        <p:spPr>
          <a:xfrm rot="0" flipH="false" flipV="false">
            <a:off x="7818569" y="16794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与传统虚拟机类似</a:t>
            </a:r>
            <a:endParaRPr/>
          </a:p>
        </p:txBody>
      </p:sp>
      <p:sp>
        <p:nvSpPr>
          <p:cNvPr id="524" name="文本框 119"/>
          <p:cNvSpPr txBox="true"/>
          <p:nvPr/>
        </p:nvSpPr>
        <p:spPr>
          <a:xfrm rot="0" flipH="false" flipV="false">
            <a:off x="7805869" y="2221992"/>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基于</a:t>
            </a:r>
            <a:r>
              <a:rPr lang="en-US" sz="1400" b="true" spc="-10">
                <a:solidFill>
                  <a:schemeClr val="tx1">
                    <a:lumMod val="85000"/>
                    <a:lumOff val="15000"/>
                    <a:alpha val="100000"/>
                  </a:schemeClr>
                </a:solidFill>
                <a:latin typeface="微软雅黑"/>
                <a:ea typeface="微软雅黑"/>
                <a:cs typeface="+mn-cs"/>
              </a:rPr>
              <a:t>Hypervisor</a:t>
            </a:r>
            <a:r>
              <a:rPr lang="zh-CN" sz="1400" b="true" spc="-10">
                <a:solidFill>
                  <a:schemeClr val="tx1">
                    <a:lumMod val="85000"/>
                    <a:lumOff val="15000"/>
                    <a:alpha val="100000"/>
                  </a:schemeClr>
                </a:solidFill>
                <a:latin typeface="微软雅黑"/>
                <a:ea typeface="微软雅黑"/>
                <a:cs typeface="+mn-cs"/>
              </a:rPr>
              <a:t>技术提供轻量级的内核</a:t>
            </a:r>
            <a:endParaRPr/>
          </a:p>
        </p:txBody>
      </p:sp>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355" name=""/>
        <p:cNvGrpSpPr/>
        <p:nvPr/>
      </p:nvGrpSpPr>
      <p:grpSpPr>
        <a:xfrm>
          <a:off x="0" y="0"/>
          <a:ext cx="0" cy="0"/>
          <a:chOff x="0" y="0"/>
          <a:chExt cx="0" cy="0"/>
        </a:xfrm>
      </p:grpSpPr>
      <p:pic>
        <p:nvPicPr>
          <p:cNvPr id="356" name="图片占位符 13"/>
          <p:cNvPicPr>
            <a:picLocks noGrp="true" noChangeAspect="true"/>
          </p:cNvPicPr>
          <p:nvPr>
            <p:ph type="pic" sz="quarter" idx="13"/>
          </p:nvPr>
        </p:nvPicPr>
        <p:blipFill>
          <a:blip r:embed="rId2">
            <a:duotone>
              <a:prstClr val="black"/>
              <a:schemeClr val="accent1">
                <a:lumMod val="20000"/>
                <a:lumOff val="80000"/>
                <a:tint val="45000"/>
                <a:satMod val="400000"/>
              </a:schemeClr>
            </a:duotone>
            <a:extLst>
              <a:ext uri="{28A0092B-C50C-407E-A947-70E740481C1C}"/>
            </a:extLst>
          </a:blip>
          <a:srcRect l="13008" r="13008"/>
          <a:stretch>
            <a:fillRect/>
          </a:stretch>
        </p:blipFill>
        <p:spPr>
          <a:xfrm>
            <a:off x="1155701" y="1123952"/>
            <a:ext cx="3944241" cy="4610097"/>
          </a:xfrm>
          <a:ln w="47625">
            <a:solidFill>
              <a:schemeClr val="bg1"/>
            </a:solidFill>
          </a:ln>
          <a:effectLst>
            <a:outerShdw blurRad="88900" sx="102000" sy="102000" algn="ctr" rotWithShape="false">
              <a:prstClr val="black">
                <a:alpha val="10000"/>
              </a:prstClr>
            </a:outerShdw>
          </a:effectLst>
        </p:spPr>
      </p:pic>
      <p:sp>
        <p:nvSpPr>
          <p:cNvPr id="357" name="文本占位符 3"/>
          <p:cNvSpPr>
            <a:spLocks noGrp="true"/>
          </p:cNvSpPr>
          <p:nvPr>
            <p:ph type="body" sz="quarter" idx="12"/>
          </p:nvPr>
        </p:nvSpPr>
        <p:spPr/>
        <p:txBody>
          <a:bodyPr>
            <a:spAutoFit/>
          </a:bodyPr>
          <a:lstStyle/>
          <a:p>
            <a:pPr marL="0" indent="0">
              <a:buNone/>
            </a:pPr>
            <a:r>
              <a:rPr lang="zh-CN" altLang="en-US" dirty="false"/>
              <a:t>单人物多点排版</a:t>
            </a:r>
            <a:endParaRPr lang="zh-CN" altLang="en-US" dirty="false"/>
          </a:p>
        </p:txBody>
      </p:sp>
      <p:sp>
        <p:nvSpPr>
          <p:cNvPr id="358" name="矩形 7"/>
          <p:cNvSpPr/>
          <p:nvPr/>
        </p:nvSpPr>
        <p:spPr>
          <a:xfrm>
            <a:off x="1155700" y="5165734"/>
            <a:ext cx="1536700" cy="5683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sz="2200" b="true" dirty="false">
                <a:latin typeface="+mn-ea"/>
              </a:rPr>
              <a:t>人物名字</a:t>
            </a:r>
            <a:endParaRPr lang="zh-CN" altLang="en-US" sz="2200" b="true" dirty="false">
              <a:latin typeface="+mn-ea"/>
            </a:endParaRPr>
          </a:p>
        </p:txBody>
      </p:sp>
      <p:grpSp>
        <p:nvGrpSpPr>
          <p:cNvPr id="359" name="组合 4"/>
          <p:cNvGrpSpPr/>
          <p:nvPr/>
        </p:nvGrpSpPr>
        <p:grpSpPr>
          <a:xfrm>
            <a:off x="5730454" y="1052513"/>
            <a:ext cx="5617030" cy="4733051"/>
            <a:chOff x="5127170" y="1052513"/>
            <a:chExt cx="5617030" cy="4733051"/>
          </a:xfrm>
        </p:grpSpPr>
        <p:grpSp>
          <p:nvGrpSpPr>
            <p:cNvPr id="360" name="组合 16"/>
            <p:cNvGrpSpPr/>
            <p:nvPr/>
          </p:nvGrpSpPr>
          <p:grpSpPr>
            <a:xfrm>
              <a:off x="5127170" y="1052513"/>
              <a:ext cx="5617030" cy="1179058"/>
              <a:chOff x="5486399" y="1231901"/>
              <a:chExt cx="6210301" cy="1179058"/>
            </a:xfrm>
          </p:grpSpPr>
          <p:sp>
            <p:nvSpPr>
              <p:cNvPr id="361" name="文本框 14"/>
              <p:cNvSpPr txBox="true"/>
              <p:nvPr/>
            </p:nvSpPr>
            <p:spPr>
              <a:xfrm>
                <a:off x="5486399" y="1231901"/>
                <a:ext cx="2419127" cy="430887"/>
              </a:xfrm>
              <a:prstGeom prst="rect">
                <a:avLst/>
              </a:prstGeom>
              <a:noFill/>
            </p:spPr>
            <p:txBody>
              <a:bodyPr wrap="square" rtlCol="false">
                <a:spAutoFit/>
              </a:bodyPr>
              <a:lstStyle/>
              <a:p>
                <a:pPr/>
                <a:r>
                  <a:rPr lang="en-US" altLang="zh-CN" sz="2200" b="true" dirty="false">
                    <a:solidFill>
                      <a:schemeClr val="accent1"/>
                    </a:solidFill>
                    <a:latin typeface="+mn-ea"/>
                  </a:rPr>
                  <a:t>01. </a:t>
                </a:r>
                <a:r>
                  <a:rPr lang="zh-CN" altLang="en-US" sz="2200" b="true" dirty="false">
                    <a:solidFill>
                      <a:schemeClr val="accent1"/>
                    </a:solidFill>
                    <a:latin typeface="+mn-ea"/>
                  </a:rPr>
                  <a:t>个人奖励</a:t>
                </a:r>
                <a:endParaRPr lang="zh-CN" altLang="en-US" sz="2200" b="true" dirty="false">
                  <a:latin typeface="+mn-ea"/>
                </a:endParaRPr>
              </a:p>
            </p:txBody>
          </p:sp>
          <p:sp>
            <p:nvSpPr>
              <p:cNvPr id="362" name="文本框 15"/>
              <p:cNvSpPr txBox="true"/>
              <p:nvPr/>
            </p:nvSpPr>
            <p:spPr>
              <a:xfrm>
                <a:off x="5486401" y="1688188"/>
                <a:ext cx="6210299" cy="722771"/>
              </a:xfrm>
              <a:prstGeom prst="rect">
                <a:avLst/>
              </a:prstGeom>
              <a:noFill/>
            </p:spPr>
            <p:txBody>
              <a:bodyPr wrap="square" rtlCol="false">
                <a:spAutoFit/>
              </a:bodyPr>
              <a:lstStyle/>
              <a:p>
                <a:pPr>
                  <a:lnSpc>
                    <a:spcPct val="120000"/>
                  </a:lnSpc>
                </a:pPr>
                <a:r>
                  <a:rPr lang="zh-CN" altLang="en-US" dirty="false">
                    <a:latin typeface="+mn-ea"/>
                  </a:rPr>
                  <a:t>添加介绍文字。华中科技大学位于湖北省武汉市中华人民共和国教育部直属的综合性研究型全国重点大学</a:t>
                </a:r>
                <a:endParaRPr lang="zh-CN" altLang="en-US" dirty="false">
                  <a:latin typeface="+mn-ea"/>
                </a:endParaRPr>
              </a:p>
            </p:txBody>
          </p:sp>
        </p:grpSp>
        <p:grpSp>
          <p:nvGrpSpPr>
            <p:cNvPr id="363" name="组合 17"/>
            <p:cNvGrpSpPr/>
            <p:nvPr/>
          </p:nvGrpSpPr>
          <p:grpSpPr>
            <a:xfrm>
              <a:off x="5127171" y="2826404"/>
              <a:ext cx="5617029" cy="1185269"/>
              <a:chOff x="5486400" y="1231901"/>
              <a:chExt cx="6210300" cy="1185269"/>
            </a:xfrm>
          </p:grpSpPr>
          <p:sp>
            <p:nvSpPr>
              <p:cNvPr id="364" name="文本框 18"/>
              <p:cNvSpPr txBox="true"/>
              <p:nvPr/>
            </p:nvSpPr>
            <p:spPr>
              <a:xfrm>
                <a:off x="5486400" y="1231901"/>
                <a:ext cx="2419128" cy="430887"/>
              </a:xfrm>
              <a:prstGeom prst="rect">
                <a:avLst/>
              </a:prstGeom>
              <a:noFill/>
            </p:spPr>
            <p:txBody>
              <a:bodyPr wrap="square" rtlCol="false">
                <a:spAutoFit/>
              </a:bodyPr>
              <a:lstStyle/>
              <a:p>
                <a:pPr/>
                <a:r>
                  <a:rPr lang="en-US" altLang="zh-CN" sz="2200" b="true" dirty="false">
                    <a:solidFill>
                      <a:schemeClr val="accent1"/>
                    </a:solidFill>
                    <a:latin typeface="+mn-ea"/>
                  </a:rPr>
                  <a:t>02. </a:t>
                </a:r>
                <a:r>
                  <a:rPr lang="zh-CN" altLang="en-US" sz="2200" b="true" dirty="false">
                    <a:solidFill>
                      <a:schemeClr val="accent1"/>
                    </a:solidFill>
                    <a:latin typeface="+mn-ea"/>
                  </a:rPr>
                  <a:t>个人职务</a:t>
                </a:r>
                <a:endParaRPr lang="zh-CN" altLang="en-US" sz="2200" b="true" dirty="false">
                  <a:latin typeface="+mn-ea"/>
                </a:endParaRPr>
              </a:p>
            </p:txBody>
          </p:sp>
          <p:sp>
            <p:nvSpPr>
              <p:cNvPr id="365" name="文本框 19"/>
              <p:cNvSpPr txBox="true"/>
              <p:nvPr/>
            </p:nvSpPr>
            <p:spPr>
              <a:xfrm>
                <a:off x="5486401" y="1688188"/>
                <a:ext cx="6210299" cy="728982"/>
              </a:xfrm>
              <a:prstGeom prst="rect">
                <a:avLst/>
              </a:prstGeom>
              <a:noFill/>
            </p:spPr>
            <p:txBody>
              <a:bodyPr wrap="square" rtlCol="false">
                <a:spAutoFit/>
              </a:bodyPr>
              <a:lstStyle/>
              <a:p>
                <a:pPr>
                  <a:lnSpc>
                    <a:spcPct val="120000"/>
                  </a:lnSpc>
                </a:pPr>
                <a:r>
                  <a:rPr lang="zh-CN" altLang="en-US" dirty="false">
                    <a:latin typeface="+mn-ea"/>
                  </a:rPr>
                  <a:t>添加介绍文字。华中科技大学位于湖北省武汉市中华人民共和国教育部直属的综合性研究型全国重点大学</a:t>
                </a:r>
                <a:endParaRPr lang="zh-CN" altLang="en-US" dirty="false">
                  <a:latin typeface="+mn-ea"/>
                </a:endParaRPr>
              </a:p>
            </p:txBody>
          </p:sp>
        </p:grpSp>
        <p:grpSp>
          <p:nvGrpSpPr>
            <p:cNvPr id="366" name="组合 20"/>
            <p:cNvGrpSpPr/>
            <p:nvPr/>
          </p:nvGrpSpPr>
          <p:grpSpPr>
            <a:xfrm>
              <a:off x="5127170" y="4600295"/>
              <a:ext cx="5617030" cy="1185269"/>
              <a:chOff x="5486399" y="1231901"/>
              <a:chExt cx="6210301" cy="1185269"/>
            </a:xfrm>
          </p:grpSpPr>
          <p:sp>
            <p:nvSpPr>
              <p:cNvPr id="367" name="文本框 21"/>
              <p:cNvSpPr txBox="true"/>
              <p:nvPr/>
            </p:nvSpPr>
            <p:spPr>
              <a:xfrm>
                <a:off x="5486399" y="1231901"/>
                <a:ext cx="2419129" cy="430887"/>
              </a:xfrm>
              <a:prstGeom prst="rect">
                <a:avLst/>
              </a:prstGeom>
              <a:noFill/>
            </p:spPr>
            <p:txBody>
              <a:bodyPr wrap="square" rtlCol="false">
                <a:spAutoFit/>
              </a:bodyPr>
              <a:lstStyle/>
              <a:p>
                <a:pPr/>
                <a:r>
                  <a:rPr lang="en-US" altLang="zh-CN" sz="2200" b="true" dirty="false">
                    <a:solidFill>
                      <a:schemeClr val="accent1"/>
                    </a:solidFill>
                    <a:latin typeface="+mn-ea"/>
                  </a:rPr>
                  <a:t>03. </a:t>
                </a:r>
                <a:r>
                  <a:rPr lang="zh-CN" altLang="en-US" sz="2200" b="true" dirty="false">
                    <a:solidFill>
                      <a:schemeClr val="accent1"/>
                    </a:solidFill>
                    <a:latin typeface="+mn-ea"/>
                  </a:rPr>
                  <a:t>发表论文</a:t>
                </a:r>
                <a:endParaRPr lang="zh-CN" altLang="en-US" sz="2200" b="true" dirty="false">
                  <a:latin typeface="+mn-ea"/>
                </a:endParaRPr>
              </a:p>
            </p:txBody>
          </p:sp>
          <p:sp>
            <p:nvSpPr>
              <p:cNvPr id="368" name="文本框 22"/>
              <p:cNvSpPr txBox="true"/>
              <p:nvPr/>
            </p:nvSpPr>
            <p:spPr>
              <a:xfrm>
                <a:off x="5486401" y="1688188"/>
                <a:ext cx="6210299" cy="728982"/>
              </a:xfrm>
              <a:prstGeom prst="rect">
                <a:avLst/>
              </a:prstGeom>
              <a:noFill/>
            </p:spPr>
            <p:txBody>
              <a:bodyPr wrap="square" rtlCol="false">
                <a:spAutoFit/>
              </a:bodyPr>
              <a:lstStyle/>
              <a:p>
                <a:pPr>
                  <a:lnSpc>
                    <a:spcPct val="120000"/>
                  </a:lnSpc>
                </a:pPr>
                <a:r>
                  <a:rPr lang="zh-CN" altLang="en-US" dirty="false">
                    <a:latin typeface="+mn-ea"/>
                  </a:rPr>
                  <a:t>添加介绍文字。华中科技大学位于湖北省武汉市中华人民共和国教育部直属的综合性研究型全国重点大学</a:t>
                </a:r>
                <a:endParaRPr lang="zh-CN" altLang="en-US" dirty="false">
                  <a:latin typeface="+mn-ea"/>
                </a:endParaRPr>
              </a:p>
            </p:txBody>
          </p:sp>
        </p:grpSp>
      </p:gr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369" name=""/>
        <p:cNvGrpSpPr/>
        <p:nvPr/>
      </p:nvGrpSpPr>
      <p:grpSpPr>
        <a:xfrm>
          <a:off x="0" y="0"/>
          <a:ext cx="0" cy="0"/>
          <a:chOff x="0" y="0"/>
          <a:chExt cx="0" cy="0"/>
        </a:xfrm>
      </p:grpSpPr>
      <p:pic>
        <p:nvPicPr>
          <p:cNvPr id="370" name="图片占位符 4"/>
          <p:cNvPicPr>
            <a:picLocks noGrp="true" noChangeAspect="true"/>
          </p:cNvPicPr>
          <p:nvPr>
            <p:ph type="pic" sz="quarter" idx="13"/>
          </p:nvPr>
        </p:nvPicPr>
        <p:blipFill>
          <a:blip r:embed="rId2">
            <a:duotone>
              <a:prstClr val="black"/>
              <a:schemeClr val="accent1">
                <a:lumMod val="20000"/>
                <a:lumOff val="80000"/>
                <a:tint val="45000"/>
                <a:satMod val="400000"/>
              </a:schemeClr>
            </a:duotone>
            <a:extLst>
              <a:ext uri="{28A0092B-C50C-407E-A947-70E740481C1C}"/>
            </a:extLst>
          </a:blip>
          <a:srcRect t="10000" b="10000"/>
          <a:stretch>
            <a:fillRect/>
          </a:stretch>
        </p:blipFill>
        <p:spPr>
          <a:ln w="63500">
            <a:noFill/>
          </a:ln>
          <a:effectLst/>
        </p:spPr>
      </p:pic>
      <p:sp>
        <p:nvSpPr>
          <p:cNvPr id="371" name="文本占位符 2"/>
          <p:cNvSpPr>
            <a:spLocks noGrp="true"/>
          </p:cNvSpPr>
          <p:nvPr>
            <p:ph type="body" sz="quarter" idx="12"/>
          </p:nvPr>
        </p:nvSpPr>
        <p:spPr>
          <a:xfrm>
            <a:off x="566738" y="265113"/>
            <a:ext cx="4837112" cy="427037"/>
          </a:xfrm>
        </p:spPr>
        <p:txBody>
          <a:bodyPr>
            <a:spAutoFit/>
          </a:bodyPr>
          <a:lstStyle/>
          <a:p>
            <a:pPr marL="0" indent="0">
              <a:buNone/>
            </a:pPr>
            <a:r>
              <a:rPr lang="zh-CN" altLang="en-US" dirty="false"/>
              <a:t>单人物介绍页</a:t>
            </a:r>
            <a:endParaRPr lang="zh-CN" altLang="en-US" dirty="false"/>
          </a:p>
        </p:txBody>
      </p:sp>
      <p:cxnSp>
        <p:nvCxnSpPr>
          <p:cNvPr id="372" name="直接连接符 5"/>
          <p:cNvCxnSpPr/>
          <p:nvPr/>
        </p:nvCxnSpPr>
        <p:spPr>
          <a:xfrm>
            <a:off x="4201018" y="2352675"/>
            <a:ext cx="482578" cy="304690"/>
          </a:xfrm>
          <a:prstGeom prst="line">
            <a:avLst/>
          </a:prstGeom>
          <a:ln w="38100" cap="rnd">
            <a:prstDash val="sysDot"/>
            <a:round/>
          </a:ln>
        </p:spPr>
        <p:style>
          <a:lnRef idx="1">
            <a:schemeClr val="accent1"/>
          </a:lnRef>
          <a:fillRef idx="0">
            <a:schemeClr val="accent1"/>
          </a:fillRef>
          <a:effectRef idx="0">
            <a:schemeClr val="accent1"/>
          </a:effectRef>
          <a:fontRef idx="minor">
            <a:schemeClr val="tx1"/>
          </a:fontRef>
        </p:style>
      </p:cxnSp>
      <p:sp>
        <p:nvSpPr>
          <p:cNvPr id="373" name="椭圆 7"/>
          <p:cNvSpPr/>
          <p:nvPr/>
        </p:nvSpPr>
        <p:spPr>
          <a:xfrm>
            <a:off x="2895047" y="1300597"/>
            <a:ext cx="1101725" cy="1101725"/>
          </a:xfrm>
          <a:prstGeom prst="ellipse">
            <a:avLst/>
          </a:prstGeom>
          <a:no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en-US" altLang="zh-CN" sz="2200" b="true" dirty="false">
                <a:solidFill>
                  <a:schemeClr val="tx1">
                    <a:lumMod val="85000"/>
                    <a:lumOff val="15000"/>
                  </a:schemeClr>
                </a:solidFill>
                <a:latin typeface="+mn-ea"/>
              </a:rPr>
              <a:t>100SCI</a:t>
            </a:r>
            <a:endParaRPr lang="zh-CN" altLang="en-US" sz="2200" b="true" dirty="false">
              <a:solidFill>
                <a:schemeClr val="tx1">
                  <a:lumMod val="85000"/>
                  <a:lumOff val="15000"/>
                </a:schemeClr>
              </a:solidFill>
              <a:latin typeface="+mn-ea"/>
            </a:endParaRPr>
          </a:p>
        </p:txBody>
      </p:sp>
      <p:cxnSp>
        <p:nvCxnSpPr>
          <p:cNvPr id="374" name="直接连接符 8"/>
          <p:cNvCxnSpPr/>
          <p:nvPr/>
        </p:nvCxnSpPr>
        <p:spPr>
          <a:xfrm flipV="true">
            <a:off x="7283450" y="2352675"/>
            <a:ext cx="434521" cy="326458"/>
          </a:xfrm>
          <a:prstGeom prst="line">
            <a:avLst/>
          </a:prstGeom>
          <a:ln w="38100" cap="rnd">
            <a:prstDash val="sysDot"/>
            <a:round/>
          </a:ln>
        </p:spPr>
        <p:style>
          <a:lnRef idx="1">
            <a:schemeClr val="accent1"/>
          </a:lnRef>
          <a:fillRef idx="0">
            <a:schemeClr val="accent1"/>
          </a:fillRef>
          <a:effectRef idx="0">
            <a:schemeClr val="accent1"/>
          </a:effectRef>
          <a:fontRef idx="minor">
            <a:schemeClr val="tx1"/>
          </a:fontRef>
        </p:style>
      </p:cxnSp>
      <p:sp>
        <p:nvSpPr>
          <p:cNvPr id="375" name="椭圆 9"/>
          <p:cNvSpPr/>
          <p:nvPr/>
        </p:nvSpPr>
        <p:spPr>
          <a:xfrm>
            <a:off x="7958741" y="1047148"/>
            <a:ext cx="1578223" cy="1578223"/>
          </a:xfrm>
          <a:prstGeom prst="ellipse">
            <a:avLst/>
          </a:prstGeom>
          <a:no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sz="2200" b="true" dirty="false">
                <a:solidFill>
                  <a:schemeClr val="tx1">
                    <a:lumMod val="85000"/>
                    <a:lumOff val="15000"/>
                  </a:schemeClr>
                </a:solidFill>
                <a:latin typeface="+mn-ea"/>
              </a:rPr>
              <a:t>国家科学进步奖二等</a:t>
            </a:r>
            <a:endParaRPr lang="zh-CN" altLang="en-US" sz="2200" b="true" dirty="false">
              <a:solidFill>
                <a:schemeClr val="tx1">
                  <a:lumMod val="85000"/>
                  <a:lumOff val="15000"/>
                </a:schemeClr>
              </a:solidFill>
              <a:latin typeface="+mn-ea"/>
            </a:endParaRPr>
          </a:p>
        </p:txBody>
      </p:sp>
      <p:cxnSp>
        <p:nvCxnSpPr>
          <p:cNvPr id="376" name="直接连接符 10"/>
          <p:cNvCxnSpPr/>
          <p:nvPr/>
        </p:nvCxnSpPr>
        <p:spPr>
          <a:xfrm flipV="true">
            <a:off x="4201018" y="3638550"/>
            <a:ext cx="584525" cy="323850"/>
          </a:xfrm>
          <a:prstGeom prst="line">
            <a:avLst/>
          </a:prstGeom>
          <a:ln w="38100" cap="rnd">
            <a:prstDash val="sysDot"/>
            <a:round/>
          </a:ln>
        </p:spPr>
        <p:style>
          <a:lnRef idx="1">
            <a:schemeClr val="accent1"/>
          </a:lnRef>
          <a:fillRef idx="0">
            <a:schemeClr val="accent1"/>
          </a:fillRef>
          <a:effectRef idx="0">
            <a:schemeClr val="accent1"/>
          </a:effectRef>
          <a:fontRef idx="minor">
            <a:schemeClr val="tx1"/>
          </a:fontRef>
        </p:style>
      </p:cxnSp>
      <p:sp>
        <p:nvSpPr>
          <p:cNvPr id="377" name="椭圆 11"/>
          <p:cNvSpPr/>
          <p:nvPr/>
        </p:nvSpPr>
        <p:spPr>
          <a:xfrm>
            <a:off x="2387601" y="3538318"/>
            <a:ext cx="1369927" cy="1369927"/>
          </a:xfrm>
          <a:prstGeom prst="ellipse">
            <a:avLst/>
          </a:prstGeom>
          <a:no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sz="2200" b="true" dirty="false">
                <a:solidFill>
                  <a:schemeClr val="tx1">
                    <a:lumMod val="85000"/>
                    <a:lumOff val="15000"/>
                  </a:schemeClr>
                </a:solidFill>
                <a:latin typeface="+mn-ea"/>
              </a:rPr>
              <a:t>某书主编</a:t>
            </a:r>
            <a:endParaRPr lang="zh-CN" altLang="en-US" sz="2200" b="true" dirty="false">
              <a:solidFill>
                <a:schemeClr val="tx1">
                  <a:lumMod val="85000"/>
                  <a:lumOff val="15000"/>
                </a:schemeClr>
              </a:solidFill>
              <a:latin typeface="+mn-ea"/>
            </a:endParaRPr>
          </a:p>
        </p:txBody>
      </p:sp>
      <p:cxnSp>
        <p:nvCxnSpPr>
          <p:cNvPr id="378" name="直接连接符 12"/>
          <p:cNvCxnSpPr/>
          <p:nvPr/>
        </p:nvCxnSpPr>
        <p:spPr>
          <a:xfrm>
            <a:off x="7283450" y="3538318"/>
            <a:ext cx="675291" cy="424082"/>
          </a:xfrm>
          <a:prstGeom prst="line">
            <a:avLst/>
          </a:prstGeom>
          <a:ln w="38100" cap="rnd">
            <a:prstDash val="sysDot"/>
            <a:round/>
          </a:ln>
        </p:spPr>
        <p:style>
          <a:lnRef idx="1">
            <a:schemeClr val="accent1"/>
          </a:lnRef>
          <a:fillRef idx="0">
            <a:schemeClr val="accent1"/>
          </a:fillRef>
          <a:effectRef idx="0">
            <a:schemeClr val="accent1"/>
          </a:effectRef>
          <a:fontRef idx="minor">
            <a:schemeClr val="tx1"/>
          </a:fontRef>
        </p:style>
      </p:cxnSp>
      <p:sp>
        <p:nvSpPr>
          <p:cNvPr id="379" name="椭圆 13"/>
          <p:cNvSpPr/>
          <p:nvPr/>
        </p:nvSpPr>
        <p:spPr>
          <a:xfrm>
            <a:off x="8232775" y="3680973"/>
            <a:ext cx="1101725" cy="1101725"/>
          </a:xfrm>
          <a:prstGeom prst="ellipse">
            <a:avLst/>
          </a:prstGeom>
          <a:no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sz="2200" b="true" dirty="false">
                <a:solidFill>
                  <a:schemeClr val="tx1">
                    <a:lumMod val="85000"/>
                    <a:lumOff val="15000"/>
                  </a:schemeClr>
                </a:solidFill>
                <a:latin typeface="+mn-ea"/>
              </a:rPr>
              <a:t>二级教授</a:t>
            </a:r>
            <a:endParaRPr lang="zh-CN" altLang="en-US" sz="2200" b="true" dirty="false">
              <a:solidFill>
                <a:schemeClr val="tx1">
                  <a:lumMod val="85000"/>
                  <a:lumOff val="15000"/>
                </a:schemeClr>
              </a:solidFill>
              <a:latin typeface="+mn-ea"/>
            </a:endParaRPr>
          </a:p>
        </p:txBody>
      </p:sp>
      <p:sp>
        <p:nvSpPr>
          <p:cNvPr id="380" name="文本框 31"/>
          <p:cNvSpPr txBox="true"/>
          <p:nvPr/>
        </p:nvSpPr>
        <p:spPr>
          <a:xfrm>
            <a:off x="937622" y="5204991"/>
            <a:ext cx="10316755" cy="728982"/>
          </a:xfrm>
          <a:prstGeom prst="rect">
            <a:avLst/>
          </a:prstGeom>
          <a:noFill/>
        </p:spPr>
        <p:txBody>
          <a:bodyPr wrap="square" rtlCol="false">
            <a:spAutoFit/>
          </a:bodyPr>
          <a:lstStyle/>
          <a:p>
            <a:pPr>
              <a:lnSpc>
                <a:spcPct val="120000"/>
              </a:lnSpc>
            </a:pPr>
            <a:r>
              <a:rPr lang="zh-CN" altLang="en-US" dirty="false">
                <a:latin typeface="+mn-ea"/>
              </a:rPr>
              <a:t>添加介绍文字。华中科技大学位于湖北省武汉市是中华人民共和国教育部直属的综合性研究型全国重点大学。华中科技大学位于湖北省武汉市是中华人民共和国教育部直属的综合性研究型全国重点大学</a:t>
            </a:r>
            <a:endParaRPr lang="zh-CN" altLang="en-US" dirty="false">
              <a:latin typeface="+mn-ea"/>
            </a:endParaR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381" name=""/>
        <p:cNvGrpSpPr/>
        <p:nvPr/>
      </p:nvGrpSpPr>
      <p:grpSpPr>
        <a:xfrm>
          <a:off x="0" y="0"/>
          <a:ext cx="0" cy="0"/>
          <a:chOff x="0" y="0"/>
          <a:chExt cx="0" cy="0"/>
        </a:xfrm>
      </p:grpSpPr>
      <p:pic>
        <p:nvPicPr>
          <p:cNvPr id="382" name="图片占位符 12"/>
          <p:cNvPicPr>
            <a:picLocks noGrp="true" noChangeAspect="true"/>
          </p:cNvPicPr>
          <p:nvPr>
            <p:ph type="pic" sz="quarter" idx="11"/>
          </p:nvPr>
        </p:nvPicPr>
        <p:blipFill>
          <a:blip r:embed="rId2">
            <a:duotone>
              <a:prstClr val="black"/>
              <a:schemeClr val="accent1">
                <a:lumMod val="20000"/>
                <a:lumOff val="80000"/>
                <a:tint val="45000"/>
                <a:satMod val="400000"/>
              </a:schemeClr>
            </a:duotone>
            <a:extLst>
              <a:ext uri="{28A0092B-C50C-407E-A947-70E740481C1C}"/>
            </a:extLst>
          </a:blip>
          <a:srcRect t="10000" b="10000"/>
          <a:stretch>
            <a:fillRect/>
          </a:stretch>
        </p:blipFill>
        <p:spPr>
          <a:xfrm>
            <a:off x="1313730" y="1631595"/>
            <a:ext cx="1238478" cy="1238478"/>
          </a:xfrm>
          <a:ln w="66675">
            <a:noFill/>
          </a:ln>
          <a:effectLst/>
        </p:spPr>
      </p:pic>
      <p:pic>
        <p:nvPicPr>
          <p:cNvPr id="383" name="图片占位符 14"/>
          <p:cNvPicPr>
            <a:picLocks noGrp="true" noChangeAspect="true"/>
          </p:cNvPicPr>
          <p:nvPr>
            <p:ph type="pic" sz="quarter" idx="12"/>
          </p:nvPr>
        </p:nvPicPr>
        <p:blipFill>
          <a:blip r:embed="rId2">
            <a:duotone>
              <a:prstClr val="black"/>
              <a:schemeClr val="accent1">
                <a:lumMod val="20000"/>
                <a:lumOff val="80000"/>
                <a:tint val="45000"/>
                <a:satMod val="400000"/>
              </a:schemeClr>
            </a:duotone>
            <a:extLst>
              <a:ext uri="{28A0092B-C50C-407E-A947-70E740481C1C}"/>
            </a:extLst>
          </a:blip>
          <a:srcRect t="10000" b="10000"/>
          <a:stretch>
            <a:fillRect/>
          </a:stretch>
        </p:blipFill>
        <p:spPr>
          <a:xfrm>
            <a:off x="4083980" y="1631595"/>
            <a:ext cx="1238478" cy="1238478"/>
          </a:xfrm>
          <a:ln w="66675">
            <a:noFill/>
          </a:ln>
          <a:effectLst/>
        </p:spPr>
      </p:pic>
      <p:pic>
        <p:nvPicPr>
          <p:cNvPr id="384" name="图片占位符 16"/>
          <p:cNvPicPr>
            <a:picLocks noGrp="true" noChangeAspect="true"/>
          </p:cNvPicPr>
          <p:nvPr>
            <p:ph type="pic" sz="quarter" idx="13"/>
          </p:nvPr>
        </p:nvPicPr>
        <p:blipFill>
          <a:blip r:embed="rId2">
            <a:duotone>
              <a:prstClr val="black"/>
              <a:schemeClr val="accent1">
                <a:lumMod val="20000"/>
                <a:lumOff val="80000"/>
                <a:tint val="45000"/>
                <a:satMod val="400000"/>
              </a:schemeClr>
            </a:duotone>
            <a:extLst>
              <a:ext uri="{28A0092B-C50C-407E-A947-70E740481C1C}"/>
            </a:extLst>
          </a:blip>
          <a:srcRect t="10000" b="10000"/>
          <a:stretch>
            <a:fillRect/>
          </a:stretch>
        </p:blipFill>
        <p:spPr>
          <a:xfrm>
            <a:off x="6858564" y="1631595"/>
            <a:ext cx="1238478" cy="1238478"/>
          </a:xfrm>
          <a:ln w="66675">
            <a:noFill/>
          </a:ln>
          <a:effectLst/>
        </p:spPr>
      </p:pic>
      <p:pic>
        <p:nvPicPr>
          <p:cNvPr id="385" name="图片占位符 18"/>
          <p:cNvPicPr>
            <a:picLocks noGrp="true" noChangeAspect="true"/>
          </p:cNvPicPr>
          <p:nvPr>
            <p:ph type="pic" sz="quarter" idx="14"/>
          </p:nvPr>
        </p:nvPicPr>
        <p:blipFill>
          <a:blip r:embed="rId2">
            <a:duotone>
              <a:prstClr val="black"/>
              <a:schemeClr val="accent1">
                <a:lumMod val="20000"/>
                <a:lumOff val="80000"/>
                <a:tint val="45000"/>
                <a:satMod val="400000"/>
              </a:schemeClr>
            </a:duotone>
            <a:extLst>
              <a:ext uri="{28A0092B-C50C-407E-A947-70E740481C1C}"/>
            </a:extLst>
          </a:blip>
          <a:srcRect t="10000" b="10000"/>
          <a:stretch>
            <a:fillRect/>
          </a:stretch>
        </p:blipFill>
        <p:spPr>
          <a:xfrm>
            <a:off x="9628315" y="1631595"/>
            <a:ext cx="1238478" cy="1238478"/>
          </a:xfrm>
          <a:ln w="66675">
            <a:noFill/>
          </a:ln>
          <a:effectLst/>
        </p:spPr>
      </p:pic>
      <p:sp>
        <p:nvSpPr>
          <p:cNvPr id="386" name="文本占位符 3"/>
          <p:cNvSpPr>
            <a:spLocks noGrp="true"/>
          </p:cNvSpPr>
          <p:nvPr>
            <p:ph type="body" sz="quarter" idx="15"/>
          </p:nvPr>
        </p:nvSpPr>
        <p:spPr>
          <a:xfrm>
            <a:off x="566738" y="265113"/>
            <a:ext cx="4837112" cy="427037"/>
          </a:xfrm>
        </p:spPr>
        <p:txBody>
          <a:bodyPr>
            <a:spAutoFit/>
          </a:bodyPr>
          <a:lstStyle/>
          <a:p>
            <a:pPr marL="0" indent="0">
              <a:buNone/>
            </a:pPr>
            <a:r>
              <a:rPr lang="zh-CN" altLang="en-US" dirty="false"/>
              <a:t>多人物介绍页</a:t>
            </a:r>
            <a:endParaRPr lang="zh-CN" altLang="en-US" dirty="false"/>
          </a:p>
        </p:txBody>
      </p:sp>
      <p:sp>
        <p:nvSpPr>
          <p:cNvPr id="387" name="文本框 9"/>
          <p:cNvSpPr txBox="true"/>
          <p:nvPr/>
        </p:nvSpPr>
        <p:spPr>
          <a:xfrm>
            <a:off x="711282" y="4379444"/>
            <a:ext cx="2481867" cy="1061381"/>
          </a:xfrm>
          <a:prstGeom prst="rect">
            <a:avLst/>
          </a:prstGeom>
          <a:noFill/>
        </p:spPr>
        <p:txBody>
          <a:bodyPr wrap="square" rtlCol="false">
            <a:spAutoFit/>
          </a:bodyPr>
          <a:lstStyle/>
          <a:p>
            <a:pPr>
              <a:lnSpc>
                <a:spcPct val="120000"/>
              </a:lnSpc>
            </a:pPr>
            <a:r>
              <a:rPr lang="zh-CN" altLang="en-US" dirty="false">
                <a:latin typeface="+mn-ea"/>
              </a:rPr>
              <a:t>此处添加人物介绍建议人物之间视线在同一水平，大图不清可用此页</a:t>
            </a:r>
            <a:endParaRPr lang="zh-CN" altLang="en-US" dirty="false">
              <a:latin typeface="+mn-ea"/>
            </a:endParaRPr>
          </a:p>
        </p:txBody>
      </p:sp>
      <p:sp>
        <p:nvSpPr>
          <p:cNvPr id="388" name="文本框 10"/>
          <p:cNvSpPr txBox="true"/>
          <p:nvPr/>
        </p:nvSpPr>
        <p:spPr>
          <a:xfrm>
            <a:off x="1323355" y="3921184"/>
            <a:ext cx="1238471" cy="400110"/>
          </a:xfrm>
          <a:prstGeom prst="rect">
            <a:avLst/>
          </a:prstGeom>
          <a:noFill/>
        </p:spPr>
        <p:txBody>
          <a:bodyPr wrap="square" rtlCol="false">
            <a:spAutoFit/>
          </a:bodyPr>
          <a:lstStyle/>
          <a:p>
            <a:pPr/>
            <a:r>
              <a:rPr lang="zh-CN" altLang="en-US" sz="2000" b="true" dirty="false">
                <a:latin typeface="+mn-ea"/>
              </a:rPr>
              <a:t>人物名字</a:t>
            </a:r>
            <a:endParaRPr lang="zh-CN" altLang="en-US" sz="2000" b="true" dirty="false">
              <a:latin typeface="+mn-ea"/>
            </a:endParaRPr>
          </a:p>
        </p:txBody>
      </p:sp>
      <p:cxnSp>
        <p:nvCxnSpPr>
          <p:cNvPr id="389" name="直接连接符 19"/>
          <p:cNvCxnSpPr/>
          <p:nvPr/>
        </p:nvCxnSpPr>
        <p:spPr>
          <a:xfrm>
            <a:off x="4698145" y="3332746"/>
            <a:ext cx="0" cy="295977"/>
          </a:xfrm>
          <a:prstGeom prst="line">
            <a:avLst/>
          </a:prstGeom>
          <a:ln w="38100" cap="rnd">
            <a:prstDash val="sysDot"/>
            <a:round/>
          </a:ln>
        </p:spPr>
        <p:style>
          <a:lnRef idx="1">
            <a:schemeClr val="accent1"/>
          </a:lnRef>
          <a:fillRef idx="0">
            <a:schemeClr val="accent1"/>
          </a:fillRef>
          <a:effectRef idx="0">
            <a:schemeClr val="accent1"/>
          </a:effectRef>
          <a:fontRef idx="minor">
            <a:schemeClr val="tx1"/>
          </a:fontRef>
        </p:style>
      </p:cxnSp>
      <p:cxnSp>
        <p:nvCxnSpPr>
          <p:cNvPr id="390" name="直接连接符 22"/>
          <p:cNvCxnSpPr/>
          <p:nvPr/>
        </p:nvCxnSpPr>
        <p:spPr>
          <a:xfrm>
            <a:off x="7476025" y="3332746"/>
            <a:ext cx="0" cy="295977"/>
          </a:xfrm>
          <a:prstGeom prst="line">
            <a:avLst/>
          </a:prstGeom>
          <a:ln w="38100" cap="rnd">
            <a:prstDash val="sysDot"/>
            <a:round/>
          </a:ln>
        </p:spPr>
        <p:style>
          <a:lnRef idx="1">
            <a:schemeClr val="accent1"/>
          </a:lnRef>
          <a:fillRef idx="0">
            <a:schemeClr val="accent1"/>
          </a:fillRef>
          <a:effectRef idx="0">
            <a:schemeClr val="accent1"/>
          </a:effectRef>
          <a:fontRef idx="minor">
            <a:schemeClr val="tx1"/>
          </a:fontRef>
        </p:style>
      </p:cxnSp>
      <p:cxnSp>
        <p:nvCxnSpPr>
          <p:cNvPr id="391" name="直接连接符 28"/>
          <p:cNvCxnSpPr/>
          <p:nvPr/>
        </p:nvCxnSpPr>
        <p:spPr>
          <a:xfrm>
            <a:off x="10247554" y="3332746"/>
            <a:ext cx="0" cy="295977"/>
          </a:xfrm>
          <a:prstGeom prst="line">
            <a:avLst/>
          </a:prstGeom>
          <a:ln w="38100" cap="rnd">
            <a:prstDash val="sysDot"/>
            <a:round/>
          </a:ln>
        </p:spPr>
        <p:style>
          <a:lnRef idx="1">
            <a:schemeClr val="accent1"/>
          </a:lnRef>
          <a:fillRef idx="0">
            <a:schemeClr val="accent1"/>
          </a:fillRef>
          <a:effectRef idx="0">
            <a:schemeClr val="accent1"/>
          </a:effectRef>
          <a:fontRef idx="minor">
            <a:schemeClr val="tx1"/>
          </a:fontRef>
        </p:style>
      </p:cxnSp>
      <p:cxnSp>
        <p:nvCxnSpPr>
          <p:cNvPr id="392" name="直接连接符 31"/>
          <p:cNvCxnSpPr/>
          <p:nvPr/>
        </p:nvCxnSpPr>
        <p:spPr>
          <a:xfrm>
            <a:off x="1932965" y="3332746"/>
            <a:ext cx="0" cy="295977"/>
          </a:xfrm>
          <a:prstGeom prst="line">
            <a:avLst/>
          </a:prstGeom>
          <a:ln w="38100" cap="rnd">
            <a:prstDash val="sysDot"/>
            <a:round/>
          </a:ln>
        </p:spPr>
        <p:style>
          <a:lnRef idx="1">
            <a:schemeClr val="accent1"/>
          </a:lnRef>
          <a:fillRef idx="0">
            <a:schemeClr val="accent1"/>
          </a:fillRef>
          <a:effectRef idx="0">
            <a:schemeClr val="accent1"/>
          </a:effectRef>
          <a:fontRef idx="minor">
            <a:schemeClr val="tx1"/>
          </a:fontRef>
        </p:style>
      </p:cxnSp>
      <p:sp>
        <p:nvSpPr>
          <p:cNvPr id="393" name="文本框 34"/>
          <p:cNvSpPr txBox="true"/>
          <p:nvPr/>
        </p:nvSpPr>
        <p:spPr>
          <a:xfrm>
            <a:off x="3482295" y="4379444"/>
            <a:ext cx="2481867" cy="1061381"/>
          </a:xfrm>
          <a:prstGeom prst="rect">
            <a:avLst/>
          </a:prstGeom>
          <a:noFill/>
        </p:spPr>
        <p:txBody>
          <a:bodyPr wrap="square" rtlCol="false">
            <a:spAutoFit/>
          </a:bodyPr>
          <a:lstStyle>
            <a:defPPr>
              <a:defRPr lang="zh-CN"/>
            </a:defPPr>
            <a:lvl1pPr>
              <a:lnSpc>
                <a:spcPct val="120000"/>
              </a:lnSpc>
              <a:defRPr>
                <a:latin typeface="+mn-ea"/>
              </a:defRPr>
            </a:lvl1pPr>
          </a:lstStyle>
          <a:p>
            <a:pPr/>
            <a:r>
              <a:rPr lang="zh-CN" altLang="en-US" dirty="false"/>
              <a:t>此处添加人物介绍建议人物之间视线在同一水平，大图不清可用此页</a:t>
            </a:r>
            <a:endParaRPr lang="zh-CN" altLang="en-US" dirty="false"/>
          </a:p>
        </p:txBody>
      </p:sp>
      <p:sp>
        <p:nvSpPr>
          <p:cNvPr id="394" name="文本框 35"/>
          <p:cNvSpPr txBox="true"/>
          <p:nvPr/>
        </p:nvSpPr>
        <p:spPr>
          <a:xfrm>
            <a:off x="4103993" y="3921184"/>
            <a:ext cx="1238471" cy="400110"/>
          </a:xfrm>
          <a:prstGeom prst="rect">
            <a:avLst/>
          </a:prstGeom>
          <a:noFill/>
        </p:spPr>
        <p:txBody>
          <a:bodyPr wrap="square" rtlCol="false">
            <a:spAutoFit/>
          </a:bodyPr>
          <a:lstStyle/>
          <a:p>
            <a:pPr/>
            <a:r>
              <a:rPr lang="zh-CN" altLang="en-US" sz="2000" b="true" dirty="false">
                <a:latin typeface="+mn-ea"/>
              </a:rPr>
              <a:t>人物名字</a:t>
            </a:r>
            <a:endParaRPr lang="zh-CN" altLang="en-US" sz="2000" b="true" dirty="false">
              <a:latin typeface="+mn-ea"/>
            </a:endParaRPr>
          </a:p>
        </p:txBody>
      </p:sp>
      <p:sp>
        <p:nvSpPr>
          <p:cNvPr id="395" name="文本框 36"/>
          <p:cNvSpPr txBox="true"/>
          <p:nvPr/>
        </p:nvSpPr>
        <p:spPr>
          <a:xfrm>
            <a:off x="6247557" y="4379444"/>
            <a:ext cx="2481867" cy="1061381"/>
          </a:xfrm>
          <a:prstGeom prst="rect">
            <a:avLst/>
          </a:prstGeom>
          <a:noFill/>
        </p:spPr>
        <p:txBody>
          <a:bodyPr wrap="square" rtlCol="false">
            <a:spAutoFit/>
          </a:bodyPr>
          <a:lstStyle>
            <a:defPPr>
              <a:defRPr lang="zh-CN"/>
            </a:defPPr>
            <a:lvl1pPr>
              <a:lnSpc>
                <a:spcPct val="120000"/>
              </a:lnSpc>
              <a:defRPr>
                <a:latin typeface="+mn-ea"/>
              </a:defRPr>
            </a:lvl1pPr>
          </a:lstStyle>
          <a:p>
            <a:pPr/>
            <a:r>
              <a:rPr lang="zh-CN" altLang="en-US" dirty="false"/>
              <a:t>此处添加人物介绍建议人物之间视线在同一水平，大图不清可用此页</a:t>
            </a:r>
            <a:endParaRPr lang="zh-CN" altLang="en-US" dirty="false"/>
          </a:p>
        </p:txBody>
      </p:sp>
      <p:sp>
        <p:nvSpPr>
          <p:cNvPr id="396" name="文本框 37"/>
          <p:cNvSpPr txBox="true"/>
          <p:nvPr/>
        </p:nvSpPr>
        <p:spPr>
          <a:xfrm>
            <a:off x="6881954" y="3921184"/>
            <a:ext cx="1238471" cy="400110"/>
          </a:xfrm>
          <a:prstGeom prst="rect">
            <a:avLst/>
          </a:prstGeom>
          <a:noFill/>
        </p:spPr>
        <p:txBody>
          <a:bodyPr wrap="square" rtlCol="false">
            <a:spAutoFit/>
          </a:bodyPr>
          <a:lstStyle/>
          <a:p>
            <a:pPr/>
            <a:r>
              <a:rPr lang="zh-CN" altLang="en-US" sz="2000" b="true" dirty="false">
                <a:latin typeface="+mn-ea"/>
              </a:rPr>
              <a:t>人物名字</a:t>
            </a:r>
            <a:endParaRPr lang="zh-CN" altLang="en-US" sz="2000" b="true" dirty="false">
              <a:latin typeface="+mn-ea"/>
            </a:endParaRPr>
          </a:p>
        </p:txBody>
      </p:sp>
      <p:sp>
        <p:nvSpPr>
          <p:cNvPr id="397" name="文本框 38"/>
          <p:cNvSpPr txBox="true"/>
          <p:nvPr/>
        </p:nvSpPr>
        <p:spPr>
          <a:xfrm>
            <a:off x="9021578" y="4379444"/>
            <a:ext cx="2481867" cy="1061381"/>
          </a:xfrm>
          <a:prstGeom prst="rect">
            <a:avLst/>
          </a:prstGeom>
          <a:noFill/>
        </p:spPr>
        <p:txBody>
          <a:bodyPr wrap="square" rtlCol="false">
            <a:spAutoFit/>
          </a:bodyPr>
          <a:lstStyle>
            <a:defPPr>
              <a:defRPr lang="zh-CN"/>
            </a:defPPr>
            <a:lvl1pPr>
              <a:lnSpc>
                <a:spcPct val="120000"/>
              </a:lnSpc>
              <a:defRPr>
                <a:latin typeface="+mn-ea"/>
              </a:defRPr>
            </a:lvl1pPr>
          </a:lstStyle>
          <a:p>
            <a:pPr/>
            <a:r>
              <a:rPr lang="zh-CN" altLang="en-US" dirty="false"/>
              <a:t>此处添加人物介绍建议人物之间视线在同一水平，大图不清可用此页</a:t>
            </a:r>
            <a:endParaRPr lang="zh-CN" altLang="en-US" dirty="false"/>
          </a:p>
        </p:txBody>
      </p:sp>
      <p:sp>
        <p:nvSpPr>
          <p:cNvPr id="398" name="文本框 39"/>
          <p:cNvSpPr txBox="true"/>
          <p:nvPr/>
        </p:nvSpPr>
        <p:spPr>
          <a:xfrm>
            <a:off x="9652901" y="3921184"/>
            <a:ext cx="1238471" cy="400110"/>
          </a:xfrm>
          <a:prstGeom prst="rect">
            <a:avLst/>
          </a:prstGeom>
          <a:noFill/>
        </p:spPr>
        <p:txBody>
          <a:bodyPr wrap="square" rtlCol="false">
            <a:spAutoFit/>
          </a:bodyPr>
          <a:lstStyle/>
          <a:p>
            <a:pPr/>
            <a:r>
              <a:rPr lang="zh-CN" altLang="en-US" sz="2000" b="true" dirty="false">
                <a:latin typeface="+mn-ea"/>
              </a:rPr>
              <a:t>人物名字</a:t>
            </a:r>
            <a:endParaRPr lang="zh-CN" altLang="en-US" sz="2000" b="true" dirty="false">
              <a:latin typeface="+mn-ea"/>
            </a:endParaRPr>
          </a:p>
        </p:txBody>
      </p:sp>
    </p:spTree>
  </p:cSld>
  <p:clrMapOvr>
    <a:masterClrMapping/>
  </p:clrMapOvr>
</p:sld>
</file>

<file path=ppt/slides/slide33.xml><?xml version="1.0" encoding="utf-8"?>
<p:sld xmlns:a="http://schemas.openxmlformats.org/drawingml/2006/main" xmlns:p="http://schemas.openxmlformats.org/presentationml/2006/main">
  <p:cSld>
    <p:bg>
      <p:bgPr>
        <a:solidFill>
          <a:schemeClr val="bg1">
            <a:lumMod val="95000"/>
          </a:schemeClr>
        </a:solidFill>
        <a:effectLst/>
      </p:bgPr>
    </p:bg>
    <p:spTree>
      <p:nvGrpSpPr>
        <p:cNvPr id="399" name=""/>
        <p:cNvGrpSpPr/>
        <p:nvPr/>
      </p:nvGrpSpPr>
      <p:grpSpPr>
        <a:xfrm>
          <a:off x="0" y="0"/>
          <a:ext cx="0" cy="0"/>
          <a:chOff x="0" y="0"/>
          <a:chExt cx="0" cy="0"/>
        </a:xfrm>
      </p:grpSpPr>
      <p:sp>
        <p:nvSpPr>
          <p:cNvPr id="400" name="文本占位符 1"/>
          <p:cNvSpPr>
            <a:spLocks noGrp="true"/>
          </p:cNvSpPr>
          <p:nvPr>
            <p:ph type="body" sz="quarter" idx="12"/>
          </p:nvPr>
        </p:nvSpPr>
        <p:spPr/>
        <p:txBody>
          <a:bodyPr>
            <a:spAutoFit/>
          </a:bodyPr>
          <a:lstStyle/>
          <a:p>
            <a:pPr marL="0" indent="0">
              <a:buNone/>
            </a:pPr>
            <a:r>
              <a:rPr lang="zh-CN" altLang="en-US" dirty="false"/>
              <a:t>此页可添加直观数据</a:t>
            </a:r>
            <a:endParaRPr lang="zh-CN" altLang="en-US" dirty="false"/>
          </a:p>
        </p:txBody>
      </p:sp>
      <p:sp>
        <p:nvSpPr>
          <p:cNvPr id="401" name="椭圆 5"/>
          <p:cNvSpPr/>
          <p:nvPr/>
        </p:nvSpPr>
        <p:spPr>
          <a:xfrm>
            <a:off x="935981" y="1259085"/>
            <a:ext cx="2255306" cy="2255306"/>
          </a:xfrm>
          <a:prstGeom prst="ellipse">
            <a:avLst/>
          </a:prstGeom>
          <a:noFill/>
          <a:ln w="31750">
            <a:solidFill>
              <a:schemeClr val="bg1">
                <a:lumMod val="50000"/>
                <a:alpha val="36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r>
              <a:rPr lang="en-US" altLang="zh-CN" sz="4000" b="true" dirty="false">
                <a:solidFill>
                  <a:schemeClr val="bg1">
                    <a:lumMod val="50000"/>
                  </a:schemeClr>
                </a:solidFill>
                <a:latin typeface="+mn-ea"/>
              </a:rPr>
              <a:t>85%</a:t>
            </a:r>
            <a:endParaRPr lang="zh-CN" altLang="en-US" sz="4000" b="true" dirty="false">
              <a:solidFill>
                <a:schemeClr val="bg1">
                  <a:lumMod val="50000"/>
                </a:schemeClr>
              </a:solidFill>
              <a:latin typeface="+mn-ea"/>
            </a:endParaRPr>
          </a:p>
        </p:txBody>
      </p:sp>
      <p:sp>
        <p:nvSpPr>
          <p:cNvPr id="402" name="椭圆 2"/>
          <p:cNvSpPr/>
          <p:nvPr/>
        </p:nvSpPr>
        <p:spPr>
          <a:xfrm>
            <a:off x="1198220" y="1457824"/>
            <a:ext cx="206829" cy="20682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403" name="椭圆 11"/>
          <p:cNvSpPr/>
          <p:nvPr/>
        </p:nvSpPr>
        <p:spPr>
          <a:xfrm>
            <a:off x="3624767" y="1259085"/>
            <a:ext cx="2255306" cy="2255306"/>
          </a:xfrm>
          <a:prstGeom prst="ellipse">
            <a:avLst/>
          </a:prstGeom>
          <a:noFill/>
          <a:ln w="31750">
            <a:solidFill>
              <a:schemeClr val="bg1">
                <a:lumMod val="50000"/>
                <a:alpha val="36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r>
              <a:rPr lang="en-US" altLang="zh-CN" sz="4000" b="true" dirty="false">
                <a:solidFill>
                  <a:schemeClr val="bg1">
                    <a:lumMod val="50000"/>
                  </a:schemeClr>
                </a:solidFill>
                <a:latin typeface="+mn-ea"/>
              </a:rPr>
              <a:t>1.8</a:t>
            </a:r>
            <a:endParaRPr lang="zh-CN" altLang="en-US" sz="4000" b="true" dirty="false">
              <a:solidFill>
                <a:schemeClr val="bg1">
                  <a:lumMod val="50000"/>
                </a:schemeClr>
              </a:solidFill>
              <a:latin typeface="+mn-ea"/>
            </a:endParaRPr>
          </a:p>
        </p:txBody>
      </p:sp>
      <p:sp>
        <p:nvSpPr>
          <p:cNvPr id="404" name="椭圆 12"/>
          <p:cNvSpPr/>
          <p:nvPr/>
        </p:nvSpPr>
        <p:spPr>
          <a:xfrm>
            <a:off x="3887006" y="1457824"/>
            <a:ext cx="206829" cy="20682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405" name="椭圆 14"/>
          <p:cNvSpPr/>
          <p:nvPr/>
        </p:nvSpPr>
        <p:spPr>
          <a:xfrm>
            <a:off x="6313553" y="1259085"/>
            <a:ext cx="2255306" cy="2255306"/>
          </a:xfrm>
          <a:prstGeom prst="ellipse">
            <a:avLst/>
          </a:prstGeom>
          <a:no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r>
              <a:rPr lang="en-US" altLang="zh-CN" sz="4000" b="true" dirty="false">
                <a:solidFill>
                  <a:schemeClr val="accent1"/>
                </a:solidFill>
                <a:latin typeface="+mn-ea"/>
              </a:rPr>
              <a:t>1037</a:t>
            </a:r>
            <a:endParaRPr lang="zh-CN" altLang="en-US" sz="4000" b="true" dirty="false">
              <a:solidFill>
                <a:schemeClr val="accent1"/>
              </a:solidFill>
              <a:latin typeface="+mn-ea"/>
            </a:endParaRPr>
          </a:p>
        </p:txBody>
      </p:sp>
      <p:sp>
        <p:nvSpPr>
          <p:cNvPr id="406" name="椭圆 15"/>
          <p:cNvSpPr/>
          <p:nvPr/>
        </p:nvSpPr>
        <p:spPr>
          <a:xfrm>
            <a:off x="6575792" y="1457824"/>
            <a:ext cx="206829" cy="20682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407" name="椭圆 17"/>
          <p:cNvSpPr/>
          <p:nvPr/>
        </p:nvSpPr>
        <p:spPr>
          <a:xfrm>
            <a:off x="9002338" y="1259085"/>
            <a:ext cx="2255306" cy="2255306"/>
          </a:xfrm>
          <a:prstGeom prst="ellipse">
            <a:avLst/>
          </a:prstGeom>
          <a:noFill/>
          <a:ln w="31750">
            <a:solidFill>
              <a:schemeClr val="bg1">
                <a:lumMod val="50000"/>
                <a:alpha val="36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r>
              <a:rPr lang="en-US" altLang="zh-CN" sz="4000" b="true" dirty="false">
                <a:solidFill>
                  <a:schemeClr val="bg1">
                    <a:lumMod val="50000"/>
                  </a:schemeClr>
                </a:solidFill>
                <a:latin typeface="+mn-ea"/>
              </a:rPr>
              <a:t>-80℃</a:t>
            </a:r>
            <a:endParaRPr lang="zh-CN" altLang="en-US" sz="4000" b="true" dirty="false">
              <a:solidFill>
                <a:schemeClr val="bg1">
                  <a:lumMod val="50000"/>
                </a:schemeClr>
              </a:solidFill>
              <a:latin typeface="+mn-ea"/>
            </a:endParaRPr>
          </a:p>
        </p:txBody>
      </p:sp>
      <p:sp>
        <p:nvSpPr>
          <p:cNvPr id="408" name="椭圆 18"/>
          <p:cNvSpPr/>
          <p:nvPr/>
        </p:nvSpPr>
        <p:spPr>
          <a:xfrm>
            <a:off x="9264577" y="1457824"/>
            <a:ext cx="206829" cy="20682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409" name="组合 24"/>
          <p:cNvGrpSpPr/>
          <p:nvPr/>
        </p:nvGrpSpPr>
        <p:grpSpPr>
          <a:xfrm>
            <a:off x="807104" y="3760075"/>
            <a:ext cx="2513059" cy="1838840"/>
            <a:chOff x="666744" y="3814144"/>
            <a:chExt cx="2513059" cy="1838840"/>
          </a:xfrm>
        </p:grpSpPr>
        <p:sp>
          <p:nvSpPr>
            <p:cNvPr id="410" name="文本框 20"/>
            <p:cNvSpPr txBox="true"/>
            <p:nvPr/>
          </p:nvSpPr>
          <p:spPr>
            <a:xfrm>
              <a:off x="1069369" y="3814144"/>
              <a:ext cx="1707809" cy="461665"/>
            </a:xfrm>
            <a:prstGeom prst="rect">
              <a:avLst/>
            </a:prstGeom>
            <a:noFill/>
          </p:spPr>
          <p:txBody>
            <a:bodyPr wrap="square" rtlCol="false">
              <a:spAutoFit/>
            </a:bodyPr>
            <a:lstStyle/>
            <a:p>
              <a:pPr/>
              <a:r>
                <a:rPr lang="zh-CN" altLang="en-US" sz="2400" b="true" dirty="false">
                  <a:latin typeface="+mn-ea"/>
                </a:rPr>
                <a:t>这里是标题</a:t>
              </a:r>
              <a:endParaRPr lang="zh-CN" altLang="en-US" sz="2400" b="true" dirty="false">
                <a:latin typeface="+mn-ea"/>
              </a:endParaRPr>
            </a:p>
          </p:txBody>
        </p:sp>
        <p:cxnSp>
          <p:nvCxnSpPr>
            <p:cNvPr id="411" name="直接连接符 21"/>
            <p:cNvCxnSpPr/>
            <p:nvPr/>
          </p:nvCxnSpPr>
          <p:spPr>
            <a:xfrm>
              <a:off x="1598383" y="4423318"/>
              <a:ext cx="649780" cy="0"/>
            </a:xfrm>
            <a:prstGeom prst="line">
              <a:avLst/>
            </a:prstGeom>
            <a:ln w="666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12" name="文本框 23"/>
            <p:cNvSpPr txBox="true"/>
            <p:nvPr/>
          </p:nvSpPr>
          <p:spPr>
            <a:xfrm>
              <a:off x="666744" y="4573155"/>
              <a:ext cx="2513059" cy="1079829"/>
            </a:xfrm>
            <a:prstGeom prst="rect">
              <a:avLst/>
            </a:prstGeom>
            <a:noFill/>
          </p:spPr>
          <p:txBody>
            <a:bodyPr wrap="square" lIns="109709" tIns="54855" rIns="109709" bIns="54855" rtlCol="false">
              <a:spAutoFit/>
            </a:bodyPr>
            <a:lstStyle/>
            <a:p>
              <a:pPr defTabSz="914400" fontAlgn="base">
                <a:lnSpc>
                  <a:spcPct val="120000"/>
                </a:lnSpc>
                <a:spcBef>
                  <a:spcPct val="1"/>
                </a:spcBef>
                <a:spcAft>
                  <a:spcPct val="1"/>
                </a:spcAft>
                <a:defRPr/>
              </a:pPr>
              <a:r>
                <a:rPr kumimoji="false" lang="zh-CN" altLang="en-US" b="false" i="false" u="none" strike="noStrike" kern="1200" cap="none" spc="0" normalizeH="false" baseline="0" noProof="false" dirty="false">
                  <a:ln>
                    <a:noFill/>
                  </a:ln>
                  <a:solidFill>
                    <a:prstClr val="black">
                      <a:lumMod val="65000"/>
                      <a:lumOff val="35000"/>
                    </a:prstClr>
                  </a:solidFill>
                  <a:effectLst/>
                  <a:uLnTx/>
                  <a:uFillTx/>
                  <a:latin typeface="+mn-ea"/>
                  <a:cs typeface="+mn-ea"/>
                  <a:sym typeface="+mn-lt"/>
                </a:rPr>
                <a:t>此处</a:t>
              </a:r>
              <a:r>
                <a:rPr lang="zh-CN" altLang="en-US" dirty="false">
                  <a:solidFill>
                    <a:prstClr val="black">
                      <a:lumMod val="65000"/>
                      <a:lumOff val="35000"/>
                    </a:prstClr>
                  </a:solidFill>
                  <a:latin typeface="+mn-ea"/>
                  <a:cs typeface="+mn-ea"/>
                  <a:sym typeface="+mn-lt"/>
                </a:rPr>
                <a:t>添加解释说明文字</a:t>
              </a:r>
              <a:endParaRPr kumimoji="false" lang="en-US" altLang="zh-CN" b="false" i="false" u="none" strike="noStrike" kern="1200" cap="none" spc="0" normalizeH="false" baseline="0" noProof="false" dirty="false">
                <a:ln>
                  <a:noFill/>
                </a:ln>
                <a:solidFill>
                  <a:prstClr val="black">
                    <a:lumMod val="65000"/>
                    <a:lumOff val="35000"/>
                  </a:prstClr>
                </a:solidFill>
                <a:effectLst/>
                <a:uLnTx/>
                <a:uFillTx/>
                <a:latin typeface="+mn-ea"/>
                <a:cs typeface="+mn-ea"/>
                <a:sym typeface="+mn-lt"/>
              </a:endParaRPr>
            </a:p>
            <a:p>
              <a:pPr defTabSz="914400" fontAlgn="base">
                <a:lnSpc>
                  <a:spcPct val="120000"/>
                </a:lnSpc>
                <a:spcBef>
                  <a:spcPct val="1"/>
                </a:spcBef>
                <a:spcAft>
                  <a:spcPct val="1"/>
                </a:spcAft>
                <a:defRPr/>
              </a:pPr>
              <a:r>
                <a:rPr lang="zh-CN" altLang="en-US" dirty="false">
                  <a:solidFill>
                    <a:prstClr val="black">
                      <a:lumMod val="65000"/>
                      <a:lumOff val="35000"/>
                    </a:prstClr>
                  </a:solidFill>
                  <a:latin typeface="+mn-ea"/>
                  <a:cs typeface="+mn-ea"/>
                  <a:sym typeface="+mn-lt"/>
                </a:rPr>
                <a:t>此处添加解释说明文字</a:t>
              </a:r>
              <a:endParaRPr lang="en-US" altLang="zh-CN" dirty="false">
                <a:solidFill>
                  <a:prstClr val="black">
                    <a:lumMod val="65000"/>
                    <a:lumOff val="35000"/>
                  </a:prstClr>
                </a:solidFill>
                <a:latin typeface="+mn-ea"/>
                <a:cs typeface="+mn-ea"/>
                <a:sym typeface="+mn-lt"/>
              </a:endParaRPr>
            </a:p>
            <a:p>
              <a:pPr defTabSz="914400" fontAlgn="base">
                <a:lnSpc>
                  <a:spcPct val="120000"/>
                </a:lnSpc>
                <a:spcBef>
                  <a:spcPct val="1"/>
                </a:spcBef>
                <a:spcAft>
                  <a:spcPct val="1"/>
                </a:spcAft>
                <a:defRPr/>
              </a:pPr>
              <a:r>
                <a:rPr kumimoji="false" lang="zh-CN" altLang="en-US" b="false" i="false" u="none" strike="noStrike" kern="1200" cap="none" spc="0" normalizeH="false" baseline="0" noProof="false" dirty="false">
                  <a:ln>
                    <a:noFill/>
                  </a:ln>
                  <a:solidFill>
                    <a:prstClr val="black">
                      <a:lumMod val="65000"/>
                      <a:lumOff val="35000"/>
                    </a:prstClr>
                  </a:solidFill>
                  <a:effectLst/>
                  <a:uLnTx/>
                  <a:uFillTx/>
                  <a:latin typeface="+mn-ea"/>
                  <a:cs typeface="+mn-ea"/>
                  <a:sym typeface="+mn-lt"/>
                </a:rPr>
                <a:t>此处</a:t>
              </a:r>
              <a:r>
                <a:rPr lang="zh-CN" altLang="en-US" dirty="false">
                  <a:solidFill>
                    <a:prstClr val="black">
                      <a:lumMod val="65000"/>
                      <a:lumOff val="35000"/>
                    </a:prstClr>
                  </a:solidFill>
                  <a:latin typeface="+mn-ea"/>
                  <a:cs typeface="+mn-ea"/>
                  <a:sym typeface="+mn-lt"/>
                </a:rPr>
                <a:t>添加解释说明文字</a:t>
              </a:r>
              <a:endParaRPr lang="en-US" altLang="zh-CN" dirty="false">
                <a:solidFill>
                  <a:prstClr val="black">
                    <a:lumMod val="65000"/>
                    <a:lumOff val="35000"/>
                  </a:prstClr>
                </a:solidFill>
                <a:latin typeface="+mn-ea"/>
                <a:cs typeface="+mn-ea"/>
                <a:sym typeface="+mn-lt"/>
              </a:endParaRPr>
            </a:p>
          </p:txBody>
        </p:sp>
      </p:grpSp>
      <p:grpSp>
        <p:nvGrpSpPr>
          <p:cNvPr id="413" name="组合 29"/>
          <p:cNvGrpSpPr/>
          <p:nvPr/>
        </p:nvGrpSpPr>
        <p:grpSpPr>
          <a:xfrm>
            <a:off x="3518444" y="3760075"/>
            <a:ext cx="2513059" cy="1838840"/>
            <a:chOff x="666744" y="3814144"/>
            <a:chExt cx="2513059" cy="1838840"/>
          </a:xfrm>
        </p:grpSpPr>
        <p:sp>
          <p:nvSpPr>
            <p:cNvPr id="414" name="文本框 30"/>
            <p:cNvSpPr txBox="true"/>
            <p:nvPr/>
          </p:nvSpPr>
          <p:spPr>
            <a:xfrm>
              <a:off x="1069369" y="3814144"/>
              <a:ext cx="1707809" cy="461665"/>
            </a:xfrm>
            <a:prstGeom prst="rect">
              <a:avLst/>
            </a:prstGeom>
            <a:noFill/>
          </p:spPr>
          <p:txBody>
            <a:bodyPr wrap="square" rtlCol="false">
              <a:spAutoFit/>
            </a:bodyPr>
            <a:lstStyle>
              <a:defPPr>
                <a:defRPr lang="zh-CN"/>
              </a:defPPr>
              <a:lvl1pPr>
                <a:defRPr sz="2400" b="true">
                  <a:latin typeface="+mn-ea"/>
                </a:defRPr>
              </a:lvl1pPr>
            </a:lstStyle>
            <a:p>
              <a:pPr/>
              <a:r>
                <a:rPr lang="zh-CN" altLang="en-US" dirty="false"/>
                <a:t>这里是标题</a:t>
              </a:r>
              <a:endParaRPr lang="zh-CN" altLang="en-US" dirty="false"/>
            </a:p>
          </p:txBody>
        </p:sp>
        <p:cxnSp>
          <p:nvCxnSpPr>
            <p:cNvPr id="415" name="直接连接符 31"/>
            <p:cNvCxnSpPr/>
            <p:nvPr/>
          </p:nvCxnSpPr>
          <p:spPr>
            <a:xfrm>
              <a:off x="1598383" y="4423318"/>
              <a:ext cx="649780" cy="0"/>
            </a:xfrm>
            <a:prstGeom prst="line">
              <a:avLst/>
            </a:prstGeom>
            <a:ln w="666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16" name="文本框 32"/>
            <p:cNvSpPr txBox="true"/>
            <p:nvPr/>
          </p:nvSpPr>
          <p:spPr>
            <a:xfrm>
              <a:off x="666744" y="4573155"/>
              <a:ext cx="2513059" cy="1003655"/>
            </a:xfrm>
            <a:prstGeom prst="rect">
              <a:avLst/>
            </a:prstGeom>
            <a:noFill/>
          </p:spPr>
          <p:txBody>
            <a:bodyPr wrap="square" lIns="109709" tIns="54855" rIns="109709" bIns="54855" rtlCol="false">
              <a:spAutoFit/>
            </a:bodyPr>
            <a:lstStyle>
              <a:defPPr>
                <a:defRPr lang="zh-CN"/>
              </a:defPPr>
              <a:lvl1pPr defTabSz="914400" fontAlgn="base">
                <a:lnSpc>
                  <a:spcPct val="120000"/>
                </a:lnSpc>
                <a:spcBef>
                  <a:spcPct val="1"/>
                </a:spcBef>
                <a:spcAft>
                  <a:spcPct val="1"/>
                </a:spcAft>
                <a:defRPr kumimoji="false" b="false" i="false" u="none" strike="noStrike" cap="none" spc="0" normalizeH="false" baseline="0">
                  <a:ln>
                    <a:noFill/>
                  </a:ln>
                  <a:solidFill>
                    <a:prstClr val="black">
                      <a:lumMod val="65000"/>
                      <a:lumOff val="35000"/>
                    </a:prstClr>
                  </a:solidFill>
                  <a:effectLst/>
                  <a:uLnTx/>
                  <a:uFillTx/>
                  <a:latin typeface="+mn-ea"/>
                  <a:cs typeface="+mn-ea"/>
                </a:defRPr>
              </a:lvl1pPr>
            </a:lstStyle>
            <a:p>
              <a:pPr/>
              <a:r>
                <a:rPr lang="zh-CN" altLang="en-US" dirty="false">
                  <a:sym typeface="+mn-lt"/>
                </a:rPr>
                <a:t>此处添加解释</a:t>
              </a:r>
              <a:r>
                <a:rPr lang="zh-CN" altLang="en-US">
                  <a:sym typeface="+mn-lt"/>
                </a:rPr>
                <a:t>说明文字</a:t>
              </a:r>
              <a:endParaRPr lang="en-US" altLang="zh-CN" dirty="false">
                <a:sym typeface="+mn-lt"/>
              </a:endParaRPr>
            </a:p>
            <a:p>
              <a:pPr/>
              <a:r>
                <a:rPr lang="zh-CN" altLang="en-US" dirty="false">
                  <a:sym typeface="+mn-lt"/>
                </a:rPr>
                <a:t>此处添加解释</a:t>
              </a:r>
              <a:r>
                <a:rPr lang="zh-CN" altLang="en-US">
                  <a:sym typeface="+mn-lt"/>
                </a:rPr>
                <a:t>说明文字</a:t>
              </a:r>
              <a:endParaRPr lang="en-US" altLang="zh-CN" dirty="false">
                <a:sym typeface="+mn-lt"/>
              </a:endParaRPr>
            </a:p>
            <a:p>
              <a:pPr/>
              <a:r>
                <a:rPr lang="zh-CN" altLang="en-US" dirty="false">
                  <a:sym typeface="+mn-lt"/>
                </a:rPr>
                <a:t>此处添加解释</a:t>
              </a:r>
              <a:r>
                <a:rPr lang="zh-CN" altLang="en-US">
                  <a:sym typeface="+mn-lt"/>
                </a:rPr>
                <a:t>说明文字</a:t>
              </a:r>
              <a:endParaRPr lang="en-US" altLang="zh-CN" dirty="false">
                <a:sym typeface="+mn-lt"/>
              </a:endParaRPr>
            </a:p>
          </p:txBody>
        </p:sp>
      </p:grpSp>
      <p:grpSp>
        <p:nvGrpSpPr>
          <p:cNvPr id="417" name="组合 33"/>
          <p:cNvGrpSpPr/>
          <p:nvPr/>
        </p:nvGrpSpPr>
        <p:grpSpPr>
          <a:xfrm>
            <a:off x="6184676" y="3760075"/>
            <a:ext cx="2513059" cy="1838840"/>
            <a:chOff x="666744" y="3814144"/>
            <a:chExt cx="2513059" cy="1838840"/>
          </a:xfrm>
        </p:grpSpPr>
        <p:sp>
          <p:nvSpPr>
            <p:cNvPr id="418" name="文本框 34"/>
            <p:cNvSpPr txBox="true"/>
            <p:nvPr/>
          </p:nvSpPr>
          <p:spPr>
            <a:xfrm>
              <a:off x="1069369" y="3814144"/>
              <a:ext cx="1707809" cy="461665"/>
            </a:xfrm>
            <a:prstGeom prst="rect">
              <a:avLst/>
            </a:prstGeom>
            <a:noFill/>
          </p:spPr>
          <p:txBody>
            <a:bodyPr wrap="square" rtlCol="false">
              <a:spAutoFit/>
            </a:bodyPr>
            <a:lstStyle>
              <a:defPPr>
                <a:defRPr lang="zh-CN"/>
              </a:defPPr>
              <a:lvl1pPr>
                <a:defRPr sz="2400" b="true">
                  <a:latin typeface="+mn-ea"/>
                </a:defRPr>
              </a:lvl1pPr>
            </a:lstStyle>
            <a:p>
              <a:pPr/>
              <a:r>
                <a:rPr lang="zh-CN" altLang="en-US" dirty="false"/>
                <a:t>这里是标题</a:t>
              </a:r>
              <a:endParaRPr lang="zh-CN" altLang="en-US" dirty="false"/>
            </a:p>
          </p:txBody>
        </p:sp>
        <p:cxnSp>
          <p:nvCxnSpPr>
            <p:cNvPr id="419" name="直接连接符 35"/>
            <p:cNvCxnSpPr/>
            <p:nvPr/>
          </p:nvCxnSpPr>
          <p:spPr>
            <a:xfrm>
              <a:off x="1598383" y="4423318"/>
              <a:ext cx="649780" cy="0"/>
            </a:xfrm>
            <a:prstGeom prst="line">
              <a:avLst/>
            </a:prstGeom>
            <a:ln w="666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20" name="文本框 36"/>
            <p:cNvSpPr txBox="true"/>
            <p:nvPr/>
          </p:nvSpPr>
          <p:spPr>
            <a:xfrm>
              <a:off x="666744" y="4573155"/>
              <a:ext cx="2513059" cy="1003655"/>
            </a:xfrm>
            <a:prstGeom prst="rect">
              <a:avLst/>
            </a:prstGeom>
            <a:noFill/>
          </p:spPr>
          <p:txBody>
            <a:bodyPr wrap="square" lIns="109709" tIns="54855" rIns="109709" bIns="54855" rtlCol="false">
              <a:spAutoFit/>
            </a:bodyPr>
            <a:lstStyle>
              <a:defPPr>
                <a:defRPr lang="zh-CN"/>
              </a:defPPr>
              <a:lvl1pPr defTabSz="914400" fontAlgn="base">
                <a:lnSpc>
                  <a:spcPct val="120000"/>
                </a:lnSpc>
                <a:spcBef>
                  <a:spcPct val="1"/>
                </a:spcBef>
                <a:spcAft>
                  <a:spcPct val="1"/>
                </a:spcAft>
                <a:defRPr kumimoji="false" b="false" i="false" u="none" strike="noStrike" cap="none" spc="0" normalizeH="false" baseline="0">
                  <a:ln>
                    <a:noFill/>
                  </a:ln>
                  <a:solidFill>
                    <a:prstClr val="black">
                      <a:lumMod val="65000"/>
                      <a:lumOff val="35000"/>
                    </a:prstClr>
                  </a:solidFill>
                  <a:effectLst/>
                  <a:uLnTx/>
                  <a:uFillTx/>
                  <a:latin typeface="+mn-ea"/>
                  <a:cs typeface="+mn-ea"/>
                </a:defRPr>
              </a:lvl1pPr>
            </a:lstStyle>
            <a:p>
              <a:pPr/>
              <a:r>
                <a:rPr lang="zh-CN" altLang="en-US" dirty="false">
                  <a:sym typeface="+mn-lt"/>
                </a:rPr>
                <a:t>此处添加重要</a:t>
              </a:r>
              <a:r>
                <a:rPr lang="zh-CN" altLang="en-US">
                  <a:sym typeface="+mn-lt"/>
                </a:rPr>
                <a:t>说明文字</a:t>
              </a:r>
              <a:endParaRPr lang="en-US" altLang="zh-CN" dirty="false">
                <a:sym typeface="+mn-lt"/>
              </a:endParaRPr>
            </a:p>
            <a:p>
              <a:pPr/>
              <a:r>
                <a:rPr lang="zh-CN" altLang="en-US" dirty="false">
                  <a:sym typeface="+mn-lt"/>
                </a:rPr>
                <a:t>此处添加重要</a:t>
              </a:r>
              <a:r>
                <a:rPr lang="zh-CN" altLang="en-US">
                  <a:sym typeface="+mn-lt"/>
                </a:rPr>
                <a:t>说明文字</a:t>
              </a:r>
              <a:endParaRPr lang="en-US" altLang="zh-CN" dirty="false">
                <a:sym typeface="+mn-lt"/>
              </a:endParaRPr>
            </a:p>
            <a:p>
              <a:pPr/>
              <a:r>
                <a:rPr lang="zh-CN" altLang="en-US" dirty="false">
                  <a:sym typeface="+mn-lt"/>
                </a:rPr>
                <a:t>此处添加重要</a:t>
              </a:r>
              <a:r>
                <a:rPr lang="zh-CN" altLang="en-US">
                  <a:sym typeface="+mn-lt"/>
                </a:rPr>
                <a:t>说明文字</a:t>
              </a:r>
              <a:endParaRPr lang="en-US" altLang="zh-CN" dirty="false">
                <a:sym typeface="+mn-lt"/>
              </a:endParaRPr>
            </a:p>
          </p:txBody>
        </p:sp>
      </p:grpSp>
      <p:grpSp>
        <p:nvGrpSpPr>
          <p:cNvPr id="421" name="组合 37"/>
          <p:cNvGrpSpPr/>
          <p:nvPr/>
        </p:nvGrpSpPr>
        <p:grpSpPr>
          <a:xfrm>
            <a:off x="8873461" y="3760075"/>
            <a:ext cx="2513059" cy="1838840"/>
            <a:chOff x="666744" y="3814144"/>
            <a:chExt cx="2513059" cy="1838840"/>
          </a:xfrm>
        </p:grpSpPr>
        <p:sp>
          <p:nvSpPr>
            <p:cNvPr id="422" name="文本框 38"/>
            <p:cNvSpPr txBox="true"/>
            <p:nvPr/>
          </p:nvSpPr>
          <p:spPr>
            <a:xfrm>
              <a:off x="1069369" y="3814144"/>
              <a:ext cx="1707809" cy="461665"/>
            </a:xfrm>
            <a:prstGeom prst="rect">
              <a:avLst/>
            </a:prstGeom>
            <a:noFill/>
          </p:spPr>
          <p:txBody>
            <a:bodyPr wrap="square" rtlCol="false">
              <a:spAutoFit/>
            </a:bodyPr>
            <a:lstStyle>
              <a:defPPr>
                <a:defRPr lang="zh-CN"/>
              </a:defPPr>
              <a:lvl1pPr>
                <a:defRPr sz="2400" b="true">
                  <a:latin typeface="+mn-ea"/>
                </a:defRPr>
              </a:lvl1pPr>
            </a:lstStyle>
            <a:p>
              <a:pPr/>
              <a:r>
                <a:rPr lang="zh-CN" altLang="en-US" dirty="false"/>
                <a:t>这里是标题</a:t>
              </a:r>
              <a:endParaRPr lang="zh-CN" altLang="en-US" dirty="false"/>
            </a:p>
          </p:txBody>
        </p:sp>
        <p:cxnSp>
          <p:nvCxnSpPr>
            <p:cNvPr id="423" name="直接连接符 39"/>
            <p:cNvCxnSpPr/>
            <p:nvPr/>
          </p:nvCxnSpPr>
          <p:spPr>
            <a:xfrm>
              <a:off x="1598383" y="4423318"/>
              <a:ext cx="649780" cy="0"/>
            </a:xfrm>
            <a:prstGeom prst="line">
              <a:avLst/>
            </a:prstGeom>
            <a:ln w="666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24" name="文本框 40"/>
            <p:cNvSpPr txBox="true"/>
            <p:nvPr/>
          </p:nvSpPr>
          <p:spPr>
            <a:xfrm>
              <a:off x="666744" y="4573155"/>
              <a:ext cx="2513059" cy="1003655"/>
            </a:xfrm>
            <a:prstGeom prst="rect">
              <a:avLst/>
            </a:prstGeom>
            <a:noFill/>
          </p:spPr>
          <p:txBody>
            <a:bodyPr wrap="square" lIns="109709" tIns="54855" rIns="109709" bIns="54855" rtlCol="false">
              <a:spAutoFit/>
            </a:bodyPr>
            <a:lstStyle>
              <a:defPPr>
                <a:defRPr lang="zh-CN"/>
              </a:defPPr>
              <a:lvl1pPr defTabSz="914400" fontAlgn="base">
                <a:lnSpc>
                  <a:spcPct val="120000"/>
                </a:lnSpc>
                <a:spcBef>
                  <a:spcPct val="1"/>
                </a:spcBef>
                <a:spcAft>
                  <a:spcPct val="1"/>
                </a:spcAft>
                <a:defRPr kumimoji="false" b="false" i="false" u="none" strike="noStrike" cap="none" spc="0" normalizeH="false" baseline="0">
                  <a:ln>
                    <a:noFill/>
                  </a:ln>
                  <a:solidFill>
                    <a:prstClr val="black">
                      <a:lumMod val="65000"/>
                      <a:lumOff val="35000"/>
                    </a:prstClr>
                  </a:solidFill>
                  <a:effectLst/>
                  <a:uLnTx/>
                  <a:uFillTx/>
                  <a:latin typeface="+mn-ea"/>
                  <a:cs typeface="+mn-ea"/>
                </a:defRPr>
              </a:lvl1pPr>
            </a:lstStyle>
            <a:p>
              <a:pPr/>
              <a:r>
                <a:rPr lang="zh-CN" altLang="en-US" dirty="false">
                  <a:sym typeface="+mn-lt"/>
                </a:rPr>
                <a:t>此处添加解释</a:t>
              </a:r>
              <a:r>
                <a:rPr lang="zh-CN" altLang="en-US">
                  <a:sym typeface="+mn-lt"/>
                </a:rPr>
                <a:t>说明文字</a:t>
              </a:r>
              <a:endParaRPr lang="en-US" altLang="zh-CN" dirty="false">
                <a:sym typeface="+mn-lt"/>
              </a:endParaRPr>
            </a:p>
            <a:p>
              <a:pPr/>
              <a:r>
                <a:rPr lang="zh-CN" altLang="en-US" dirty="false">
                  <a:sym typeface="+mn-lt"/>
                </a:rPr>
                <a:t>此处添加解释</a:t>
              </a:r>
              <a:r>
                <a:rPr lang="zh-CN" altLang="en-US">
                  <a:sym typeface="+mn-lt"/>
                </a:rPr>
                <a:t>说明文字</a:t>
              </a:r>
              <a:endParaRPr lang="en-US" altLang="zh-CN" dirty="false">
                <a:sym typeface="+mn-lt"/>
              </a:endParaRPr>
            </a:p>
            <a:p>
              <a:pPr/>
              <a:r>
                <a:rPr lang="zh-CN" altLang="en-US" dirty="false">
                  <a:sym typeface="+mn-lt"/>
                </a:rPr>
                <a:t>此处添加解释</a:t>
              </a:r>
              <a:r>
                <a:rPr lang="zh-CN" altLang="en-US">
                  <a:sym typeface="+mn-lt"/>
                </a:rPr>
                <a:t>说明文字</a:t>
              </a:r>
              <a:endParaRPr lang="en-US" altLang="zh-CN" dirty="false">
                <a:sym typeface="+mn-lt"/>
              </a:endParaRPr>
            </a:p>
          </p:txBody>
        </p:sp>
      </p:gr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425" name=""/>
        <p:cNvGrpSpPr/>
        <p:nvPr/>
      </p:nvGrpSpPr>
      <p:grpSpPr>
        <a:xfrm>
          <a:off x="0" y="0"/>
          <a:ext cx="0" cy="0"/>
          <a:chOff x="0" y="0"/>
          <a:chExt cx="0" cy="0"/>
        </a:xfrm>
      </p:grpSpPr>
      <p:pic>
        <p:nvPicPr>
          <p:cNvPr id="426" name="图片占位符 7"/>
          <p:cNvPicPr>
            <a:picLocks noGrp="true" noChangeAspect="true"/>
          </p:cNvPicPr>
          <p:nvPr>
            <p:ph type="pic" sz="quarter" idx="13"/>
          </p:nvPr>
        </p:nvPicPr>
        <p:blipFill>
          <a:blip r:embed="rId2">
            <a:extLst>
              <a:ext uri="{28A0092B-C50C-407E-A947-70E740481C1C}"/>
            </a:extLst>
          </a:blip>
          <a:srcRect t="18929" b="18929"/>
          <a:stretch>
            <a:fillRect/>
          </a:stretch>
        </p:blipFill>
        <p:spPr>
          <a:ln w="47625">
            <a:solidFill>
              <a:schemeClr val="bg1"/>
            </a:solidFill>
          </a:ln>
          <a:effectLst>
            <a:outerShdw blurRad="88900" sx="102000" sy="102000" algn="ctr" rotWithShape="false">
              <a:prstClr val="black">
                <a:alpha val="5000"/>
              </a:prstClr>
            </a:outerShdw>
          </a:effectLst>
        </p:spPr>
      </p:pic>
      <p:sp>
        <p:nvSpPr>
          <p:cNvPr id="427" name="矩形 38"/>
          <p:cNvSpPr/>
          <p:nvPr/>
        </p:nvSpPr>
        <p:spPr>
          <a:xfrm>
            <a:off x="5403850" y="1552911"/>
            <a:ext cx="5984874" cy="375217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428" name="文本占位符 1"/>
          <p:cNvSpPr>
            <a:spLocks noGrp="true"/>
          </p:cNvSpPr>
          <p:nvPr>
            <p:ph type="body" sz="quarter" idx="12"/>
          </p:nvPr>
        </p:nvSpPr>
        <p:spPr/>
        <p:txBody>
          <a:bodyPr>
            <a:spAutoFit/>
          </a:bodyPr>
          <a:lstStyle/>
          <a:p>
            <a:pPr marL="0" indent="0">
              <a:buNone/>
            </a:pPr>
            <a:r>
              <a:rPr lang="zh-CN" altLang="en-US" dirty="false"/>
              <a:t>单图文字排版</a:t>
            </a:r>
            <a:endParaRPr lang="zh-CN" altLang="en-US" dirty="false"/>
          </a:p>
        </p:txBody>
      </p:sp>
      <p:grpSp>
        <p:nvGrpSpPr>
          <p:cNvPr id="429" name="组合 39"/>
          <p:cNvGrpSpPr/>
          <p:nvPr/>
        </p:nvGrpSpPr>
        <p:grpSpPr>
          <a:xfrm>
            <a:off x="5636185" y="2032812"/>
            <a:ext cx="5541370" cy="2792376"/>
            <a:chOff x="5638862" y="1885627"/>
            <a:chExt cx="5541370" cy="2792376"/>
          </a:xfrm>
        </p:grpSpPr>
        <p:sp>
          <p:nvSpPr>
            <p:cNvPr id="430" name="文本框 27"/>
            <p:cNvSpPr txBox="true"/>
            <p:nvPr/>
          </p:nvSpPr>
          <p:spPr>
            <a:xfrm>
              <a:off x="5638862" y="1885627"/>
              <a:ext cx="1763949" cy="470005"/>
            </a:xfrm>
            <a:prstGeom prst="rect">
              <a:avLst/>
            </a:prstGeom>
            <a:noFill/>
          </p:spPr>
          <p:txBody>
            <a:bodyPr wrap="square" rtlCol="false">
              <a:spAutoFit/>
            </a:bodyPr>
            <a:lstStyle/>
            <a:p>
              <a:pPr/>
              <a:r>
                <a:rPr lang="zh-CN" altLang="en-US" sz="2400" b="true" dirty="false">
                  <a:latin typeface="+mn-ea"/>
                </a:rPr>
                <a:t>这里是标题</a:t>
              </a:r>
              <a:endParaRPr lang="zh-CN" altLang="en-US" sz="2400" b="true" dirty="false">
                <a:latin typeface="+mn-ea"/>
              </a:endParaRPr>
            </a:p>
          </p:txBody>
        </p:sp>
        <p:sp>
          <p:nvSpPr>
            <p:cNvPr id="431" name="文本框 28"/>
            <p:cNvSpPr txBox="true"/>
            <p:nvPr/>
          </p:nvSpPr>
          <p:spPr>
            <a:xfrm>
              <a:off x="5643094" y="2770301"/>
              <a:ext cx="5537138" cy="1907702"/>
            </a:xfrm>
            <a:prstGeom prst="rect">
              <a:avLst/>
            </a:prstGeom>
            <a:noFill/>
          </p:spPr>
          <p:txBody>
            <a:bodyPr wrap="square" rtlCol="false">
              <a:spAutoFit/>
            </a:bodyPr>
            <a:lstStyle/>
            <a:p>
              <a:pPr>
                <a:lnSpc>
                  <a:spcPct val="120000"/>
                </a:lnSpc>
              </a:pPr>
              <a:r>
                <a:rPr lang="zh-CN" altLang="en-US" sz="2000" dirty="false">
                  <a:latin typeface="+mn-ea"/>
                </a:rPr>
                <a:t>添加介绍文字。华中科技大学位于湖北省武汉市是中华人民共和国教育部直属的综合性研究型全国重点大学。华中科技大学位于湖北省武汉市是中华人民共和国教育部直属的综合性研究型全国重点大学</a:t>
              </a:r>
              <a:endParaRPr lang="zh-CN" altLang="en-US" sz="2000" dirty="false">
                <a:latin typeface="+mn-ea"/>
              </a:endParaRPr>
            </a:p>
          </p:txBody>
        </p:sp>
        <p:cxnSp>
          <p:nvCxnSpPr>
            <p:cNvPr id="432" name="直接连接符 29"/>
            <p:cNvCxnSpPr/>
            <p:nvPr/>
          </p:nvCxnSpPr>
          <p:spPr>
            <a:xfrm>
              <a:off x="5738077" y="2562966"/>
              <a:ext cx="735095" cy="0"/>
            </a:xfrm>
            <a:prstGeom prst="line">
              <a:avLst/>
            </a:prstGeom>
            <a:ln w="666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33" name="组合 8"/>
          <p:cNvGrpSpPr/>
          <p:nvPr/>
        </p:nvGrpSpPr>
        <p:grpSpPr>
          <a:xfrm>
            <a:off x="14816138" y="1201173"/>
            <a:ext cx="482600" cy="482600"/>
            <a:chOff x="5367338" y="3187700"/>
            <a:chExt cx="482600" cy="482600"/>
          </a:xfrm>
        </p:grpSpPr>
        <p:sp>
          <p:nvSpPr>
            <p:cNvPr id="434" name="任意多边形: 形状 9"/>
            <p:cNvSpPr/>
            <p:nvPr/>
          </p:nvSpPr>
          <p:spPr>
            <a:xfrm>
              <a:off x="5369694" y="3417878"/>
              <a:ext cx="163066" cy="81062"/>
            </a:xfrm>
            <a:custGeom>
              <a:avLst/>
              <a:gdLst>
                <a:gd name="connsiteX0" fmla="*/ 0 w 163066"/>
                <a:gd name="connsiteY0" fmla="*/ 0 h 81061"/>
                <a:gd name="connsiteX1" fmla="*/ 81533 w 163066"/>
                <a:gd name="connsiteY1" fmla="*/ 81533 h 81061"/>
                <a:gd name="connsiteX2" fmla="*/ 163066 w 163066"/>
                <a:gd name="connsiteY2" fmla="*/ 0 h 81061"/>
                <a:gd name="connsiteX3" fmla="*/ 0 w 163066"/>
                <a:gd name="connsiteY3" fmla="*/ 0 h 81061"/>
              </a:gdLst>
              <a:ahLst/>
              <a:cxnLst>
                <a:cxn ang="0">
                  <a:pos x="connsiteX0" y="connsiteY0"/>
                </a:cxn>
                <a:cxn ang="0">
                  <a:pos x="connsiteX1" y="connsiteY1"/>
                </a:cxn>
                <a:cxn ang="0">
                  <a:pos x="connsiteX2" y="connsiteY2"/>
                </a:cxn>
                <a:cxn ang="0">
                  <a:pos x="connsiteX3" y="connsiteY3"/>
                </a:cxn>
              </a:cxnLst>
              <a:rect l="l" t="t" r="r" b="b"/>
              <a:pathLst>
                <a:path w="163066" h="81061">
                  <a:moveTo>
                    <a:pt x="0" y="0"/>
                  </a:moveTo>
                  <a:cubicBezTo>
                    <a:pt x="0" y="45055"/>
                    <a:pt x="36478" y="81533"/>
                    <a:pt x="81533" y="81533"/>
                  </a:cubicBezTo>
                  <a:cubicBezTo>
                    <a:pt x="126588" y="81533"/>
                    <a:pt x="163066" y="45055"/>
                    <a:pt x="163066" y="0"/>
                  </a:cubicBezTo>
                  <a:lnTo>
                    <a:pt x="0" y="0"/>
                  </a:ln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sp>
          <p:nvSpPr>
            <p:cNvPr id="435" name="任意多边形: 形状 10"/>
            <p:cNvSpPr/>
            <p:nvPr/>
          </p:nvSpPr>
          <p:spPr>
            <a:xfrm>
              <a:off x="5684421" y="3417878"/>
              <a:ext cx="163066" cy="81062"/>
            </a:xfrm>
            <a:custGeom>
              <a:avLst/>
              <a:gdLst>
                <a:gd name="connsiteX0" fmla="*/ 0 w 163066"/>
                <a:gd name="connsiteY0" fmla="*/ 0 h 81061"/>
                <a:gd name="connsiteX1" fmla="*/ 81533 w 163066"/>
                <a:gd name="connsiteY1" fmla="*/ 81533 h 81061"/>
                <a:gd name="connsiteX2" fmla="*/ 163066 w 163066"/>
                <a:gd name="connsiteY2" fmla="*/ 0 h 81061"/>
                <a:gd name="connsiteX3" fmla="*/ 0 w 163066"/>
                <a:gd name="connsiteY3" fmla="*/ 0 h 81061"/>
              </a:gdLst>
              <a:ahLst/>
              <a:cxnLst>
                <a:cxn ang="0">
                  <a:pos x="connsiteX0" y="connsiteY0"/>
                </a:cxn>
                <a:cxn ang="0">
                  <a:pos x="connsiteX1" y="connsiteY1"/>
                </a:cxn>
                <a:cxn ang="0">
                  <a:pos x="connsiteX2" y="connsiteY2"/>
                </a:cxn>
                <a:cxn ang="0">
                  <a:pos x="connsiteX3" y="connsiteY3"/>
                </a:cxn>
              </a:cxnLst>
              <a:rect l="l" t="t" r="r" b="b"/>
              <a:pathLst>
                <a:path w="163066" h="81061">
                  <a:moveTo>
                    <a:pt x="0" y="0"/>
                  </a:moveTo>
                  <a:cubicBezTo>
                    <a:pt x="0" y="45055"/>
                    <a:pt x="36478" y="81533"/>
                    <a:pt x="81533" y="81533"/>
                  </a:cubicBezTo>
                  <a:cubicBezTo>
                    <a:pt x="126588" y="81533"/>
                    <a:pt x="163066" y="45055"/>
                    <a:pt x="163066" y="0"/>
                  </a:cubicBezTo>
                  <a:lnTo>
                    <a:pt x="0" y="0"/>
                  </a:ln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sp>
          <p:nvSpPr>
            <p:cNvPr id="436" name="任意多边形: 形状 12"/>
            <p:cNvSpPr/>
            <p:nvPr/>
          </p:nvSpPr>
          <p:spPr>
            <a:xfrm>
              <a:off x="5553026" y="3244066"/>
              <a:ext cx="111224" cy="111224"/>
            </a:xfrm>
            <a:custGeom>
              <a:avLst/>
              <a:gdLst>
                <a:gd name="connsiteX0" fmla="*/ 55612 w 111224"/>
                <a:gd name="connsiteY0" fmla="*/ 0 h 111224"/>
                <a:gd name="connsiteX1" fmla="*/ 0 w 111224"/>
                <a:gd name="connsiteY1" fmla="*/ 55612 h 111224"/>
                <a:gd name="connsiteX2" fmla="*/ 55612 w 111224"/>
                <a:gd name="connsiteY2" fmla="*/ 111224 h 111224"/>
                <a:gd name="connsiteX3" fmla="*/ 111224 w 111224"/>
                <a:gd name="connsiteY3" fmla="*/ 55612 h 111224"/>
                <a:gd name="connsiteX4" fmla="*/ 55612 w 111224"/>
                <a:gd name="connsiteY4" fmla="*/ 0 h 111224"/>
                <a:gd name="connsiteX5" fmla="*/ 55612 w 111224"/>
                <a:gd name="connsiteY5" fmla="*/ 83230 h 111224"/>
                <a:gd name="connsiteX6" fmla="*/ 27995 w 111224"/>
                <a:gd name="connsiteY6" fmla="*/ 55612 h 111224"/>
                <a:gd name="connsiteX7" fmla="*/ 55612 w 111224"/>
                <a:gd name="connsiteY7" fmla="*/ 27995 h 111224"/>
                <a:gd name="connsiteX8" fmla="*/ 83230 w 111224"/>
                <a:gd name="connsiteY8" fmla="*/ 55612 h 111224"/>
                <a:gd name="connsiteX9" fmla="*/ 55612 w 111224"/>
                <a:gd name="connsiteY9" fmla="*/ 83230 h 111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24" h="111224">
                  <a:moveTo>
                    <a:pt x="55612" y="0"/>
                  </a:moveTo>
                  <a:cubicBezTo>
                    <a:pt x="24884" y="0"/>
                    <a:pt x="0" y="24884"/>
                    <a:pt x="0" y="55612"/>
                  </a:cubicBezTo>
                  <a:cubicBezTo>
                    <a:pt x="0" y="86340"/>
                    <a:pt x="24884" y="111224"/>
                    <a:pt x="55612" y="111224"/>
                  </a:cubicBezTo>
                  <a:cubicBezTo>
                    <a:pt x="86340" y="111224"/>
                    <a:pt x="111224" y="86340"/>
                    <a:pt x="111224" y="55612"/>
                  </a:cubicBezTo>
                  <a:cubicBezTo>
                    <a:pt x="111224" y="24884"/>
                    <a:pt x="86340" y="0"/>
                    <a:pt x="55612" y="0"/>
                  </a:cubicBezTo>
                  <a:close/>
                  <a:moveTo>
                    <a:pt x="55612" y="83230"/>
                  </a:moveTo>
                  <a:cubicBezTo>
                    <a:pt x="40342" y="83230"/>
                    <a:pt x="27995" y="70882"/>
                    <a:pt x="27995" y="55612"/>
                  </a:cubicBezTo>
                  <a:cubicBezTo>
                    <a:pt x="27995" y="40342"/>
                    <a:pt x="40342" y="27995"/>
                    <a:pt x="55612" y="27995"/>
                  </a:cubicBezTo>
                  <a:cubicBezTo>
                    <a:pt x="70882" y="27995"/>
                    <a:pt x="83230" y="40342"/>
                    <a:pt x="83230" y="55612"/>
                  </a:cubicBezTo>
                  <a:cubicBezTo>
                    <a:pt x="83230" y="70882"/>
                    <a:pt x="70882" y="83230"/>
                    <a:pt x="55612" y="83230"/>
                  </a:cubicBezTo>
                  <a:close/>
                </a:path>
              </a:pathLst>
            </a:custGeom>
            <a:solidFill>
              <a:schemeClr val="bg1">
                <a:lumMod val="85000"/>
              </a:schemeClr>
            </a:solidFill>
            <a:ln w="930" cap="flat">
              <a:noFill/>
              <a:prstDash val="solid"/>
              <a:miter/>
            </a:ln>
          </p:spPr>
          <p:txBody>
            <a:bodyPr rtlCol="false" anchor="ctr">
              <a:spAutoFit/>
            </a:bodyPr>
            <a:lstStyle/>
            <a:p>
              <a:pPr/>
              <a:endParaRPr lang="zh-CN" altLang="en-US"/>
            </a:p>
          </p:txBody>
        </p:sp>
        <p:sp>
          <p:nvSpPr>
            <p:cNvPr id="437" name="任意多边形: 形状 13"/>
            <p:cNvSpPr/>
            <p:nvPr/>
          </p:nvSpPr>
          <p:spPr>
            <a:xfrm>
              <a:off x="5588561" y="3189585"/>
              <a:ext cx="39588" cy="57497"/>
            </a:xfrm>
            <a:custGeom>
              <a:avLst/>
              <a:gdLst>
                <a:gd name="connsiteX0" fmla="*/ 40154 w 39588"/>
                <a:gd name="connsiteY0" fmla="*/ 58346 h 57497"/>
                <a:gd name="connsiteX1" fmla="*/ 40154 w 39588"/>
                <a:gd name="connsiteY1" fmla="*/ 20077 h 57497"/>
                <a:gd name="connsiteX2" fmla="*/ 20077 w 39588"/>
                <a:gd name="connsiteY2" fmla="*/ 0 h 57497"/>
                <a:gd name="connsiteX3" fmla="*/ 20077 w 39588"/>
                <a:gd name="connsiteY3" fmla="*/ 0 h 57497"/>
                <a:gd name="connsiteX4" fmla="*/ 0 w 39588"/>
                <a:gd name="connsiteY4" fmla="*/ 20077 h 57497"/>
                <a:gd name="connsiteX5" fmla="*/ 0 w 39588"/>
                <a:gd name="connsiteY5" fmla="*/ 58346 h 57497"/>
                <a:gd name="connsiteX6" fmla="*/ 20077 w 39588"/>
                <a:gd name="connsiteY6" fmla="*/ 54481 h 57497"/>
                <a:gd name="connsiteX7" fmla="*/ 40154 w 39588"/>
                <a:gd name="connsiteY7" fmla="*/ 58346 h 5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588" h="57497">
                  <a:moveTo>
                    <a:pt x="40154" y="58346"/>
                  </a:moveTo>
                  <a:lnTo>
                    <a:pt x="40154" y="20077"/>
                  </a:lnTo>
                  <a:cubicBezTo>
                    <a:pt x="40154" y="8954"/>
                    <a:pt x="31199" y="0"/>
                    <a:pt x="20077" y="0"/>
                  </a:cubicBezTo>
                  <a:lnTo>
                    <a:pt x="20077" y="0"/>
                  </a:lnTo>
                  <a:cubicBezTo>
                    <a:pt x="8954" y="0"/>
                    <a:pt x="0" y="8954"/>
                    <a:pt x="0" y="20077"/>
                  </a:cubicBezTo>
                  <a:lnTo>
                    <a:pt x="0" y="58346"/>
                  </a:lnTo>
                  <a:cubicBezTo>
                    <a:pt x="6221" y="55895"/>
                    <a:pt x="13008" y="54481"/>
                    <a:pt x="20077" y="54481"/>
                  </a:cubicBezTo>
                  <a:cubicBezTo>
                    <a:pt x="27146" y="54481"/>
                    <a:pt x="33933" y="55895"/>
                    <a:pt x="40154" y="58346"/>
                  </a:cubicBez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sp>
          <p:nvSpPr>
            <p:cNvPr id="438" name="任意多边形: 形状 14"/>
            <p:cNvSpPr/>
            <p:nvPr/>
          </p:nvSpPr>
          <p:spPr>
            <a:xfrm>
              <a:off x="5369694" y="3279601"/>
              <a:ext cx="186630" cy="39588"/>
            </a:xfrm>
            <a:custGeom>
              <a:avLst/>
              <a:gdLst>
                <a:gd name="connsiteX0" fmla="*/ 183331 w 186630"/>
                <a:gd name="connsiteY0" fmla="*/ 20077 h 39588"/>
                <a:gd name="connsiteX1" fmla="*/ 187102 w 186630"/>
                <a:gd name="connsiteY1" fmla="*/ 0 h 39588"/>
                <a:gd name="connsiteX2" fmla="*/ 20077 w 186630"/>
                <a:gd name="connsiteY2" fmla="*/ 0 h 39588"/>
                <a:gd name="connsiteX3" fmla="*/ 0 w 186630"/>
                <a:gd name="connsiteY3" fmla="*/ 20077 h 39588"/>
                <a:gd name="connsiteX4" fmla="*/ 20077 w 186630"/>
                <a:gd name="connsiteY4" fmla="*/ 40154 h 39588"/>
                <a:gd name="connsiteX5" fmla="*/ 187102 w 186630"/>
                <a:gd name="connsiteY5" fmla="*/ 40154 h 39588"/>
                <a:gd name="connsiteX6" fmla="*/ 183331 w 186630"/>
                <a:gd name="connsiteY6" fmla="*/ 20077 h 39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630" h="39588">
                  <a:moveTo>
                    <a:pt x="183331" y="20077"/>
                  </a:moveTo>
                  <a:cubicBezTo>
                    <a:pt x="183331" y="13008"/>
                    <a:pt x="184745" y="6221"/>
                    <a:pt x="187102" y="0"/>
                  </a:cubicBezTo>
                  <a:lnTo>
                    <a:pt x="20077" y="0"/>
                  </a:lnTo>
                  <a:cubicBezTo>
                    <a:pt x="8954" y="0"/>
                    <a:pt x="0" y="8954"/>
                    <a:pt x="0" y="20077"/>
                  </a:cubicBezTo>
                  <a:cubicBezTo>
                    <a:pt x="0" y="31199"/>
                    <a:pt x="8954" y="40154"/>
                    <a:pt x="20077" y="40154"/>
                  </a:cubicBezTo>
                  <a:lnTo>
                    <a:pt x="187102" y="40154"/>
                  </a:lnTo>
                  <a:cubicBezTo>
                    <a:pt x="184651" y="33933"/>
                    <a:pt x="183331" y="27146"/>
                    <a:pt x="183331" y="20077"/>
                  </a:cubicBez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sp>
          <p:nvSpPr>
            <p:cNvPr id="439" name="任意多边形: 形状 15"/>
            <p:cNvSpPr/>
            <p:nvPr/>
          </p:nvSpPr>
          <p:spPr>
            <a:xfrm>
              <a:off x="5377329" y="3319755"/>
              <a:ext cx="71636" cy="98028"/>
            </a:xfrm>
            <a:custGeom>
              <a:avLst/>
              <a:gdLst>
                <a:gd name="connsiteX0" fmla="*/ 53727 w 71635"/>
                <a:gd name="connsiteY0" fmla="*/ 0 h 98028"/>
                <a:gd name="connsiteX1" fmla="*/ 0 w 71635"/>
                <a:gd name="connsiteY1" fmla="*/ 98122 h 98028"/>
                <a:gd name="connsiteX2" fmla="*/ 18569 w 71635"/>
                <a:gd name="connsiteY2" fmla="*/ 98122 h 98028"/>
                <a:gd name="connsiteX3" fmla="*/ 72296 w 71635"/>
                <a:gd name="connsiteY3" fmla="*/ 0 h 98028"/>
              </a:gdLst>
              <a:ahLst/>
              <a:cxnLst>
                <a:cxn ang="0">
                  <a:pos x="connsiteX0" y="connsiteY0"/>
                </a:cxn>
                <a:cxn ang="0">
                  <a:pos x="connsiteX1" y="connsiteY1"/>
                </a:cxn>
                <a:cxn ang="0">
                  <a:pos x="connsiteX2" y="connsiteY2"/>
                </a:cxn>
                <a:cxn ang="0">
                  <a:pos x="connsiteX3" y="connsiteY3"/>
                </a:cxn>
              </a:cxnLst>
              <a:rect l="l" t="t" r="r" b="b"/>
              <a:pathLst>
                <a:path w="71635" h="98028">
                  <a:moveTo>
                    <a:pt x="53727" y="0"/>
                  </a:moveTo>
                  <a:lnTo>
                    <a:pt x="0" y="98122"/>
                  </a:lnTo>
                  <a:lnTo>
                    <a:pt x="18569" y="98122"/>
                  </a:lnTo>
                  <a:lnTo>
                    <a:pt x="72296" y="0"/>
                  </a:ln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sp>
          <p:nvSpPr>
            <p:cNvPr id="440" name="任意多边形: 形状 16"/>
            <p:cNvSpPr/>
            <p:nvPr/>
          </p:nvSpPr>
          <p:spPr>
            <a:xfrm>
              <a:off x="5453018" y="3319755"/>
              <a:ext cx="71636" cy="98028"/>
            </a:xfrm>
            <a:custGeom>
              <a:avLst/>
              <a:gdLst>
                <a:gd name="connsiteX0" fmla="*/ 0 w 71635"/>
                <a:gd name="connsiteY0" fmla="*/ 0 h 98028"/>
                <a:gd name="connsiteX1" fmla="*/ 53633 w 71635"/>
                <a:gd name="connsiteY1" fmla="*/ 98122 h 98028"/>
                <a:gd name="connsiteX2" fmla="*/ 72201 w 71635"/>
                <a:gd name="connsiteY2" fmla="*/ 98122 h 98028"/>
                <a:gd name="connsiteX3" fmla="*/ 18569 w 71635"/>
                <a:gd name="connsiteY3" fmla="*/ 0 h 98028"/>
              </a:gdLst>
              <a:ahLst/>
              <a:cxnLst>
                <a:cxn ang="0">
                  <a:pos x="connsiteX0" y="connsiteY0"/>
                </a:cxn>
                <a:cxn ang="0">
                  <a:pos x="connsiteX1" y="connsiteY1"/>
                </a:cxn>
                <a:cxn ang="0">
                  <a:pos x="connsiteX2" y="connsiteY2"/>
                </a:cxn>
                <a:cxn ang="0">
                  <a:pos x="connsiteX3" y="connsiteY3"/>
                </a:cxn>
              </a:cxnLst>
              <a:rect l="l" t="t" r="r" b="b"/>
              <a:pathLst>
                <a:path w="71635" h="98028">
                  <a:moveTo>
                    <a:pt x="0" y="0"/>
                  </a:moveTo>
                  <a:lnTo>
                    <a:pt x="53633" y="98122"/>
                  </a:lnTo>
                  <a:lnTo>
                    <a:pt x="72201" y="98122"/>
                  </a:lnTo>
                  <a:lnTo>
                    <a:pt x="18569" y="0"/>
                  </a:ln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sp>
          <p:nvSpPr>
            <p:cNvPr id="441" name="任意多边形: 形状 17"/>
            <p:cNvSpPr/>
            <p:nvPr/>
          </p:nvSpPr>
          <p:spPr>
            <a:xfrm>
              <a:off x="5660480" y="3279601"/>
              <a:ext cx="186630" cy="39588"/>
            </a:xfrm>
            <a:custGeom>
              <a:avLst/>
              <a:gdLst>
                <a:gd name="connsiteX0" fmla="*/ 167025 w 186630"/>
                <a:gd name="connsiteY0" fmla="*/ 0 h 39588"/>
                <a:gd name="connsiteX1" fmla="*/ 0 w 186630"/>
                <a:gd name="connsiteY1" fmla="*/ 0 h 39588"/>
                <a:gd name="connsiteX2" fmla="*/ 3770 w 186630"/>
                <a:gd name="connsiteY2" fmla="*/ 20077 h 39588"/>
                <a:gd name="connsiteX3" fmla="*/ 0 w 186630"/>
                <a:gd name="connsiteY3" fmla="*/ 40154 h 39588"/>
                <a:gd name="connsiteX4" fmla="*/ 167025 w 186630"/>
                <a:gd name="connsiteY4" fmla="*/ 40154 h 39588"/>
                <a:gd name="connsiteX5" fmla="*/ 187102 w 186630"/>
                <a:gd name="connsiteY5" fmla="*/ 20077 h 39588"/>
                <a:gd name="connsiteX6" fmla="*/ 167025 w 186630"/>
                <a:gd name="connsiteY6" fmla="*/ 0 h 39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630" h="39588">
                  <a:moveTo>
                    <a:pt x="167025" y="0"/>
                  </a:moveTo>
                  <a:lnTo>
                    <a:pt x="0" y="0"/>
                  </a:lnTo>
                  <a:cubicBezTo>
                    <a:pt x="2451" y="6221"/>
                    <a:pt x="3770" y="13008"/>
                    <a:pt x="3770" y="20077"/>
                  </a:cubicBezTo>
                  <a:cubicBezTo>
                    <a:pt x="3770" y="27146"/>
                    <a:pt x="2356" y="33933"/>
                    <a:pt x="0" y="40154"/>
                  </a:cubicBezTo>
                  <a:lnTo>
                    <a:pt x="167025" y="40154"/>
                  </a:lnTo>
                  <a:cubicBezTo>
                    <a:pt x="178147" y="40154"/>
                    <a:pt x="187102" y="31199"/>
                    <a:pt x="187102" y="20077"/>
                  </a:cubicBezTo>
                  <a:cubicBezTo>
                    <a:pt x="187102" y="8954"/>
                    <a:pt x="178053" y="0"/>
                    <a:pt x="167025" y="0"/>
                  </a:cubicBez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sp>
          <p:nvSpPr>
            <p:cNvPr id="442" name="任意多边形: 形状 18"/>
            <p:cNvSpPr/>
            <p:nvPr/>
          </p:nvSpPr>
          <p:spPr>
            <a:xfrm>
              <a:off x="5767651" y="3319755"/>
              <a:ext cx="71636" cy="98028"/>
            </a:xfrm>
            <a:custGeom>
              <a:avLst/>
              <a:gdLst>
                <a:gd name="connsiteX0" fmla="*/ 0 w 71635"/>
                <a:gd name="connsiteY0" fmla="*/ 0 h 98028"/>
                <a:gd name="connsiteX1" fmla="*/ 53727 w 71635"/>
                <a:gd name="connsiteY1" fmla="*/ 98122 h 98028"/>
                <a:gd name="connsiteX2" fmla="*/ 72296 w 71635"/>
                <a:gd name="connsiteY2" fmla="*/ 98122 h 98028"/>
                <a:gd name="connsiteX3" fmla="*/ 18569 w 71635"/>
                <a:gd name="connsiteY3" fmla="*/ 0 h 98028"/>
              </a:gdLst>
              <a:ahLst/>
              <a:cxnLst>
                <a:cxn ang="0">
                  <a:pos x="connsiteX0" y="connsiteY0"/>
                </a:cxn>
                <a:cxn ang="0">
                  <a:pos x="connsiteX1" y="connsiteY1"/>
                </a:cxn>
                <a:cxn ang="0">
                  <a:pos x="connsiteX2" y="connsiteY2"/>
                </a:cxn>
                <a:cxn ang="0">
                  <a:pos x="connsiteX3" y="connsiteY3"/>
                </a:cxn>
              </a:cxnLst>
              <a:rect l="l" t="t" r="r" b="b"/>
              <a:pathLst>
                <a:path w="71635" h="98028">
                  <a:moveTo>
                    <a:pt x="0" y="0"/>
                  </a:moveTo>
                  <a:lnTo>
                    <a:pt x="53727" y="98122"/>
                  </a:lnTo>
                  <a:lnTo>
                    <a:pt x="72296" y="98122"/>
                  </a:lnTo>
                  <a:lnTo>
                    <a:pt x="18569" y="0"/>
                  </a:ln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sp>
          <p:nvSpPr>
            <p:cNvPr id="443" name="任意多边形: 形状 19"/>
            <p:cNvSpPr/>
            <p:nvPr/>
          </p:nvSpPr>
          <p:spPr>
            <a:xfrm>
              <a:off x="5692056" y="3319755"/>
              <a:ext cx="71636" cy="98028"/>
            </a:xfrm>
            <a:custGeom>
              <a:avLst/>
              <a:gdLst>
                <a:gd name="connsiteX0" fmla="*/ 53633 w 71635"/>
                <a:gd name="connsiteY0" fmla="*/ 0 h 98028"/>
                <a:gd name="connsiteX1" fmla="*/ 0 w 71635"/>
                <a:gd name="connsiteY1" fmla="*/ 98122 h 98028"/>
                <a:gd name="connsiteX2" fmla="*/ 18569 w 71635"/>
                <a:gd name="connsiteY2" fmla="*/ 98122 h 98028"/>
                <a:gd name="connsiteX3" fmla="*/ 72201 w 71635"/>
                <a:gd name="connsiteY3" fmla="*/ 0 h 98028"/>
              </a:gdLst>
              <a:ahLst/>
              <a:cxnLst>
                <a:cxn ang="0">
                  <a:pos x="connsiteX0" y="connsiteY0"/>
                </a:cxn>
                <a:cxn ang="0">
                  <a:pos x="connsiteX1" y="connsiteY1"/>
                </a:cxn>
                <a:cxn ang="0">
                  <a:pos x="connsiteX2" y="connsiteY2"/>
                </a:cxn>
                <a:cxn ang="0">
                  <a:pos x="connsiteX3" y="connsiteY3"/>
                </a:cxn>
              </a:cxnLst>
              <a:rect l="l" t="t" r="r" b="b"/>
              <a:pathLst>
                <a:path w="71635" h="98028">
                  <a:moveTo>
                    <a:pt x="53633" y="0"/>
                  </a:moveTo>
                  <a:lnTo>
                    <a:pt x="0" y="98122"/>
                  </a:lnTo>
                  <a:lnTo>
                    <a:pt x="18569" y="98122"/>
                  </a:lnTo>
                  <a:lnTo>
                    <a:pt x="72201" y="0"/>
                  </a:lnTo>
                  <a:close/>
                </a:path>
              </a:pathLst>
            </a:custGeom>
            <a:solidFill>
              <a:schemeClr val="bg1">
                <a:lumMod val="95000"/>
              </a:schemeClr>
            </a:solidFill>
            <a:ln w="930" cap="flat">
              <a:noFill/>
              <a:prstDash val="solid"/>
              <a:miter/>
            </a:ln>
          </p:spPr>
          <p:txBody>
            <a:bodyPr rtlCol="false" anchor="ctr">
              <a:spAutoFit/>
            </a:bodyPr>
            <a:lstStyle/>
            <a:p>
              <a:pPr/>
              <a:endParaRPr lang="zh-CN" altLang="en-US" dirty="false"/>
            </a:p>
          </p:txBody>
        </p:sp>
        <p:sp>
          <p:nvSpPr>
            <p:cNvPr id="444" name="任意多边形: 形状 20"/>
            <p:cNvSpPr/>
            <p:nvPr/>
          </p:nvSpPr>
          <p:spPr>
            <a:xfrm>
              <a:off x="5454432" y="3644756"/>
              <a:ext cx="308223" cy="23564"/>
            </a:xfrm>
            <a:custGeom>
              <a:avLst/>
              <a:gdLst>
                <a:gd name="connsiteX0" fmla="*/ 0 w 308223"/>
                <a:gd name="connsiteY0" fmla="*/ 0 h 23564"/>
                <a:gd name="connsiteX1" fmla="*/ 308412 w 308223"/>
                <a:gd name="connsiteY1" fmla="*/ 0 h 23564"/>
                <a:gd name="connsiteX2" fmla="*/ 308412 w 308223"/>
                <a:gd name="connsiteY2" fmla="*/ 23659 h 23564"/>
                <a:gd name="connsiteX3" fmla="*/ 0 w 308223"/>
                <a:gd name="connsiteY3" fmla="*/ 23659 h 23564"/>
              </a:gdLst>
              <a:ahLst/>
              <a:cxnLst>
                <a:cxn ang="0">
                  <a:pos x="connsiteX0" y="connsiteY0"/>
                </a:cxn>
                <a:cxn ang="0">
                  <a:pos x="connsiteX1" y="connsiteY1"/>
                </a:cxn>
                <a:cxn ang="0">
                  <a:pos x="connsiteX2" y="connsiteY2"/>
                </a:cxn>
                <a:cxn ang="0">
                  <a:pos x="connsiteX3" y="connsiteY3"/>
                </a:cxn>
              </a:cxnLst>
              <a:rect l="l" t="t" r="r" b="b"/>
              <a:pathLst>
                <a:path w="308223" h="23564">
                  <a:moveTo>
                    <a:pt x="0" y="0"/>
                  </a:moveTo>
                  <a:lnTo>
                    <a:pt x="308412" y="0"/>
                  </a:lnTo>
                  <a:lnTo>
                    <a:pt x="308412" y="23659"/>
                  </a:lnTo>
                  <a:lnTo>
                    <a:pt x="0" y="23659"/>
                  </a:lnTo>
                  <a:close/>
                </a:path>
              </a:pathLst>
            </a:custGeom>
            <a:solidFill>
              <a:schemeClr val="bg1"/>
            </a:solidFill>
            <a:ln w="930" cap="flat">
              <a:noFill/>
              <a:prstDash val="solid"/>
              <a:miter/>
            </a:ln>
          </p:spPr>
          <p:txBody>
            <a:bodyPr rtlCol="false" anchor="ctr">
              <a:spAutoFit/>
            </a:bodyPr>
            <a:lstStyle/>
            <a:p>
              <a:pPr/>
              <a:endParaRPr lang="zh-CN" altLang="en-US"/>
            </a:p>
          </p:txBody>
        </p:sp>
        <p:sp>
          <p:nvSpPr>
            <p:cNvPr id="445" name="任意多边形: 形状 21"/>
            <p:cNvSpPr/>
            <p:nvPr/>
          </p:nvSpPr>
          <p:spPr>
            <a:xfrm>
              <a:off x="5488931" y="3587259"/>
              <a:ext cx="239415" cy="57497"/>
            </a:xfrm>
            <a:custGeom>
              <a:avLst/>
              <a:gdLst>
                <a:gd name="connsiteX0" fmla="*/ 239415 w 239414"/>
                <a:gd name="connsiteY0" fmla="*/ 57497 h 57497"/>
                <a:gd name="connsiteX1" fmla="*/ 0 w 239414"/>
                <a:gd name="connsiteY1" fmla="*/ 57497 h 57497"/>
                <a:gd name="connsiteX2" fmla="*/ 0 w 239414"/>
                <a:gd name="connsiteY2" fmla="*/ 4996 h 57497"/>
                <a:gd name="connsiteX3" fmla="*/ 4996 w 239414"/>
                <a:gd name="connsiteY3" fmla="*/ 0 h 57497"/>
                <a:gd name="connsiteX4" fmla="*/ 234513 w 239414"/>
                <a:gd name="connsiteY4" fmla="*/ 0 h 57497"/>
                <a:gd name="connsiteX5" fmla="*/ 239509 w 239414"/>
                <a:gd name="connsiteY5" fmla="*/ 4996 h 57497"/>
                <a:gd name="connsiteX6" fmla="*/ 239509 w 239414"/>
                <a:gd name="connsiteY6" fmla="*/ 57497 h 5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414" h="57497">
                  <a:moveTo>
                    <a:pt x="239415" y="57497"/>
                  </a:moveTo>
                  <a:lnTo>
                    <a:pt x="0" y="57497"/>
                  </a:lnTo>
                  <a:lnTo>
                    <a:pt x="0" y="4996"/>
                  </a:lnTo>
                  <a:cubicBezTo>
                    <a:pt x="0" y="2262"/>
                    <a:pt x="2262" y="0"/>
                    <a:pt x="4996" y="0"/>
                  </a:cubicBezTo>
                  <a:lnTo>
                    <a:pt x="234513" y="0"/>
                  </a:lnTo>
                  <a:cubicBezTo>
                    <a:pt x="237247" y="0"/>
                    <a:pt x="239509" y="2262"/>
                    <a:pt x="239509" y="4996"/>
                  </a:cubicBezTo>
                  <a:lnTo>
                    <a:pt x="239509" y="57497"/>
                  </a:ln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sp>
          <p:nvSpPr>
            <p:cNvPr id="446" name="任意多边形: 形状 22"/>
            <p:cNvSpPr/>
            <p:nvPr/>
          </p:nvSpPr>
          <p:spPr>
            <a:xfrm>
              <a:off x="5588561" y="3351426"/>
              <a:ext cx="39588" cy="235645"/>
            </a:xfrm>
            <a:custGeom>
              <a:avLst/>
              <a:gdLst>
                <a:gd name="connsiteX0" fmla="*/ 40154 w 39588"/>
                <a:gd name="connsiteY0" fmla="*/ 235833 h 235644"/>
                <a:gd name="connsiteX1" fmla="*/ 40154 w 39588"/>
                <a:gd name="connsiteY1" fmla="*/ 0 h 235644"/>
                <a:gd name="connsiteX2" fmla="*/ 20077 w 39588"/>
                <a:gd name="connsiteY2" fmla="*/ 3865 h 235644"/>
                <a:gd name="connsiteX3" fmla="*/ 0 w 39588"/>
                <a:gd name="connsiteY3" fmla="*/ 0 h 235644"/>
                <a:gd name="connsiteX4" fmla="*/ 0 w 39588"/>
                <a:gd name="connsiteY4" fmla="*/ 235833 h 235644"/>
                <a:gd name="connsiteX5" fmla="*/ 40154 w 39588"/>
                <a:gd name="connsiteY5" fmla="*/ 235833 h 2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88" h="235644">
                  <a:moveTo>
                    <a:pt x="40154" y="235833"/>
                  </a:moveTo>
                  <a:lnTo>
                    <a:pt x="40154" y="0"/>
                  </a:lnTo>
                  <a:cubicBezTo>
                    <a:pt x="33933" y="2451"/>
                    <a:pt x="27146" y="3865"/>
                    <a:pt x="20077" y="3865"/>
                  </a:cubicBezTo>
                  <a:cubicBezTo>
                    <a:pt x="13008" y="3865"/>
                    <a:pt x="6221" y="2451"/>
                    <a:pt x="0" y="0"/>
                  </a:cubicBezTo>
                  <a:lnTo>
                    <a:pt x="0" y="235833"/>
                  </a:lnTo>
                  <a:lnTo>
                    <a:pt x="40154" y="235833"/>
                  </a:lnTo>
                  <a:close/>
                </a:path>
              </a:pathLst>
            </a:custGeom>
            <a:solidFill>
              <a:schemeClr val="bg1">
                <a:lumMod val="95000"/>
              </a:schemeClr>
            </a:solidFill>
            <a:ln w="930" cap="flat">
              <a:noFill/>
              <a:prstDash val="solid"/>
              <a:miter/>
            </a:ln>
          </p:spPr>
          <p:txBody>
            <a:bodyPr rtlCol="false" anchor="ctr">
              <a:spAutoFit/>
            </a:bodyPr>
            <a:lstStyle/>
            <a:p>
              <a:pPr/>
              <a:endParaRPr lang="zh-CN" altLang="en-US"/>
            </a:p>
          </p:txBody>
        </p:sp>
      </p:grpSp>
      <p:sp>
        <p:nvSpPr>
          <p:cNvPr id="447" name="任意多边形: 形状 49"/>
          <p:cNvSpPr>
            <a:spLocks noChangeAspect="true"/>
          </p:cNvSpPr>
          <p:nvPr/>
        </p:nvSpPr>
        <p:spPr bwMode="auto">
          <a:xfrm rot="10800000">
            <a:off x="10274300" y="1142413"/>
            <a:ext cx="1116830" cy="103655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66000"/>
            </a:schemeClr>
          </a:solidFill>
          <a:ln>
            <a:noFill/>
          </a:ln>
        </p:spPr>
        <p:txBody>
          <a:bodyPr/>
          <a:lstStyle/>
          <a:p>
            <a:pPr/>
            <a:endParaRPr lang="zh-CN" altLang="en-US"/>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448" name=""/>
        <p:cNvGrpSpPr/>
        <p:nvPr/>
      </p:nvGrpSpPr>
      <p:grpSpPr>
        <a:xfrm>
          <a:off x="0" y="0"/>
          <a:ext cx="0" cy="0"/>
          <a:chOff x="0" y="0"/>
          <a:chExt cx="0" cy="0"/>
        </a:xfrm>
      </p:grpSpPr>
      <p:sp>
        <p:nvSpPr>
          <p:cNvPr id="449" name="矩形 36"/>
          <p:cNvSpPr/>
          <p:nvPr/>
        </p:nvSpPr>
        <p:spPr>
          <a:xfrm>
            <a:off x="1174810" y="1173727"/>
            <a:ext cx="9842379" cy="4510546"/>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pic>
        <p:nvPicPr>
          <p:cNvPr id="450" name="图片占位符 53"/>
          <p:cNvPicPr>
            <a:picLocks noGrp="true" noChangeAspect="true"/>
          </p:cNvPicPr>
          <p:nvPr>
            <p:ph type="pic" sz="quarter" idx="13"/>
          </p:nvPr>
        </p:nvPicPr>
        <p:blipFill>
          <a:blip r:embed="rId2">
            <a:extLst>
              <a:ext uri="{28A0092B-C50C-407E-A947-70E740481C1C}"/>
            </a:extLst>
          </a:blip>
          <a:srcRect t="33706" b="33706"/>
          <a:stretch>
            <a:fillRect/>
          </a:stretch>
        </p:blipFill>
        <p:spPr/>
      </p:pic>
      <p:sp>
        <p:nvSpPr>
          <p:cNvPr id="451" name="文本占位符 3"/>
          <p:cNvSpPr>
            <a:spLocks noGrp="true"/>
          </p:cNvSpPr>
          <p:nvPr>
            <p:ph type="body" sz="quarter" idx="12"/>
          </p:nvPr>
        </p:nvSpPr>
        <p:spPr/>
        <p:txBody>
          <a:bodyPr>
            <a:spAutoFit/>
          </a:bodyPr>
          <a:lstStyle/>
          <a:p>
            <a:pPr marL="0" indent="0">
              <a:buNone/>
            </a:pPr>
            <a:r>
              <a:rPr lang="zh-CN" altLang="en-US" dirty="false"/>
              <a:t>单图文字排版</a:t>
            </a:r>
            <a:endParaRPr lang="zh-CN" altLang="en-US" dirty="false"/>
          </a:p>
        </p:txBody>
      </p:sp>
      <p:sp>
        <p:nvSpPr>
          <p:cNvPr id="452" name="文本框 37"/>
          <p:cNvSpPr txBox="true"/>
          <p:nvPr/>
        </p:nvSpPr>
        <p:spPr>
          <a:xfrm>
            <a:off x="5238235" y="3732382"/>
            <a:ext cx="1791728" cy="461665"/>
          </a:xfrm>
          <a:prstGeom prst="rect">
            <a:avLst/>
          </a:prstGeom>
          <a:noFill/>
        </p:spPr>
        <p:txBody>
          <a:bodyPr wrap="square" rtlCol="false">
            <a:spAutoFit/>
          </a:bodyPr>
          <a:lstStyle/>
          <a:p>
            <a:pPr/>
            <a:r>
              <a:rPr lang="zh-CN" altLang="en-US" sz="2400" b="true" dirty="false">
                <a:latin typeface="+mn-ea"/>
              </a:rPr>
              <a:t>这里是标题</a:t>
            </a:r>
            <a:endParaRPr lang="zh-CN" altLang="en-US" sz="2400" b="true" dirty="false">
              <a:latin typeface="+mn-ea"/>
            </a:endParaRPr>
          </a:p>
        </p:txBody>
      </p:sp>
      <p:sp>
        <p:nvSpPr>
          <p:cNvPr id="453" name="文本框 38"/>
          <p:cNvSpPr txBox="true"/>
          <p:nvPr/>
        </p:nvSpPr>
        <p:spPr>
          <a:xfrm>
            <a:off x="1550890" y="4214130"/>
            <a:ext cx="9090220" cy="1169038"/>
          </a:xfrm>
          <a:prstGeom prst="rect">
            <a:avLst/>
          </a:prstGeom>
          <a:noFill/>
        </p:spPr>
        <p:txBody>
          <a:bodyPr wrap="square" rtlCol="false">
            <a:spAutoFit/>
          </a:bodyPr>
          <a:lstStyle/>
          <a:p>
            <a:pPr>
              <a:lnSpc>
                <a:spcPct val="120000"/>
              </a:lnSpc>
            </a:pPr>
            <a:r>
              <a:rPr lang="zh-CN" altLang="en-US" sz="2000" dirty="false">
                <a:latin typeface="+mn-ea"/>
              </a:rPr>
              <a:t>添加介绍文字。华中科技大学位于湖北省武汉市是中华人民共和国教育部直属的综合性研究型全国重点大学。华中科技大学位于湖北省武汉市是中华人民共和国教育部直属的综合性研究型全国重点大学</a:t>
            </a:r>
            <a:endParaRPr lang="zh-CN" altLang="en-US" sz="2000" dirty="false">
              <a:latin typeface="+mn-ea"/>
            </a:endParaRPr>
          </a:p>
        </p:txBody>
      </p:sp>
      <p:grpSp>
        <p:nvGrpSpPr>
          <p:cNvPr id="454" name="组合 54"/>
          <p:cNvGrpSpPr/>
          <p:nvPr/>
        </p:nvGrpSpPr>
        <p:grpSpPr>
          <a:xfrm>
            <a:off x="5766769" y="2970185"/>
            <a:ext cx="658462" cy="658462"/>
            <a:chOff x="5661058" y="2975522"/>
            <a:chExt cx="869883" cy="869883"/>
          </a:xfrm>
        </p:grpSpPr>
        <p:sp>
          <p:nvSpPr>
            <p:cNvPr id="455" name="椭圆 10"/>
            <p:cNvSpPr/>
            <p:nvPr/>
          </p:nvSpPr>
          <p:spPr>
            <a:xfrm>
              <a:off x="5661058" y="2975522"/>
              <a:ext cx="869883" cy="869883"/>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en-US" altLang="zh-CN" dirty="false"/>
                <a:t>·</a:t>
              </a:r>
              <a:endParaRPr lang="zh-CN" altLang="en-US" dirty="false"/>
            </a:p>
          </p:txBody>
        </p:sp>
        <p:sp>
          <p:nvSpPr>
            <p:cNvPr id="456" name="任意多边形: 形状 7"/>
            <p:cNvSpPr>
              <a:spLocks noEditPoints="true"/>
            </p:cNvSpPr>
            <p:nvPr/>
          </p:nvSpPr>
          <p:spPr bwMode="auto">
            <a:xfrm>
              <a:off x="5861843" y="3159875"/>
              <a:ext cx="468312" cy="501176"/>
            </a:xfrm>
            <a:custGeom>
              <a:avLst/>
              <a:gdLst>
                <a:gd name="T0" fmla="*/ 88 w 96"/>
                <a:gd name="T1" fmla="*/ 8 h 102"/>
                <a:gd name="T2" fmla="*/ 88 w 96"/>
                <a:gd name="T3" fmla="*/ 8 h 102"/>
                <a:gd name="T4" fmla="*/ 69 w 96"/>
                <a:gd name="T5" fmla="*/ 0 h 102"/>
                <a:gd name="T6" fmla="*/ 51 w 96"/>
                <a:gd name="T7" fmla="*/ 8 h 102"/>
                <a:gd name="T8" fmla="*/ 44 w 96"/>
                <a:gd name="T9" fmla="*/ 15 h 102"/>
                <a:gd name="T10" fmla="*/ 44 w 96"/>
                <a:gd name="T11" fmla="*/ 27 h 102"/>
                <a:gd name="T12" fmla="*/ 55 w 96"/>
                <a:gd name="T13" fmla="*/ 27 h 102"/>
                <a:gd name="T14" fmla="*/ 63 w 96"/>
                <a:gd name="T15" fmla="*/ 19 h 102"/>
                <a:gd name="T16" fmla="*/ 69 w 96"/>
                <a:gd name="T17" fmla="*/ 16 h 102"/>
                <a:gd name="T18" fmla="*/ 76 w 96"/>
                <a:gd name="T19" fmla="*/ 19 h 102"/>
                <a:gd name="T20" fmla="*/ 77 w 96"/>
                <a:gd name="T21" fmla="*/ 20 h 102"/>
                <a:gd name="T22" fmla="*/ 80 w 96"/>
                <a:gd name="T23" fmla="*/ 27 h 102"/>
                <a:gd name="T24" fmla="*/ 77 w 96"/>
                <a:gd name="T25" fmla="*/ 34 h 102"/>
                <a:gd name="T26" fmla="*/ 59 w 96"/>
                <a:gd name="T27" fmla="*/ 52 h 102"/>
                <a:gd name="T28" fmla="*/ 52 w 96"/>
                <a:gd name="T29" fmla="*/ 55 h 102"/>
                <a:gd name="T30" fmla="*/ 45 w 96"/>
                <a:gd name="T31" fmla="*/ 52 h 102"/>
                <a:gd name="T32" fmla="*/ 44 w 96"/>
                <a:gd name="T33" fmla="*/ 51 h 102"/>
                <a:gd name="T34" fmla="*/ 33 w 96"/>
                <a:gd name="T35" fmla="*/ 63 h 102"/>
                <a:gd name="T36" fmla="*/ 34 w 96"/>
                <a:gd name="T37" fmla="*/ 63 h 102"/>
                <a:gd name="T38" fmla="*/ 52 w 96"/>
                <a:gd name="T39" fmla="*/ 71 h 102"/>
                <a:gd name="T40" fmla="*/ 52 w 96"/>
                <a:gd name="T41" fmla="*/ 71 h 102"/>
                <a:gd name="T42" fmla="*/ 70 w 96"/>
                <a:gd name="T43" fmla="*/ 63 h 102"/>
                <a:gd name="T44" fmla="*/ 88 w 96"/>
                <a:gd name="T45" fmla="*/ 45 h 102"/>
                <a:gd name="T46" fmla="*/ 96 w 96"/>
                <a:gd name="T47" fmla="*/ 27 h 102"/>
                <a:gd name="T48" fmla="*/ 88 w 96"/>
                <a:gd name="T49" fmla="*/ 8 h 102"/>
                <a:gd name="T50" fmla="*/ 41 w 96"/>
                <a:gd name="T51" fmla="*/ 76 h 102"/>
                <a:gd name="T52" fmla="*/ 33 w 96"/>
                <a:gd name="T53" fmla="*/ 83 h 102"/>
                <a:gd name="T54" fmla="*/ 26 w 96"/>
                <a:gd name="T55" fmla="*/ 86 h 102"/>
                <a:gd name="T56" fmla="*/ 19 w 96"/>
                <a:gd name="T57" fmla="*/ 83 h 102"/>
                <a:gd name="T58" fmla="*/ 18 w 96"/>
                <a:gd name="T59" fmla="*/ 83 h 102"/>
                <a:gd name="T60" fmla="*/ 16 w 96"/>
                <a:gd name="T61" fmla="*/ 76 h 102"/>
                <a:gd name="T62" fmla="*/ 18 w 96"/>
                <a:gd name="T63" fmla="*/ 69 h 102"/>
                <a:gd name="T64" fmla="*/ 37 w 96"/>
                <a:gd name="T65" fmla="*/ 50 h 102"/>
                <a:gd name="T66" fmla="*/ 44 w 96"/>
                <a:gd name="T67" fmla="*/ 47 h 102"/>
                <a:gd name="T68" fmla="*/ 51 w 96"/>
                <a:gd name="T69" fmla="*/ 50 h 102"/>
                <a:gd name="T70" fmla="*/ 52 w 96"/>
                <a:gd name="T71" fmla="*/ 51 h 102"/>
                <a:gd name="T72" fmla="*/ 63 w 96"/>
                <a:gd name="T73" fmla="*/ 40 h 102"/>
                <a:gd name="T74" fmla="*/ 63 w 96"/>
                <a:gd name="T75" fmla="*/ 40 h 102"/>
                <a:gd name="T76" fmla="*/ 63 w 96"/>
                <a:gd name="T77" fmla="*/ 40 h 102"/>
                <a:gd name="T78" fmla="*/ 62 w 96"/>
                <a:gd name="T79" fmla="*/ 39 h 102"/>
                <a:gd name="T80" fmla="*/ 61 w 96"/>
                <a:gd name="T81" fmla="*/ 38 h 102"/>
                <a:gd name="T82" fmla="*/ 59 w 96"/>
                <a:gd name="T83" fmla="*/ 36 h 102"/>
                <a:gd name="T84" fmla="*/ 44 w 96"/>
                <a:gd name="T85" fmla="*/ 32 h 102"/>
                <a:gd name="T86" fmla="*/ 26 w 96"/>
                <a:gd name="T87" fmla="*/ 39 h 102"/>
                <a:gd name="T88" fmla="*/ 7 w 96"/>
                <a:gd name="T89" fmla="*/ 58 h 102"/>
                <a:gd name="T90" fmla="*/ 0 w 96"/>
                <a:gd name="T91" fmla="*/ 76 h 102"/>
                <a:gd name="T92" fmla="*/ 7 w 96"/>
                <a:gd name="T93" fmla="*/ 94 h 102"/>
                <a:gd name="T94" fmla="*/ 8 w 96"/>
                <a:gd name="T95" fmla="*/ 95 h 102"/>
                <a:gd name="T96" fmla="*/ 26 w 96"/>
                <a:gd name="T97" fmla="*/ 102 h 102"/>
                <a:gd name="T98" fmla="*/ 26 w 96"/>
                <a:gd name="T99" fmla="*/ 102 h 102"/>
                <a:gd name="T100" fmla="*/ 44 w 96"/>
                <a:gd name="T101" fmla="*/ 95 h 102"/>
                <a:gd name="T102" fmla="*/ 52 w 96"/>
                <a:gd name="T103" fmla="*/ 87 h 102"/>
                <a:gd name="T104" fmla="*/ 52 w 96"/>
                <a:gd name="T105" fmla="*/ 76 h 102"/>
                <a:gd name="T106" fmla="*/ 41 w 96"/>
                <a:gd name="T107" fmla="*/ 7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6" h="102">
                  <a:moveTo>
                    <a:pt x="88" y="8"/>
                  </a:moveTo>
                  <a:cubicBezTo>
                    <a:pt x="88" y="8"/>
                    <a:pt x="88" y="8"/>
                    <a:pt x="88" y="8"/>
                  </a:cubicBezTo>
                  <a:cubicBezTo>
                    <a:pt x="83" y="3"/>
                    <a:pt x="76" y="0"/>
                    <a:pt x="69" y="0"/>
                  </a:cubicBezTo>
                  <a:cubicBezTo>
                    <a:pt x="63" y="0"/>
                    <a:pt x="56" y="3"/>
                    <a:pt x="51" y="8"/>
                  </a:cubicBezTo>
                  <a:cubicBezTo>
                    <a:pt x="44" y="15"/>
                    <a:pt x="44" y="15"/>
                    <a:pt x="44" y="15"/>
                  </a:cubicBezTo>
                  <a:cubicBezTo>
                    <a:pt x="41" y="18"/>
                    <a:pt x="41" y="23"/>
                    <a:pt x="44" y="27"/>
                  </a:cubicBezTo>
                  <a:cubicBezTo>
                    <a:pt x="47" y="30"/>
                    <a:pt x="52" y="30"/>
                    <a:pt x="55" y="27"/>
                  </a:cubicBezTo>
                  <a:cubicBezTo>
                    <a:pt x="63" y="19"/>
                    <a:pt x="63" y="19"/>
                    <a:pt x="63" y="19"/>
                  </a:cubicBezTo>
                  <a:cubicBezTo>
                    <a:pt x="64" y="17"/>
                    <a:pt x="67" y="16"/>
                    <a:pt x="69" y="16"/>
                  </a:cubicBezTo>
                  <a:cubicBezTo>
                    <a:pt x="72" y="16"/>
                    <a:pt x="74" y="17"/>
                    <a:pt x="76" y="19"/>
                  </a:cubicBezTo>
                  <a:cubicBezTo>
                    <a:pt x="77" y="20"/>
                    <a:pt x="77" y="20"/>
                    <a:pt x="77" y="20"/>
                  </a:cubicBezTo>
                  <a:cubicBezTo>
                    <a:pt x="79" y="22"/>
                    <a:pt x="80" y="24"/>
                    <a:pt x="80" y="27"/>
                  </a:cubicBezTo>
                  <a:cubicBezTo>
                    <a:pt x="80" y="29"/>
                    <a:pt x="79" y="32"/>
                    <a:pt x="77" y="34"/>
                  </a:cubicBezTo>
                  <a:cubicBezTo>
                    <a:pt x="59" y="52"/>
                    <a:pt x="59" y="52"/>
                    <a:pt x="59" y="52"/>
                  </a:cubicBezTo>
                  <a:cubicBezTo>
                    <a:pt x="57" y="54"/>
                    <a:pt x="54" y="55"/>
                    <a:pt x="52" y="55"/>
                  </a:cubicBezTo>
                  <a:cubicBezTo>
                    <a:pt x="49" y="55"/>
                    <a:pt x="47" y="54"/>
                    <a:pt x="45" y="52"/>
                  </a:cubicBezTo>
                  <a:cubicBezTo>
                    <a:pt x="44" y="51"/>
                    <a:pt x="44" y="51"/>
                    <a:pt x="44" y="51"/>
                  </a:cubicBezTo>
                  <a:cubicBezTo>
                    <a:pt x="33" y="63"/>
                    <a:pt x="33" y="63"/>
                    <a:pt x="33" y="63"/>
                  </a:cubicBezTo>
                  <a:cubicBezTo>
                    <a:pt x="34" y="63"/>
                    <a:pt x="34" y="63"/>
                    <a:pt x="34" y="63"/>
                  </a:cubicBezTo>
                  <a:cubicBezTo>
                    <a:pt x="39" y="68"/>
                    <a:pt x="45" y="71"/>
                    <a:pt x="52" y="71"/>
                  </a:cubicBezTo>
                  <a:cubicBezTo>
                    <a:pt x="52" y="71"/>
                    <a:pt x="52" y="71"/>
                    <a:pt x="52" y="71"/>
                  </a:cubicBezTo>
                  <a:cubicBezTo>
                    <a:pt x="58" y="71"/>
                    <a:pt x="65" y="68"/>
                    <a:pt x="70" y="63"/>
                  </a:cubicBezTo>
                  <a:cubicBezTo>
                    <a:pt x="88" y="45"/>
                    <a:pt x="88" y="45"/>
                    <a:pt x="88" y="45"/>
                  </a:cubicBezTo>
                  <a:cubicBezTo>
                    <a:pt x="94" y="40"/>
                    <a:pt x="96" y="33"/>
                    <a:pt x="96" y="27"/>
                  </a:cubicBezTo>
                  <a:cubicBezTo>
                    <a:pt x="96" y="20"/>
                    <a:pt x="93" y="13"/>
                    <a:pt x="88" y="8"/>
                  </a:cubicBezTo>
                  <a:close/>
                  <a:moveTo>
                    <a:pt x="41" y="76"/>
                  </a:moveTo>
                  <a:cubicBezTo>
                    <a:pt x="33" y="83"/>
                    <a:pt x="33" y="83"/>
                    <a:pt x="33" y="83"/>
                  </a:cubicBezTo>
                  <a:cubicBezTo>
                    <a:pt x="31" y="85"/>
                    <a:pt x="29" y="86"/>
                    <a:pt x="26" y="86"/>
                  </a:cubicBezTo>
                  <a:cubicBezTo>
                    <a:pt x="24" y="86"/>
                    <a:pt x="21" y="85"/>
                    <a:pt x="19" y="83"/>
                  </a:cubicBezTo>
                  <a:cubicBezTo>
                    <a:pt x="18" y="83"/>
                    <a:pt x="18" y="83"/>
                    <a:pt x="18" y="83"/>
                  </a:cubicBezTo>
                  <a:cubicBezTo>
                    <a:pt x="16" y="81"/>
                    <a:pt x="16" y="78"/>
                    <a:pt x="16" y="76"/>
                  </a:cubicBezTo>
                  <a:cubicBezTo>
                    <a:pt x="16" y="73"/>
                    <a:pt x="16" y="71"/>
                    <a:pt x="18" y="69"/>
                  </a:cubicBezTo>
                  <a:cubicBezTo>
                    <a:pt x="37" y="50"/>
                    <a:pt x="37" y="50"/>
                    <a:pt x="37" y="50"/>
                  </a:cubicBezTo>
                  <a:cubicBezTo>
                    <a:pt x="39" y="48"/>
                    <a:pt x="41" y="47"/>
                    <a:pt x="44" y="47"/>
                  </a:cubicBezTo>
                  <a:cubicBezTo>
                    <a:pt x="46" y="47"/>
                    <a:pt x="49" y="48"/>
                    <a:pt x="51" y="50"/>
                  </a:cubicBezTo>
                  <a:cubicBezTo>
                    <a:pt x="52" y="51"/>
                    <a:pt x="52" y="51"/>
                    <a:pt x="52" y="51"/>
                  </a:cubicBezTo>
                  <a:cubicBezTo>
                    <a:pt x="63" y="40"/>
                    <a:pt x="63" y="40"/>
                    <a:pt x="63" y="40"/>
                  </a:cubicBezTo>
                  <a:cubicBezTo>
                    <a:pt x="63" y="40"/>
                    <a:pt x="63" y="40"/>
                    <a:pt x="63" y="40"/>
                  </a:cubicBezTo>
                  <a:cubicBezTo>
                    <a:pt x="63" y="40"/>
                    <a:pt x="63" y="40"/>
                    <a:pt x="63" y="40"/>
                  </a:cubicBezTo>
                  <a:cubicBezTo>
                    <a:pt x="62" y="39"/>
                    <a:pt x="62" y="39"/>
                    <a:pt x="62" y="39"/>
                  </a:cubicBezTo>
                  <a:cubicBezTo>
                    <a:pt x="61" y="38"/>
                    <a:pt x="61" y="38"/>
                    <a:pt x="61" y="38"/>
                  </a:cubicBezTo>
                  <a:cubicBezTo>
                    <a:pt x="60" y="37"/>
                    <a:pt x="59" y="37"/>
                    <a:pt x="59" y="36"/>
                  </a:cubicBezTo>
                  <a:cubicBezTo>
                    <a:pt x="54" y="33"/>
                    <a:pt x="49" y="32"/>
                    <a:pt x="44" y="32"/>
                  </a:cubicBezTo>
                  <a:cubicBezTo>
                    <a:pt x="37" y="32"/>
                    <a:pt x="31" y="34"/>
                    <a:pt x="26" y="39"/>
                  </a:cubicBezTo>
                  <a:cubicBezTo>
                    <a:pt x="7" y="58"/>
                    <a:pt x="7" y="58"/>
                    <a:pt x="7" y="58"/>
                  </a:cubicBezTo>
                  <a:cubicBezTo>
                    <a:pt x="2" y="63"/>
                    <a:pt x="0" y="69"/>
                    <a:pt x="0" y="76"/>
                  </a:cubicBezTo>
                  <a:cubicBezTo>
                    <a:pt x="0" y="82"/>
                    <a:pt x="2" y="89"/>
                    <a:pt x="7" y="94"/>
                  </a:cubicBezTo>
                  <a:cubicBezTo>
                    <a:pt x="8" y="95"/>
                    <a:pt x="8" y="95"/>
                    <a:pt x="8" y="95"/>
                  </a:cubicBezTo>
                  <a:cubicBezTo>
                    <a:pt x="13" y="100"/>
                    <a:pt x="19" y="102"/>
                    <a:pt x="26" y="102"/>
                  </a:cubicBezTo>
                  <a:cubicBezTo>
                    <a:pt x="26" y="102"/>
                    <a:pt x="26" y="102"/>
                    <a:pt x="26" y="102"/>
                  </a:cubicBezTo>
                  <a:cubicBezTo>
                    <a:pt x="33" y="102"/>
                    <a:pt x="39" y="100"/>
                    <a:pt x="44" y="95"/>
                  </a:cubicBezTo>
                  <a:cubicBezTo>
                    <a:pt x="52" y="87"/>
                    <a:pt x="52" y="87"/>
                    <a:pt x="52" y="87"/>
                  </a:cubicBezTo>
                  <a:cubicBezTo>
                    <a:pt x="55" y="84"/>
                    <a:pt x="55" y="79"/>
                    <a:pt x="52" y="76"/>
                  </a:cubicBezTo>
                  <a:cubicBezTo>
                    <a:pt x="49" y="72"/>
                    <a:pt x="44" y="72"/>
                    <a:pt x="41" y="76"/>
                  </a:cubicBezTo>
                  <a:close/>
                </a:path>
              </a:pathLst>
            </a:custGeom>
            <a:solidFill>
              <a:schemeClr val="accent1">
                <a:lumMod val="60000"/>
                <a:lumOff val="40000"/>
              </a:schemeClr>
            </a:solidFill>
            <a:ln>
              <a:noFill/>
            </a:ln>
          </p:spPr>
          <p:txBody>
            <a:bodyPr vert="horz" wrap="square" lIns="91440" tIns="45720" rIns="91440" bIns="45720" numCol="1" anchor="t" anchorCtr="false" compatLnSpc="true">
              <a:spAutoFit/>
            </a:bodyPr>
            <a:lstStyle/>
            <a:p>
              <a:pPr/>
              <a:endParaRPr lang="zh-CN" altLang="en-US" dirty="false"/>
            </a:p>
          </p:txBody>
        </p:sp>
      </p:gr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457" name=""/>
        <p:cNvGrpSpPr/>
        <p:nvPr/>
      </p:nvGrpSpPr>
      <p:grpSpPr>
        <a:xfrm>
          <a:off x="0" y="0"/>
          <a:ext cx="0" cy="0"/>
          <a:chOff x="0" y="0"/>
          <a:chExt cx="0" cy="0"/>
        </a:xfrm>
      </p:grpSpPr>
      <p:sp>
        <p:nvSpPr>
          <p:cNvPr id="458" name="文本框 9"/>
          <p:cNvSpPr txBox="true"/>
          <p:nvPr/>
        </p:nvSpPr>
        <p:spPr>
          <a:xfrm>
            <a:off x="5258686" y="3075057"/>
            <a:ext cx="1674628" cy="707886"/>
          </a:xfrm>
          <a:prstGeom prst="rect">
            <a:avLst/>
          </a:prstGeom>
          <a:noFill/>
        </p:spPr>
        <p:txBody>
          <a:bodyPr wrap="square" rtlCol="false">
            <a:spAutoFit/>
          </a:bodyPr>
          <a:lstStyle/>
          <a:p>
            <a:pPr/>
            <a:r>
              <a:rPr lang="en-US" altLang="zh-CN" sz="4000" b="true" dirty="false">
                <a:solidFill>
                  <a:schemeClr val="bg1">
                    <a:lumMod val="50000"/>
                  </a:schemeClr>
                </a:solidFill>
              </a:rPr>
              <a:t>SWOT</a:t>
            </a:r>
            <a:endParaRPr lang="zh-CN" altLang="en-US" sz="4000" b="true" dirty="false">
              <a:solidFill>
                <a:schemeClr val="bg1">
                  <a:lumMod val="50000"/>
                </a:schemeClr>
              </a:solidFill>
            </a:endParaRPr>
          </a:p>
        </p:txBody>
      </p:sp>
      <p:pic>
        <p:nvPicPr>
          <p:cNvPr id="459" name="图片占位符 10"/>
          <p:cNvPicPr>
            <a:picLocks noGrp="true" noChangeAspect="true"/>
          </p:cNvPicPr>
          <p:nvPr>
            <p:ph type="pic" sz="quarter" idx="13"/>
          </p:nvPr>
        </p:nvPicPr>
        <p:blipFill>
          <a:blip r:embed="rId2">
            <a:extLst>
              <a:ext uri="{28A0092B-C50C-407E-A947-70E740481C1C}"/>
            </a:extLst>
          </a:blip>
          <a:srcRect t="306" b="306"/>
          <a:stretch>
            <a:fillRect/>
          </a:stretch>
        </p:blipFill>
        <p:spPr/>
      </p:pic>
      <p:sp>
        <p:nvSpPr>
          <p:cNvPr id="460" name="文本占位符 7"/>
          <p:cNvSpPr>
            <a:spLocks noGrp="true"/>
          </p:cNvSpPr>
          <p:nvPr>
            <p:ph type="body" sz="quarter" idx="12"/>
          </p:nvPr>
        </p:nvSpPr>
        <p:spPr>
          <a:xfrm>
            <a:off x="566738" y="265113"/>
            <a:ext cx="4837112" cy="427037"/>
          </a:xfrm>
        </p:spPr>
        <p:txBody>
          <a:bodyPr>
            <a:spAutoFit/>
          </a:bodyPr>
          <a:lstStyle/>
          <a:p>
            <a:pPr marL="0" indent="0">
              <a:buNone/>
            </a:pPr>
            <a:r>
              <a:rPr lang="zh-CN" altLang="en-US" dirty="false"/>
              <a:t>单图加并列四段文字</a:t>
            </a:r>
            <a:endParaRPr lang="zh-CN" altLang="en-US" dirty="false"/>
          </a:p>
        </p:txBody>
      </p:sp>
      <p:cxnSp>
        <p:nvCxnSpPr>
          <p:cNvPr id="461" name="直接连接符 15"/>
          <p:cNvCxnSpPr/>
          <p:nvPr/>
        </p:nvCxnSpPr>
        <p:spPr>
          <a:xfrm>
            <a:off x="6096000" y="838199"/>
            <a:ext cx="0" cy="642983"/>
          </a:xfrm>
          <a:prstGeom prst="line">
            <a:avLst/>
          </a:prstGeom>
          <a:ln w="19050" cap="rnd">
            <a:solidFill>
              <a:schemeClr val="bg1">
                <a:lumMod val="7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462" name="直接连接符 19"/>
          <p:cNvCxnSpPr/>
          <p:nvPr/>
        </p:nvCxnSpPr>
        <p:spPr>
          <a:xfrm>
            <a:off x="6096000" y="5393870"/>
            <a:ext cx="0" cy="642983"/>
          </a:xfrm>
          <a:prstGeom prst="line">
            <a:avLst/>
          </a:prstGeom>
          <a:ln w="19050" cap="rnd">
            <a:solidFill>
              <a:schemeClr val="bg1">
                <a:lumMod val="7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463" name="直接连接符 21"/>
          <p:cNvCxnSpPr/>
          <p:nvPr/>
        </p:nvCxnSpPr>
        <p:spPr>
          <a:xfrm flipH="true">
            <a:off x="1127126" y="3429000"/>
            <a:ext cx="2736849" cy="0"/>
          </a:xfrm>
          <a:prstGeom prst="line">
            <a:avLst/>
          </a:prstGeom>
          <a:ln w="19050" cap="rnd">
            <a:solidFill>
              <a:schemeClr val="bg1">
                <a:lumMod val="7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464" name="直接连接符 23"/>
          <p:cNvCxnSpPr/>
          <p:nvPr/>
        </p:nvCxnSpPr>
        <p:spPr>
          <a:xfrm flipH="true">
            <a:off x="8328026" y="3429000"/>
            <a:ext cx="2736849" cy="0"/>
          </a:xfrm>
          <a:prstGeom prst="line">
            <a:avLst/>
          </a:prstGeom>
          <a:ln w="19050" cap="rnd">
            <a:solidFill>
              <a:schemeClr val="bg1">
                <a:lumMod val="75000"/>
              </a:schemeClr>
            </a:solidFill>
            <a:prstDash val="sysDot"/>
            <a:round/>
          </a:ln>
        </p:spPr>
        <p:style>
          <a:lnRef idx="1">
            <a:schemeClr val="accent1"/>
          </a:lnRef>
          <a:fillRef idx="0">
            <a:schemeClr val="accent1"/>
          </a:fillRef>
          <a:effectRef idx="0">
            <a:schemeClr val="accent1"/>
          </a:effectRef>
          <a:fontRef idx="minor">
            <a:schemeClr val="tx1"/>
          </a:fontRef>
        </p:style>
      </p:cxnSp>
      <p:grpSp>
        <p:nvGrpSpPr>
          <p:cNvPr id="465" name="组合 2"/>
          <p:cNvGrpSpPr/>
          <p:nvPr/>
        </p:nvGrpSpPr>
        <p:grpSpPr>
          <a:xfrm>
            <a:off x="1051405" y="1658083"/>
            <a:ext cx="3244370" cy="1496767"/>
            <a:chOff x="1051405" y="1653003"/>
            <a:chExt cx="3244370" cy="1496767"/>
          </a:xfrm>
        </p:grpSpPr>
        <p:sp>
          <p:nvSpPr>
            <p:cNvPr id="466" name="文本框 24"/>
            <p:cNvSpPr txBox="true"/>
            <p:nvPr/>
          </p:nvSpPr>
          <p:spPr>
            <a:xfrm>
              <a:off x="1051405" y="1653003"/>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467" name="文本框 25"/>
            <p:cNvSpPr txBox="true"/>
            <p:nvPr/>
          </p:nvSpPr>
          <p:spPr>
            <a:xfrm>
              <a:off x="1063903" y="2088902"/>
              <a:ext cx="3231872" cy="1060868"/>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p:txBody>
        </p:sp>
      </p:grpSp>
      <p:grpSp>
        <p:nvGrpSpPr>
          <p:cNvPr id="468" name="组合 1"/>
          <p:cNvGrpSpPr/>
          <p:nvPr/>
        </p:nvGrpSpPr>
        <p:grpSpPr>
          <a:xfrm>
            <a:off x="8229887" y="1653003"/>
            <a:ext cx="3244370" cy="1501847"/>
            <a:chOff x="8229887" y="1653003"/>
            <a:chExt cx="3244370" cy="1501847"/>
          </a:xfrm>
        </p:grpSpPr>
        <p:sp>
          <p:nvSpPr>
            <p:cNvPr id="469" name="文本框 26"/>
            <p:cNvSpPr txBox="true"/>
            <p:nvPr/>
          </p:nvSpPr>
          <p:spPr>
            <a:xfrm>
              <a:off x="8229887" y="1653003"/>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470" name="文本框 27"/>
            <p:cNvSpPr txBox="true"/>
            <p:nvPr/>
          </p:nvSpPr>
          <p:spPr>
            <a:xfrm>
              <a:off x="8242385" y="2093982"/>
              <a:ext cx="3231872" cy="1060868"/>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p:txBody>
        </p:sp>
      </p:grpSp>
      <p:grpSp>
        <p:nvGrpSpPr>
          <p:cNvPr id="471" name="组合 3"/>
          <p:cNvGrpSpPr/>
          <p:nvPr/>
        </p:nvGrpSpPr>
        <p:grpSpPr>
          <a:xfrm>
            <a:off x="1051405" y="3705963"/>
            <a:ext cx="3244370" cy="1496767"/>
            <a:chOff x="1051405" y="3746603"/>
            <a:chExt cx="3244370" cy="1496767"/>
          </a:xfrm>
        </p:grpSpPr>
        <p:sp>
          <p:nvSpPr>
            <p:cNvPr id="472" name="文本框 28"/>
            <p:cNvSpPr txBox="true"/>
            <p:nvPr/>
          </p:nvSpPr>
          <p:spPr>
            <a:xfrm>
              <a:off x="1051405" y="3746603"/>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473" name="文本框 29"/>
            <p:cNvSpPr txBox="true"/>
            <p:nvPr/>
          </p:nvSpPr>
          <p:spPr>
            <a:xfrm>
              <a:off x="1063903" y="4182502"/>
              <a:ext cx="3231872" cy="1060868"/>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p:txBody>
        </p:sp>
      </p:grpSp>
      <p:grpSp>
        <p:nvGrpSpPr>
          <p:cNvPr id="474" name="组合 4"/>
          <p:cNvGrpSpPr/>
          <p:nvPr/>
        </p:nvGrpSpPr>
        <p:grpSpPr>
          <a:xfrm>
            <a:off x="8229887" y="3705963"/>
            <a:ext cx="3244370" cy="1496767"/>
            <a:chOff x="8229887" y="3742486"/>
            <a:chExt cx="3244370" cy="1496767"/>
          </a:xfrm>
        </p:grpSpPr>
        <p:sp>
          <p:nvSpPr>
            <p:cNvPr id="475" name="文本框 30"/>
            <p:cNvSpPr txBox="true"/>
            <p:nvPr/>
          </p:nvSpPr>
          <p:spPr>
            <a:xfrm>
              <a:off x="8229887" y="3742486"/>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476" name="文本框 31"/>
            <p:cNvSpPr txBox="true"/>
            <p:nvPr/>
          </p:nvSpPr>
          <p:spPr>
            <a:xfrm>
              <a:off x="8242385" y="4178385"/>
              <a:ext cx="3231872" cy="1060868"/>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p:txBody>
        </p:sp>
      </p:gr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477" name=""/>
        <p:cNvGrpSpPr/>
        <p:nvPr/>
      </p:nvGrpSpPr>
      <p:grpSpPr>
        <a:xfrm>
          <a:off x="0" y="0"/>
          <a:ext cx="0" cy="0"/>
          <a:chOff x="0" y="0"/>
          <a:chExt cx="0" cy="0"/>
        </a:xfrm>
      </p:grpSpPr>
      <p:sp>
        <p:nvSpPr>
          <p:cNvPr id="478" name="矩形 64"/>
          <p:cNvSpPr/>
          <p:nvPr/>
        </p:nvSpPr>
        <p:spPr>
          <a:xfrm>
            <a:off x="803275" y="3761169"/>
            <a:ext cx="7590092" cy="1927631"/>
          </a:xfrm>
          <a:prstGeom prst="rect">
            <a:avLst/>
          </a:prstGeom>
          <a:solidFill>
            <a:schemeClr val="bg1">
              <a:alpha val="80000"/>
            </a:schemeClr>
          </a:solidFill>
          <a:ln w="9525">
            <a:gradFill flip="none" rotWithShape="true">
              <a:gsLst>
                <a:gs pos="0">
                  <a:schemeClr val="accent1">
                    <a:lumMod val="5000"/>
                    <a:lumOff val="95000"/>
                  </a:schemeClr>
                </a:gs>
                <a:gs pos="54000">
                  <a:schemeClr val="accent1">
                    <a:lumMod val="45000"/>
                    <a:lumOff val="55000"/>
                    <a:alpha val="0"/>
                  </a:schemeClr>
                </a:gs>
                <a:gs pos="100000">
                  <a:schemeClr val="accent1">
                    <a:lumMod val="30000"/>
                    <a:lumOff val="70000"/>
                  </a:schemeClr>
                </a:gs>
              </a:gsLst>
              <a:path path="shape">
                <a:fillToRect l="50000" t="50000" r="50000" b="50000"/>
              </a:path>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479" name="矩形 53"/>
          <p:cNvSpPr/>
          <p:nvPr/>
        </p:nvSpPr>
        <p:spPr>
          <a:xfrm>
            <a:off x="3798633" y="1204324"/>
            <a:ext cx="7590092" cy="1927631"/>
          </a:xfrm>
          <a:prstGeom prst="rect">
            <a:avLst/>
          </a:prstGeom>
          <a:solidFill>
            <a:schemeClr val="bg1">
              <a:alpha val="80000"/>
            </a:schemeClr>
          </a:solidFill>
          <a:ln w="9525">
            <a:gradFill flip="none" rotWithShape="true">
              <a:gsLst>
                <a:gs pos="0">
                  <a:schemeClr val="accent1">
                    <a:lumMod val="5000"/>
                    <a:lumOff val="95000"/>
                  </a:schemeClr>
                </a:gs>
                <a:gs pos="54000">
                  <a:schemeClr val="accent1">
                    <a:lumMod val="45000"/>
                    <a:lumOff val="55000"/>
                    <a:alpha val="0"/>
                  </a:schemeClr>
                </a:gs>
                <a:gs pos="100000">
                  <a:schemeClr val="accent1">
                    <a:lumMod val="30000"/>
                    <a:lumOff val="70000"/>
                  </a:schemeClr>
                </a:gs>
              </a:gsLst>
              <a:path path="shape">
                <a:fillToRect l="50000" t="50000" r="50000" b="50000"/>
              </a:path>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480" name="矩形 54"/>
          <p:cNvSpPr/>
          <p:nvPr/>
        </p:nvSpPr>
        <p:spPr>
          <a:xfrm>
            <a:off x="11388725" y="1204323"/>
            <a:ext cx="130175" cy="19276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pic>
        <p:nvPicPr>
          <p:cNvPr id="481" name="图片占位符 76"/>
          <p:cNvPicPr>
            <a:picLocks noGrp="true" noChangeAspect="true"/>
          </p:cNvPicPr>
          <p:nvPr>
            <p:ph type="pic" sz="quarter" idx="14"/>
          </p:nvPr>
        </p:nvPicPr>
        <p:blipFill>
          <a:blip r:embed="rId2">
            <a:extLst>
              <a:ext uri="{28A0092B-C50C-407E-A947-70E740481C1C}"/>
            </a:extLst>
          </a:blip>
          <a:srcRect l="7309" r="7309"/>
          <a:stretch>
            <a:fillRect/>
          </a:stretch>
        </p:blipFill>
        <p:spPr>
          <a:ln w="47625">
            <a:solidFill>
              <a:schemeClr val="bg1"/>
            </a:solidFill>
          </a:ln>
          <a:effectLst>
            <a:outerShdw blurRad="88900" sx="102000" sy="102000" algn="ctr" rotWithShape="false">
              <a:prstClr val="black">
                <a:alpha val="10000"/>
              </a:prstClr>
            </a:outerShdw>
          </a:effectLst>
        </p:spPr>
      </p:pic>
      <p:pic>
        <p:nvPicPr>
          <p:cNvPr id="482" name="图片占位符 30"/>
          <p:cNvPicPr>
            <a:picLocks noGrp="true" noChangeAspect="true"/>
          </p:cNvPicPr>
          <p:nvPr>
            <p:ph type="pic" sz="quarter" idx="13"/>
          </p:nvPr>
        </p:nvPicPr>
        <p:blipFill>
          <a:blip r:embed="rId3">
            <a:extLst>
              <a:ext uri="{28A0092B-C50C-407E-A947-70E740481C1C}"/>
            </a:extLst>
          </a:blip>
          <a:srcRect t="5153" b="5153"/>
          <a:stretch>
            <a:fillRect/>
          </a:stretch>
        </p:blipFill>
        <p:spPr>
          <a:ln w="47625">
            <a:solidFill>
              <a:schemeClr val="bg1"/>
            </a:solidFill>
          </a:ln>
          <a:effectLst>
            <a:outerShdw blurRad="88900" sx="102000" sy="102000" algn="ctr" rotWithShape="false">
              <a:prstClr val="black">
                <a:alpha val="10000"/>
              </a:prstClr>
            </a:outerShdw>
          </a:effectLst>
        </p:spPr>
      </p:pic>
      <p:sp>
        <p:nvSpPr>
          <p:cNvPr id="483" name="文本占位符 3"/>
          <p:cNvSpPr>
            <a:spLocks noGrp="true"/>
          </p:cNvSpPr>
          <p:nvPr>
            <p:ph type="body" sz="quarter" idx="12"/>
          </p:nvPr>
        </p:nvSpPr>
        <p:spPr/>
        <p:txBody>
          <a:bodyPr>
            <a:spAutoFit/>
          </a:bodyPr>
          <a:lstStyle/>
          <a:p>
            <a:pPr marL="0" indent="0">
              <a:buNone/>
            </a:pPr>
            <a:r>
              <a:rPr lang="zh-CN" altLang="en-US" dirty="false"/>
              <a:t>两图片排版</a:t>
            </a:r>
            <a:endParaRPr lang="zh-CN" altLang="en-US" dirty="false"/>
          </a:p>
        </p:txBody>
      </p:sp>
      <p:grpSp>
        <p:nvGrpSpPr>
          <p:cNvPr id="484" name="组合 60"/>
          <p:cNvGrpSpPr/>
          <p:nvPr/>
        </p:nvGrpSpPr>
        <p:grpSpPr>
          <a:xfrm>
            <a:off x="4311875" y="1529372"/>
            <a:ext cx="6853346" cy="1277534"/>
            <a:chOff x="4311875" y="1568979"/>
            <a:chExt cx="6853346" cy="1277534"/>
          </a:xfrm>
        </p:grpSpPr>
        <p:sp>
          <p:nvSpPr>
            <p:cNvPr id="485" name="文本框 57"/>
            <p:cNvSpPr txBox="true"/>
            <p:nvPr/>
          </p:nvSpPr>
          <p:spPr>
            <a:xfrm>
              <a:off x="4311875" y="1568979"/>
              <a:ext cx="1763949" cy="470005"/>
            </a:xfrm>
            <a:prstGeom prst="rect">
              <a:avLst/>
            </a:prstGeom>
            <a:noFill/>
          </p:spPr>
          <p:txBody>
            <a:bodyPr wrap="square" rtlCol="false">
              <a:spAutoFit/>
            </a:bodyPr>
            <a:lstStyle/>
            <a:p>
              <a:pPr/>
              <a:r>
                <a:rPr lang="zh-CN" altLang="en-US" sz="2400" b="true" dirty="false">
                  <a:latin typeface="+mn-ea"/>
                </a:rPr>
                <a:t>这里是标题</a:t>
              </a:r>
              <a:endParaRPr lang="zh-CN" altLang="en-US" sz="2400" b="true" dirty="false">
                <a:latin typeface="+mn-ea"/>
              </a:endParaRPr>
            </a:p>
          </p:txBody>
        </p:sp>
        <p:sp>
          <p:nvSpPr>
            <p:cNvPr id="486" name="文本框 58"/>
            <p:cNvSpPr txBox="true"/>
            <p:nvPr/>
          </p:nvSpPr>
          <p:spPr>
            <a:xfrm>
              <a:off x="4316766" y="2046807"/>
              <a:ext cx="6848455" cy="799706"/>
            </a:xfrm>
            <a:prstGeom prst="rect">
              <a:avLst/>
            </a:prstGeom>
            <a:noFill/>
          </p:spPr>
          <p:txBody>
            <a:bodyPr wrap="square" rtlCol="false">
              <a:spAutoFit/>
            </a:bodyPr>
            <a:lstStyle/>
            <a:p>
              <a:pPr>
                <a:lnSpc>
                  <a:spcPct val="120000"/>
                </a:lnSpc>
              </a:pPr>
              <a:r>
                <a:rPr lang="zh-CN" altLang="en-US" sz="2000" dirty="false">
                  <a:latin typeface="+mn-ea"/>
                </a:rPr>
                <a:t>添加介绍文字。华中科技大学位于湖北省武汉市是中华人民共和国教育部直属的综合性研究型全国重点大学</a:t>
              </a:r>
              <a:endParaRPr lang="zh-CN" altLang="en-US" sz="2000" dirty="false">
                <a:latin typeface="+mn-ea"/>
              </a:endParaRPr>
            </a:p>
          </p:txBody>
        </p:sp>
      </p:grpSp>
      <p:sp>
        <p:nvSpPr>
          <p:cNvPr id="487" name="矩形 65"/>
          <p:cNvSpPr/>
          <p:nvPr/>
        </p:nvSpPr>
        <p:spPr>
          <a:xfrm>
            <a:off x="673100" y="3761168"/>
            <a:ext cx="130175" cy="19276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488" name="组合 66"/>
          <p:cNvGrpSpPr/>
          <p:nvPr/>
        </p:nvGrpSpPr>
        <p:grpSpPr>
          <a:xfrm>
            <a:off x="1039657" y="4086217"/>
            <a:ext cx="6903468" cy="1277534"/>
            <a:chOff x="4327882" y="1568979"/>
            <a:chExt cx="6903468" cy="1277534"/>
          </a:xfrm>
        </p:grpSpPr>
        <p:sp>
          <p:nvSpPr>
            <p:cNvPr id="489" name="文本框 67"/>
            <p:cNvSpPr txBox="true"/>
            <p:nvPr/>
          </p:nvSpPr>
          <p:spPr>
            <a:xfrm>
              <a:off x="9467401" y="1568979"/>
              <a:ext cx="1763949" cy="470005"/>
            </a:xfrm>
            <a:prstGeom prst="rect">
              <a:avLst/>
            </a:prstGeom>
            <a:noFill/>
          </p:spPr>
          <p:txBody>
            <a:bodyPr wrap="square" rtlCol="false">
              <a:spAutoFit/>
            </a:bodyPr>
            <a:lstStyle/>
            <a:p>
              <a:pPr/>
              <a:r>
                <a:rPr lang="zh-CN" altLang="en-US" sz="2400" b="true" dirty="false">
                  <a:latin typeface="+mn-ea"/>
                </a:rPr>
                <a:t>这里是标题</a:t>
              </a:r>
              <a:endParaRPr lang="zh-CN" altLang="en-US" sz="2400" b="true" dirty="false">
                <a:latin typeface="+mn-ea"/>
              </a:endParaRPr>
            </a:p>
          </p:txBody>
        </p:sp>
        <p:sp>
          <p:nvSpPr>
            <p:cNvPr id="490" name="文本框 68"/>
            <p:cNvSpPr txBox="true"/>
            <p:nvPr/>
          </p:nvSpPr>
          <p:spPr>
            <a:xfrm>
              <a:off x="4327882" y="2046807"/>
              <a:ext cx="6848455" cy="799706"/>
            </a:xfrm>
            <a:prstGeom prst="rect">
              <a:avLst/>
            </a:prstGeom>
            <a:noFill/>
          </p:spPr>
          <p:txBody>
            <a:bodyPr wrap="square" rtlCol="false">
              <a:spAutoFit/>
            </a:bodyPr>
            <a:lstStyle/>
            <a:p>
              <a:pPr algn="r">
                <a:lnSpc>
                  <a:spcPct val="120000"/>
                </a:lnSpc>
              </a:pPr>
              <a:r>
                <a:rPr lang="zh-CN" altLang="en-US" sz="2000" dirty="false">
                  <a:latin typeface="+mn-ea"/>
                </a:rPr>
                <a:t>添加介绍文字。华中科技大学位于湖北省武汉市是中华人民共和国教育部直属的综合性研究型全国重点大学</a:t>
              </a:r>
              <a:endParaRPr lang="zh-CN" altLang="en-US" sz="2000" dirty="false">
                <a:latin typeface="+mn-ea"/>
              </a:endParaRPr>
            </a:p>
          </p:txBody>
        </p:sp>
      </p:gr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491" name=""/>
        <p:cNvGrpSpPr/>
        <p:nvPr/>
      </p:nvGrpSpPr>
      <p:grpSpPr>
        <a:xfrm>
          <a:off x="0" y="0"/>
          <a:ext cx="0" cy="0"/>
          <a:chOff x="0" y="0"/>
          <a:chExt cx="0" cy="0"/>
        </a:xfrm>
      </p:grpSpPr>
      <p:sp>
        <p:nvSpPr>
          <p:cNvPr id="492" name="文本占位符 4"/>
          <p:cNvSpPr>
            <a:spLocks noGrp="true"/>
          </p:cNvSpPr>
          <p:nvPr>
            <p:ph type="body" sz="quarter" idx="12"/>
          </p:nvPr>
        </p:nvSpPr>
        <p:spPr/>
        <p:txBody>
          <a:bodyPr>
            <a:spAutoFit/>
          </a:bodyPr>
          <a:lstStyle/>
          <a:p>
            <a:pPr marL="0" indent="0">
              <a:buNone/>
            </a:pPr>
            <a:r>
              <a:rPr lang="zh-CN" altLang="en-US" dirty="false"/>
              <a:t>三图片排版</a:t>
            </a:r>
            <a:endParaRPr lang="zh-CN" altLang="en-US" dirty="false"/>
          </a:p>
        </p:txBody>
      </p:sp>
      <p:pic>
        <p:nvPicPr>
          <p:cNvPr id="493" name="图片占位符 18"/>
          <p:cNvPicPr>
            <a:picLocks noGrp="true" noChangeAspect="true"/>
          </p:cNvPicPr>
          <p:nvPr>
            <p:ph type="pic" sz="quarter" idx="13"/>
          </p:nvPr>
        </p:nvPicPr>
        <p:blipFill>
          <a:blip r:embed="rId2">
            <a:extLst>
              <a:ext uri="{28A0092B-C50C-407E-A947-70E740481C1C}"/>
            </a:extLst>
          </a:blip>
          <a:srcRect l="8161" r="8161"/>
          <a:stretch>
            <a:fillRect/>
          </a:stretch>
        </p:blipFill>
        <p:spPr/>
      </p:pic>
      <p:pic>
        <p:nvPicPr>
          <p:cNvPr id="494" name="图片占位符 89"/>
          <p:cNvPicPr>
            <a:picLocks noGrp="true" noChangeAspect="true"/>
          </p:cNvPicPr>
          <p:nvPr>
            <p:ph type="pic" sz="quarter" idx="14"/>
          </p:nvPr>
        </p:nvPicPr>
        <p:blipFill>
          <a:blip r:embed="rId3">
            <a:extLst>
              <a:ext uri="{28A0092B-C50C-407E-A947-70E740481C1C}"/>
            </a:extLst>
          </a:blip>
          <a:srcRect t="24305" b="24305"/>
          <a:stretch>
            <a:fillRect/>
          </a:stretch>
        </p:blipFill>
        <p:spPr/>
      </p:pic>
      <p:pic>
        <p:nvPicPr>
          <p:cNvPr id="495" name="图片占位符 91"/>
          <p:cNvPicPr>
            <a:picLocks noGrp="true" noChangeAspect="true"/>
          </p:cNvPicPr>
          <p:nvPr>
            <p:ph type="pic" sz="quarter" idx="15"/>
          </p:nvPr>
        </p:nvPicPr>
        <p:blipFill>
          <a:blip r:embed="rId4">
            <a:extLst>
              <a:ext uri="{28A0092B-C50C-407E-A947-70E740481C1C}"/>
            </a:extLst>
          </a:blip>
          <a:srcRect t="15890" b="15890"/>
          <a:stretch>
            <a:fillRect/>
          </a:stretch>
        </p:blipFill>
        <p:spPr/>
      </p:pic>
      <p:sp>
        <p:nvSpPr>
          <p:cNvPr id="496" name="矩形 21"/>
          <p:cNvSpPr/>
          <p:nvPr/>
        </p:nvSpPr>
        <p:spPr>
          <a:xfrm>
            <a:off x="711199" y="3429001"/>
            <a:ext cx="3352801" cy="2298700"/>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497" name="组合 19"/>
          <p:cNvGrpSpPr/>
          <p:nvPr/>
        </p:nvGrpSpPr>
        <p:grpSpPr>
          <a:xfrm>
            <a:off x="1211725" y="3778809"/>
            <a:ext cx="2250148" cy="1491755"/>
            <a:chOff x="1406987" y="3778809"/>
            <a:chExt cx="2250148" cy="1491755"/>
          </a:xfrm>
        </p:grpSpPr>
        <p:sp>
          <p:nvSpPr>
            <p:cNvPr id="498" name="文本框 24"/>
            <p:cNvSpPr txBox="true"/>
            <p:nvPr/>
          </p:nvSpPr>
          <p:spPr>
            <a:xfrm>
              <a:off x="1712633" y="3778809"/>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499" name="文本框 25"/>
            <p:cNvSpPr txBox="true"/>
            <p:nvPr/>
          </p:nvSpPr>
          <p:spPr>
            <a:xfrm>
              <a:off x="1406987" y="4209696"/>
              <a:ext cx="2250148" cy="1060868"/>
            </a:xfrm>
            <a:prstGeom prst="rect">
              <a:avLst/>
            </a:prstGeom>
            <a:noFill/>
          </p:spPr>
          <p:txBody>
            <a:bodyPr wrap="square" rtlCol="false">
              <a:spAutoFit/>
            </a:bodyPr>
            <a:lstStyle/>
            <a:p>
              <a:pPr>
                <a:lnSpc>
                  <a:spcPct val="120000"/>
                </a:lnSpc>
              </a:pPr>
              <a:r>
                <a:rPr lang="zh-CN" altLang="en-US" dirty="false">
                  <a:latin typeface="+mn-ea"/>
                </a:rPr>
                <a:t>此处添加说明的文字此处添加说明的文字</a:t>
              </a:r>
              <a:endParaRPr lang="en-US" altLang="zh-CN" dirty="false">
                <a:latin typeface="+mn-ea"/>
              </a:endParaRPr>
            </a:p>
            <a:p>
              <a:pPr>
                <a:lnSpc>
                  <a:spcPct val="120000"/>
                </a:lnSpc>
              </a:pPr>
              <a:r>
                <a:rPr lang="zh-CN" altLang="en-US" dirty="false">
                  <a:latin typeface="+mn-ea"/>
                </a:rPr>
                <a:t>此处添加说明的文字</a:t>
              </a:r>
              <a:endParaRPr lang="en-US" altLang="zh-CN" dirty="false">
                <a:latin typeface="+mn-ea"/>
              </a:endParaRPr>
            </a:p>
          </p:txBody>
        </p:sp>
      </p:grpSp>
      <p:sp>
        <p:nvSpPr>
          <p:cNvPr id="500" name="矩形 48"/>
          <p:cNvSpPr/>
          <p:nvPr/>
        </p:nvSpPr>
        <p:spPr>
          <a:xfrm>
            <a:off x="4413249" y="3251201"/>
            <a:ext cx="3352801" cy="2298700"/>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01" name="矩形 54"/>
          <p:cNvSpPr/>
          <p:nvPr/>
        </p:nvSpPr>
        <p:spPr>
          <a:xfrm>
            <a:off x="8115299" y="3429001"/>
            <a:ext cx="3352801" cy="2298700"/>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02" name="矩形 68"/>
          <p:cNvSpPr/>
          <p:nvPr/>
        </p:nvSpPr>
        <p:spPr>
          <a:xfrm flipH="true">
            <a:off x="711199" y="5613400"/>
            <a:ext cx="3352800" cy="1143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03" name="矩形 69"/>
          <p:cNvSpPr/>
          <p:nvPr/>
        </p:nvSpPr>
        <p:spPr>
          <a:xfrm flipH="true">
            <a:off x="4403724" y="5435601"/>
            <a:ext cx="3362325" cy="1143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04" name="矩形 70"/>
          <p:cNvSpPr/>
          <p:nvPr/>
        </p:nvSpPr>
        <p:spPr>
          <a:xfrm flipH="true">
            <a:off x="8115300" y="5621650"/>
            <a:ext cx="3352800" cy="1143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505" name="组合 72"/>
          <p:cNvGrpSpPr/>
          <p:nvPr/>
        </p:nvGrpSpPr>
        <p:grpSpPr>
          <a:xfrm>
            <a:off x="5005626" y="3578473"/>
            <a:ext cx="2250148" cy="1491755"/>
            <a:chOff x="1406987" y="3778809"/>
            <a:chExt cx="2250148" cy="1491755"/>
          </a:xfrm>
        </p:grpSpPr>
        <p:sp>
          <p:nvSpPr>
            <p:cNvPr id="506" name="文本框 73"/>
            <p:cNvSpPr txBox="true"/>
            <p:nvPr/>
          </p:nvSpPr>
          <p:spPr>
            <a:xfrm>
              <a:off x="1712633" y="3778809"/>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507" name="文本框 74"/>
            <p:cNvSpPr txBox="true"/>
            <p:nvPr/>
          </p:nvSpPr>
          <p:spPr>
            <a:xfrm>
              <a:off x="1406987" y="4209696"/>
              <a:ext cx="2250148" cy="1060868"/>
            </a:xfrm>
            <a:prstGeom prst="rect">
              <a:avLst/>
            </a:prstGeom>
            <a:noFill/>
          </p:spPr>
          <p:txBody>
            <a:bodyPr wrap="square" rtlCol="false">
              <a:spAutoFit/>
            </a:bodyPr>
            <a:lstStyle/>
            <a:p>
              <a:pPr>
                <a:lnSpc>
                  <a:spcPct val="120000"/>
                </a:lnSpc>
              </a:pPr>
              <a:r>
                <a:rPr lang="zh-CN" altLang="en-US" dirty="false">
                  <a:latin typeface="+mn-ea"/>
                </a:rPr>
                <a:t>此处添加说明的文字此处添加说明的文字</a:t>
              </a:r>
              <a:endParaRPr lang="en-US" altLang="zh-CN" dirty="false">
                <a:latin typeface="+mn-ea"/>
              </a:endParaRPr>
            </a:p>
            <a:p>
              <a:pPr>
                <a:lnSpc>
                  <a:spcPct val="120000"/>
                </a:lnSpc>
              </a:pPr>
              <a:r>
                <a:rPr lang="zh-CN" altLang="en-US" dirty="false">
                  <a:latin typeface="+mn-ea"/>
                </a:rPr>
                <a:t>此处添加说明的文字</a:t>
              </a:r>
              <a:endParaRPr lang="en-US" altLang="zh-CN" dirty="false">
                <a:latin typeface="+mn-ea"/>
              </a:endParaRPr>
            </a:p>
          </p:txBody>
        </p:sp>
      </p:grpSp>
      <p:grpSp>
        <p:nvGrpSpPr>
          <p:cNvPr id="508" name="组合 81"/>
          <p:cNvGrpSpPr/>
          <p:nvPr/>
        </p:nvGrpSpPr>
        <p:grpSpPr>
          <a:xfrm>
            <a:off x="8666625" y="3778809"/>
            <a:ext cx="2250148" cy="1491755"/>
            <a:chOff x="1406987" y="3778809"/>
            <a:chExt cx="2250148" cy="1491755"/>
          </a:xfrm>
        </p:grpSpPr>
        <p:sp>
          <p:nvSpPr>
            <p:cNvPr id="509" name="文本框 82"/>
            <p:cNvSpPr txBox="true"/>
            <p:nvPr/>
          </p:nvSpPr>
          <p:spPr>
            <a:xfrm>
              <a:off x="1712633" y="3778809"/>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510" name="文本框 83"/>
            <p:cNvSpPr txBox="true"/>
            <p:nvPr/>
          </p:nvSpPr>
          <p:spPr>
            <a:xfrm>
              <a:off x="1406987" y="4209696"/>
              <a:ext cx="2250148" cy="1060868"/>
            </a:xfrm>
            <a:prstGeom prst="rect">
              <a:avLst/>
            </a:prstGeom>
            <a:noFill/>
          </p:spPr>
          <p:txBody>
            <a:bodyPr wrap="square" rtlCol="false">
              <a:spAutoFit/>
            </a:bodyPr>
            <a:lstStyle/>
            <a:p>
              <a:pPr>
                <a:lnSpc>
                  <a:spcPct val="120000"/>
                </a:lnSpc>
              </a:pPr>
              <a:r>
                <a:rPr lang="zh-CN" altLang="en-US" dirty="false">
                  <a:latin typeface="+mn-ea"/>
                </a:rPr>
                <a:t>此处添加说明的文字此处添加说明的文字</a:t>
              </a:r>
              <a:endParaRPr lang="en-US" altLang="zh-CN" dirty="false">
                <a:latin typeface="+mn-ea"/>
              </a:endParaRPr>
            </a:p>
            <a:p>
              <a:pPr>
                <a:lnSpc>
                  <a:spcPct val="120000"/>
                </a:lnSpc>
              </a:pPr>
              <a:r>
                <a:rPr lang="zh-CN" altLang="en-US" dirty="false">
                  <a:latin typeface="+mn-ea"/>
                </a:rPr>
                <a:t>此处添加说明的文字</a:t>
              </a:r>
              <a:endParaRPr lang="en-US" altLang="zh-CN" dirty="false">
                <a:latin typeface="+mn-ea"/>
              </a:endParaRPr>
            </a:p>
          </p:txBody>
        </p:sp>
      </p:gr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525" name=""/>
        <p:cNvGrpSpPr/>
        <p:nvPr/>
      </p:nvGrpSpPr>
      <p:grpSpPr>
        <a:xfrm>
          <a:off x="0" y="0"/>
          <a:ext cx="0" cy="0"/>
          <a:chOff x="0" y="0"/>
          <a:chExt cx="0" cy="0"/>
        </a:xfrm>
      </p:grpSpPr>
      <p:pic>
        <p:nvPicPr>
          <p:cNvPr id="526" name="图片占位符 68"/>
          <p:cNvPicPr>
            <a:picLocks noGrp="true" noChangeAspect="true"/>
          </p:cNvPicPr>
          <p:nvPr>
            <p:ph type="pic" sz="quarter" idx="16"/>
          </p:nvPr>
        </p:nvPicPr>
        <p:blipFill>
          <a:blip r:embed="rId2">
            <a:extLst>
              <a:ext uri="{28A0092B-C50C-407E-A947-70E740481C1C}"/>
            </a:extLst>
          </a:blip>
          <a:srcRect t="18886" b="18886"/>
          <a:stretch>
            <a:fillRect/>
          </a:stretch>
        </p:blipFill>
        <p:spPr/>
      </p:pic>
      <p:pic>
        <p:nvPicPr>
          <p:cNvPr id="527" name="图片占位符 60"/>
          <p:cNvPicPr>
            <a:picLocks noGrp="true" noChangeAspect="true"/>
          </p:cNvPicPr>
          <p:nvPr>
            <p:ph type="pic" sz="quarter" idx="18"/>
          </p:nvPr>
        </p:nvPicPr>
        <p:blipFill>
          <a:blip r:embed="rId3">
            <a:extLst>
              <a:ext uri="{28A0092B-C50C-407E-A947-70E740481C1C}"/>
            </a:extLst>
          </a:blip>
          <a:srcRect l="9598" r="9598"/>
          <a:stretch>
            <a:fillRect/>
          </a:stretch>
        </p:blipFill>
        <p:spPr/>
      </p:pic>
      <p:pic>
        <p:nvPicPr>
          <p:cNvPr id="528" name="图片占位符 58"/>
          <p:cNvPicPr>
            <a:picLocks noGrp="true" noChangeAspect="true"/>
          </p:cNvPicPr>
          <p:nvPr>
            <p:ph type="pic" sz="quarter" idx="19"/>
          </p:nvPr>
        </p:nvPicPr>
        <p:blipFill>
          <a:blip r:embed="rId4">
            <a:extLst>
              <a:ext uri="{28A0092B-C50C-407E-A947-70E740481C1C}"/>
            </a:extLst>
          </a:blip>
          <a:srcRect l="9665" r="9665"/>
          <a:stretch>
            <a:fillRect/>
          </a:stretch>
        </p:blipFill>
        <p:spPr/>
      </p:pic>
      <p:pic>
        <p:nvPicPr>
          <p:cNvPr id="529" name="图片占位符 27"/>
          <p:cNvPicPr>
            <a:picLocks noGrp="true" noChangeAspect="true"/>
          </p:cNvPicPr>
          <p:nvPr>
            <p:ph type="pic" sz="quarter" idx="17"/>
          </p:nvPr>
        </p:nvPicPr>
        <p:blipFill>
          <a:blip r:embed="rId5">
            <a:extLst>
              <a:ext uri="{28A0092B-C50C-407E-A947-70E740481C1C}"/>
            </a:extLst>
          </a:blip>
          <a:srcRect l="15290" r="15290"/>
          <a:stretch>
            <a:fillRect/>
          </a:stretch>
        </p:blipFill>
        <p:spPr/>
      </p:pic>
      <p:graphicFrame>
        <p:nvGraphicFramePr>
          <p:cNvPr id="530" name="表格 3"/>
          <p:cNvGraphicFramePr/>
          <p:nvPr/>
        </p:nvGraphicFramePr>
        <p:xfrm>
          <a:off x="666750" y="1174731"/>
          <a:ext cx="10858500" cy="4508538"/>
        </p:xfrm>
        <a:graphic>
          <a:graphicData uri="http://schemas.openxmlformats.org/drawingml/2006/table">
            <a:tbl>
              <a:tblPr firstRow="true" bandRow="true">
                <a:tableStyleId>{5C22544A-7EE6-4342-B048-85BDC9FD1C3A}</a:tableStyleId>
              </a:tblPr>
              <a:tblGrid>
                <a:gridCol w="2714625"/>
                <a:gridCol w="2714625"/>
                <a:gridCol w="2714625"/>
                <a:gridCol w="2714625"/>
              </a:tblGrid>
              <a:tr h="2254269">
                <a:tc>
                  <a:txBody>
                    <a:bodyPr/>
                    <a:lstStyle/>
                    <a:p>
                      <a:pPr/>
                      <a:endParaRPr lang="zh-CN" altLang="en-US" dirty="false"/>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endParaRPr lang="zh-CN" altLang="en-US" dirty="false"/>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alpha val="80000"/>
                      </a:schemeClr>
                    </a:solidFill>
                  </a:tcPr>
                </a:tc>
                <a:tc>
                  <a:txBody>
                    <a:bodyPr/>
                    <a:lstStyle/>
                    <a:p>
                      <a:pPr/>
                      <a:endParaRPr lang="zh-CN" altLang="en-US" dirty="false"/>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endParaRPr lang="zh-CN" altLang="en-US" dirty="false"/>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alpha val="80000"/>
                      </a:schemeClr>
                    </a:solidFill>
                  </a:tcPr>
                </a:tc>
              </a:tr>
              <a:tr h="2254269">
                <a:tc>
                  <a:txBody>
                    <a:bodyPr/>
                    <a:lstStyle/>
                    <a:p>
                      <a:pPr/>
                      <a:endParaRPr lang="zh-CN" altLang="en-US" dirty="false"/>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alpha val="80000"/>
                      </a:schemeClr>
                    </a:solidFill>
                  </a:tcPr>
                </a:tc>
                <a:tc>
                  <a:txBody>
                    <a:bodyPr/>
                    <a:lstStyle/>
                    <a:p>
                      <a:pPr/>
                      <a:endParaRPr lang="zh-CN" altLang="en-US" dirty="false"/>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endParaRPr lang="zh-CN" altLang="en-US" dirty="false"/>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alpha val="80000"/>
                      </a:schemeClr>
                    </a:solidFill>
                  </a:tcPr>
                </a:tc>
                <a:tc>
                  <a:txBody>
                    <a:bodyPr/>
                    <a:lstStyle/>
                    <a:p>
                      <a:pPr/>
                      <a:endParaRPr lang="zh-CN" altLang="en-US" dirty="false"/>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bl>
          </a:graphicData>
        </a:graphic>
      </p:graphicFrame>
      <p:sp>
        <p:nvSpPr>
          <p:cNvPr id="531" name="文本占位符 5"/>
          <p:cNvSpPr>
            <a:spLocks noGrp="true"/>
          </p:cNvSpPr>
          <p:nvPr>
            <p:ph type="body" sz="quarter" idx="12"/>
          </p:nvPr>
        </p:nvSpPr>
        <p:spPr/>
        <p:txBody>
          <a:bodyPr>
            <a:spAutoFit/>
          </a:bodyPr>
          <a:lstStyle/>
          <a:p>
            <a:pPr marL="0" indent="0">
              <a:buNone/>
            </a:pPr>
            <a:r>
              <a:rPr lang="zh-CN" altLang="en-US" dirty="false"/>
              <a:t>四图片排版</a:t>
            </a:r>
            <a:endParaRPr lang="zh-CN" altLang="en-US" dirty="false"/>
          </a:p>
        </p:txBody>
      </p:sp>
      <p:grpSp>
        <p:nvGrpSpPr>
          <p:cNvPr id="532" name="组合 1"/>
          <p:cNvGrpSpPr/>
          <p:nvPr/>
        </p:nvGrpSpPr>
        <p:grpSpPr>
          <a:xfrm>
            <a:off x="895814" y="3599421"/>
            <a:ext cx="2250148" cy="1825629"/>
            <a:chOff x="895814" y="3523159"/>
            <a:chExt cx="2250148" cy="1825629"/>
          </a:xfrm>
        </p:grpSpPr>
        <p:sp>
          <p:nvSpPr>
            <p:cNvPr id="533" name="文本框 6"/>
            <p:cNvSpPr txBox="true"/>
            <p:nvPr/>
          </p:nvSpPr>
          <p:spPr>
            <a:xfrm>
              <a:off x="1624493" y="3523159"/>
              <a:ext cx="788508" cy="707886"/>
            </a:xfrm>
            <a:prstGeom prst="rect">
              <a:avLst/>
            </a:prstGeom>
            <a:noFill/>
          </p:spPr>
          <p:txBody>
            <a:bodyPr wrap="square" rtlCol="false">
              <a:spAutoFit/>
            </a:bodyPr>
            <a:lstStyle/>
            <a:p>
              <a:pPr algn="l"/>
              <a:r>
                <a:rPr lang="en-US" altLang="zh-CN" sz="4000" dirty="false">
                  <a:gradFill>
                    <a:gsLst>
                      <a:gs pos="17000">
                        <a:schemeClr val="accent1">
                          <a:lumMod val="60000"/>
                          <a:lumOff val="40000"/>
                          <a:alpha val="69000"/>
                        </a:schemeClr>
                      </a:gs>
                      <a:gs pos="58000">
                        <a:schemeClr val="accent1">
                          <a:lumMod val="60000"/>
                          <a:lumOff val="40000"/>
                          <a:alpha val="0"/>
                        </a:schemeClr>
                      </a:gs>
                    </a:gsLst>
                    <a:lin ang="5400000" scaled="false"/>
                  </a:gradFill>
                  <a:latin typeface="+mn-ea"/>
                </a:rPr>
                <a:t>01</a:t>
              </a:r>
              <a:endParaRPr lang="zh-CN" altLang="en-US" sz="4000" dirty="false">
                <a:gradFill>
                  <a:gsLst>
                    <a:gs pos="17000">
                      <a:schemeClr val="accent1">
                        <a:lumMod val="60000"/>
                        <a:lumOff val="40000"/>
                        <a:alpha val="69000"/>
                      </a:schemeClr>
                    </a:gs>
                    <a:gs pos="58000">
                      <a:schemeClr val="accent1">
                        <a:lumMod val="60000"/>
                        <a:lumOff val="40000"/>
                        <a:alpha val="0"/>
                      </a:schemeClr>
                    </a:gs>
                  </a:gsLst>
                  <a:lin ang="5400000" scaled="false"/>
                </a:gradFill>
                <a:latin typeface="+mn-ea"/>
              </a:endParaRPr>
            </a:p>
          </p:txBody>
        </p:sp>
        <p:grpSp>
          <p:nvGrpSpPr>
            <p:cNvPr id="534" name="组合 98"/>
            <p:cNvGrpSpPr/>
            <p:nvPr/>
          </p:nvGrpSpPr>
          <p:grpSpPr>
            <a:xfrm>
              <a:off x="895814" y="3857033"/>
              <a:ext cx="2250148" cy="1491755"/>
              <a:chOff x="1381587" y="3778809"/>
              <a:chExt cx="2250148" cy="1491755"/>
            </a:xfrm>
          </p:grpSpPr>
          <p:sp>
            <p:nvSpPr>
              <p:cNvPr id="535" name="文本框 101"/>
              <p:cNvSpPr txBox="true"/>
              <p:nvPr/>
            </p:nvSpPr>
            <p:spPr>
              <a:xfrm>
                <a:off x="1725333" y="3778809"/>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536" name="文本框 102"/>
              <p:cNvSpPr txBox="true"/>
              <p:nvPr/>
            </p:nvSpPr>
            <p:spPr>
              <a:xfrm>
                <a:off x="1381587" y="4209696"/>
                <a:ext cx="2250148" cy="1060868"/>
              </a:xfrm>
              <a:prstGeom prst="rect">
                <a:avLst/>
              </a:prstGeom>
              <a:noFill/>
            </p:spPr>
            <p:txBody>
              <a:bodyPr wrap="square" rtlCol="false">
                <a:spAutoFit/>
              </a:bodyPr>
              <a:lstStyle/>
              <a:p>
                <a:pPr>
                  <a:lnSpc>
                    <a:spcPct val="120000"/>
                  </a:lnSpc>
                </a:pPr>
                <a:r>
                  <a:rPr lang="zh-CN" altLang="en-US" dirty="false">
                    <a:latin typeface="+mn-ea"/>
                  </a:rPr>
                  <a:t>此处添加说明的文字此处添加说明的文字</a:t>
                </a:r>
                <a:endParaRPr lang="en-US" altLang="zh-CN" dirty="false">
                  <a:latin typeface="+mn-ea"/>
                </a:endParaRPr>
              </a:p>
              <a:p>
                <a:pPr>
                  <a:lnSpc>
                    <a:spcPct val="120000"/>
                  </a:lnSpc>
                </a:pPr>
                <a:r>
                  <a:rPr lang="zh-CN" altLang="en-US" dirty="false">
                    <a:latin typeface="+mn-ea"/>
                  </a:rPr>
                  <a:t>此处添加说明的文字</a:t>
                </a:r>
                <a:endParaRPr lang="en-US" altLang="zh-CN" dirty="false">
                  <a:latin typeface="+mn-ea"/>
                </a:endParaRPr>
              </a:p>
            </p:txBody>
          </p:sp>
        </p:grpSp>
      </p:grpSp>
      <p:sp>
        <p:nvSpPr>
          <p:cNvPr id="537" name="等腰三角形 4"/>
          <p:cNvSpPr/>
          <p:nvPr/>
        </p:nvSpPr>
        <p:spPr>
          <a:xfrm>
            <a:off x="1857676" y="3262964"/>
            <a:ext cx="346509" cy="16333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38" name="等腰三角形 28"/>
          <p:cNvSpPr/>
          <p:nvPr/>
        </p:nvSpPr>
        <p:spPr>
          <a:xfrm>
            <a:off x="7296993" y="3268044"/>
            <a:ext cx="346509" cy="16333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39" name="等腰三角形 29"/>
          <p:cNvSpPr/>
          <p:nvPr/>
        </p:nvSpPr>
        <p:spPr>
          <a:xfrm flipV="true">
            <a:off x="4561959" y="3426302"/>
            <a:ext cx="346509" cy="16333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40" name="等腰三角形 30"/>
          <p:cNvSpPr/>
          <p:nvPr/>
        </p:nvSpPr>
        <p:spPr>
          <a:xfrm flipV="true">
            <a:off x="10000196" y="3426302"/>
            <a:ext cx="346509" cy="16333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541" name="组合 42"/>
          <p:cNvGrpSpPr/>
          <p:nvPr/>
        </p:nvGrpSpPr>
        <p:grpSpPr>
          <a:xfrm>
            <a:off x="6339351" y="3618671"/>
            <a:ext cx="2250148" cy="1825629"/>
            <a:chOff x="895814" y="3523159"/>
            <a:chExt cx="2250148" cy="1825629"/>
          </a:xfrm>
        </p:grpSpPr>
        <p:sp>
          <p:nvSpPr>
            <p:cNvPr id="542" name="文本框 43"/>
            <p:cNvSpPr txBox="true"/>
            <p:nvPr/>
          </p:nvSpPr>
          <p:spPr>
            <a:xfrm>
              <a:off x="1624493" y="3523159"/>
              <a:ext cx="788508" cy="707886"/>
            </a:xfrm>
            <a:prstGeom prst="rect">
              <a:avLst/>
            </a:prstGeom>
            <a:noFill/>
          </p:spPr>
          <p:txBody>
            <a:bodyPr wrap="square" rtlCol="false">
              <a:spAutoFit/>
            </a:bodyPr>
            <a:lstStyle/>
            <a:p>
              <a:pPr algn="l"/>
              <a:r>
                <a:rPr lang="en-US" altLang="zh-CN" sz="4000" dirty="false">
                  <a:gradFill>
                    <a:gsLst>
                      <a:gs pos="17000">
                        <a:schemeClr val="accent1">
                          <a:lumMod val="60000"/>
                          <a:lumOff val="40000"/>
                          <a:alpha val="69000"/>
                        </a:schemeClr>
                      </a:gs>
                      <a:gs pos="58000">
                        <a:schemeClr val="accent1">
                          <a:lumMod val="60000"/>
                          <a:lumOff val="40000"/>
                          <a:alpha val="0"/>
                        </a:schemeClr>
                      </a:gs>
                    </a:gsLst>
                    <a:lin ang="5400000" scaled="false"/>
                  </a:gradFill>
                  <a:latin typeface="+mn-ea"/>
                </a:rPr>
                <a:t>03</a:t>
              </a:r>
              <a:endParaRPr lang="zh-CN" altLang="en-US" sz="4000" dirty="false">
                <a:gradFill>
                  <a:gsLst>
                    <a:gs pos="17000">
                      <a:schemeClr val="accent1">
                        <a:lumMod val="60000"/>
                        <a:lumOff val="40000"/>
                        <a:alpha val="69000"/>
                      </a:schemeClr>
                    </a:gs>
                    <a:gs pos="58000">
                      <a:schemeClr val="accent1">
                        <a:lumMod val="60000"/>
                        <a:lumOff val="40000"/>
                        <a:alpha val="0"/>
                      </a:schemeClr>
                    </a:gs>
                  </a:gsLst>
                  <a:lin ang="5400000" scaled="false"/>
                </a:gradFill>
                <a:latin typeface="+mn-ea"/>
              </a:endParaRPr>
            </a:p>
          </p:txBody>
        </p:sp>
        <p:grpSp>
          <p:nvGrpSpPr>
            <p:cNvPr id="543" name="组合 44"/>
            <p:cNvGrpSpPr/>
            <p:nvPr/>
          </p:nvGrpSpPr>
          <p:grpSpPr>
            <a:xfrm>
              <a:off x="895814" y="3857033"/>
              <a:ext cx="2250148" cy="1491755"/>
              <a:chOff x="1381587" y="3778809"/>
              <a:chExt cx="2250148" cy="1491755"/>
            </a:xfrm>
          </p:grpSpPr>
          <p:sp>
            <p:nvSpPr>
              <p:cNvPr id="544" name="文本框 45"/>
              <p:cNvSpPr txBox="true"/>
              <p:nvPr/>
            </p:nvSpPr>
            <p:spPr>
              <a:xfrm>
                <a:off x="1725333" y="3778809"/>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545" name="文本框 46"/>
              <p:cNvSpPr txBox="true"/>
              <p:nvPr/>
            </p:nvSpPr>
            <p:spPr>
              <a:xfrm>
                <a:off x="1381587" y="4209696"/>
                <a:ext cx="2250148" cy="1060868"/>
              </a:xfrm>
              <a:prstGeom prst="rect">
                <a:avLst/>
              </a:prstGeom>
              <a:noFill/>
            </p:spPr>
            <p:txBody>
              <a:bodyPr wrap="square" rtlCol="false">
                <a:spAutoFit/>
              </a:bodyPr>
              <a:lstStyle/>
              <a:p>
                <a:pPr>
                  <a:lnSpc>
                    <a:spcPct val="120000"/>
                  </a:lnSpc>
                </a:pPr>
                <a:r>
                  <a:rPr lang="zh-CN" altLang="en-US" dirty="false">
                    <a:latin typeface="+mn-ea"/>
                  </a:rPr>
                  <a:t>此处添加说明的文字此处添加说明的文字</a:t>
                </a:r>
                <a:endParaRPr lang="en-US" altLang="zh-CN" dirty="false">
                  <a:latin typeface="+mn-ea"/>
                </a:endParaRPr>
              </a:p>
              <a:p>
                <a:pPr>
                  <a:lnSpc>
                    <a:spcPct val="120000"/>
                  </a:lnSpc>
                </a:pPr>
                <a:r>
                  <a:rPr lang="zh-CN" altLang="en-US" dirty="false">
                    <a:latin typeface="+mn-ea"/>
                  </a:rPr>
                  <a:t>此处添加说明的文字</a:t>
                </a:r>
                <a:endParaRPr lang="en-US" altLang="zh-CN" dirty="false">
                  <a:latin typeface="+mn-ea"/>
                </a:endParaRPr>
              </a:p>
            </p:txBody>
          </p:sp>
        </p:grpSp>
      </p:grpSp>
      <p:grpSp>
        <p:nvGrpSpPr>
          <p:cNvPr id="546" name="组合 47"/>
          <p:cNvGrpSpPr/>
          <p:nvPr/>
        </p:nvGrpSpPr>
        <p:grpSpPr>
          <a:xfrm>
            <a:off x="3602351" y="1350522"/>
            <a:ext cx="2250148" cy="1825629"/>
            <a:chOff x="895814" y="3523159"/>
            <a:chExt cx="2250148" cy="1825629"/>
          </a:xfrm>
        </p:grpSpPr>
        <p:sp>
          <p:nvSpPr>
            <p:cNvPr id="547" name="文本框 48"/>
            <p:cNvSpPr txBox="true"/>
            <p:nvPr/>
          </p:nvSpPr>
          <p:spPr>
            <a:xfrm>
              <a:off x="1624493" y="3523159"/>
              <a:ext cx="788508" cy="707886"/>
            </a:xfrm>
            <a:prstGeom prst="rect">
              <a:avLst/>
            </a:prstGeom>
            <a:noFill/>
          </p:spPr>
          <p:txBody>
            <a:bodyPr wrap="square" rtlCol="false">
              <a:spAutoFit/>
            </a:bodyPr>
            <a:lstStyle/>
            <a:p>
              <a:pPr algn="l"/>
              <a:r>
                <a:rPr lang="en-US" altLang="zh-CN" sz="4000" dirty="false">
                  <a:gradFill>
                    <a:gsLst>
                      <a:gs pos="17000">
                        <a:schemeClr val="accent1">
                          <a:lumMod val="60000"/>
                          <a:lumOff val="40000"/>
                          <a:alpha val="69000"/>
                        </a:schemeClr>
                      </a:gs>
                      <a:gs pos="58000">
                        <a:schemeClr val="accent1">
                          <a:lumMod val="60000"/>
                          <a:lumOff val="40000"/>
                          <a:alpha val="0"/>
                        </a:schemeClr>
                      </a:gs>
                    </a:gsLst>
                    <a:lin ang="5400000" scaled="false"/>
                  </a:gradFill>
                  <a:latin typeface="+mn-ea"/>
                </a:rPr>
                <a:t>02</a:t>
              </a:r>
              <a:endParaRPr lang="zh-CN" altLang="en-US" sz="4000" dirty="false">
                <a:gradFill>
                  <a:gsLst>
                    <a:gs pos="17000">
                      <a:schemeClr val="accent1">
                        <a:lumMod val="60000"/>
                        <a:lumOff val="40000"/>
                        <a:alpha val="69000"/>
                      </a:schemeClr>
                    </a:gs>
                    <a:gs pos="58000">
                      <a:schemeClr val="accent1">
                        <a:lumMod val="60000"/>
                        <a:lumOff val="40000"/>
                        <a:alpha val="0"/>
                      </a:schemeClr>
                    </a:gs>
                  </a:gsLst>
                  <a:lin ang="5400000" scaled="false"/>
                </a:gradFill>
                <a:latin typeface="+mn-ea"/>
              </a:endParaRPr>
            </a:p>
          </p:txBody>
        </p:sp>
        <p:grpSp>
          <p:nvGrpSpPr>
            <p:cNvPr id="548" name="组合 49"/>
            <p:cNvGrpSpPr/>
            <p:nvPr/>
          </p:nvGrpSpPr>
          <p:grpSpPr>
            <a:xfrm>
              <a:off x="895814" y="3857033"/>
              <a:ext cx="2250148" cy="1491755"/>
              <a:chOff x="1381587" y="3778809"/>
              <a:chExt cx="2250148" cy="1491755"/>
            </a:xfrm>
          </p:grpSpPr>
          <p:sp>
            <p:nvSpPr>
              <p:cNvPr id="549" name="文本框 50"/>
              <p:cNvSpPr txBox="true"/>
              <p:nvPr/>
            </p:nvSpPr>
            <p:spPr>
              <a:xfrm>
                <a:off x="1725333" y="3778809"/>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550" name="文本框 51"/>
              <p:cNvSpPr txBox="true"/>
              <p:nvPr/>
            </p:nvSpPr>
            <p:spPr>
              <a:xfrm>
                <a:off x="1381587" y="4209696"/>
                <a:ext cx="2250148" cy="1060868"/>
              </a:xfrm>
              <a:prstGeom prst="rect">
                <a:avLst/>
              </a:prstGeom>
              <a:noFill/>
            </p:spPr>
            <p:txBody>
              <a:bodyPr wrap="square" rtlCol="false">
                <a:spAutoFit/>
              </a:bodyPr>
              <a:lstStyle/>
              <a:p>
                <a:pPr>
                  <a:lnSpc>
                    <a:spcPct val="120000"/>
                  </a:lnSpc>
                </a:pPr>
                <a:r>
                  <a:rPr lang="zh-CN" altLang="en-US" dirty="false">
                    <a:latin typeface="+mn-ea"/>
                  </a:rPr>
                  <a:t>此处添加说明的文字此处添加说明的文字</a:t>
                </a:r>
                <a:endParaRPr lang="en-US" altLang="zh-CN" dirty="false">
                  <a:latin typeface="+mn-ea"/>
                </a:endParaRPr>
              </a:p>
              <a:p>
                <a:pPr>
                  <a:lnSpc>
                    <a:spcPct val="120000"/>
                  </a:lnSpc>
                </a:pPr>
                <a:r>
                  <a:rPr lang="zh-CN" altLang="en-US" dirty="false">
                    <a:latin typeface="+mn-ea"/>
                  </a:rPr>
                  <a:t>此处添加说明的文字</a:t>
                </a:r>
                <a:endParaRPr lang="en-US" altLang="zh-CN" dirty="false">
                  <a:latin typeface="+mn-ea"/>
                </a:endParaRPr>
              </a:p>
            </p:txBody>
          </p:sp>
        </p:grpSp>
      </p:grpSp>
      <p:grpSp>
        <p:nvGrpSpPr>
          <p:cNvPr id="551" name="组合 52"/>
          <p:cNvGrpSpPr/>
          <p:nvPr/>
        </p:nvGrpSpPr>
        <p:grpSpPr>
          <a:xfrm>
            <a:off x="9036973" y="1350522"/>
            <a:ext cx="2250148" cy="1825629"/>
            <a:chOff x="895814" y="3523159"/>
            <a:chExt cx="2250148" cy="1825629"/>
          </a:xfrm>
        </p:grpSpPr>
        <p:sp>
          <p:nvSpPr>
            <p:cNvPr id="552" name="文本框 53"/>
            <p:cNvSpPr txBox="true"/>
            <p:nvPr/>
          </p:nvSpPr>
          <p:spPr>
            <a:xfrm>
              <a:off x="1624493" y="3523159"/>
              <a:ext cx="788508" cy="707886"/>
            </a:xfrm>
            <a:prstGeom prst="rect">
              <a:avLst/>
            </a:prstGeom>
            <a:noFill/>
          </p:spPr>
          <p:txBody>
            <a:bodyPr wrap="square" rtlCol="false">
              <a:spAutoFit/>
            </a:bodyPr>
            <a:lstStyle/>
            <a:p>
              <a:pPr algn="l"/>
              <a:r>
                <a:rPr lang="en-US" altLang="zh-CN" sz="4000" dirty="false">
                  <a:gradFill>
                    <a:gsLst>
                      <a:gs pos="17000">
                        <a:schemeClr val="accent1">
                          <a:lumMod val="60000"/>
                          <a:lumOff val="40000"/>
                          <a:alpha val="69000"/>
                        </a:schemeClr>
                      </a:gs>
                      <a:gs pos="58000">
                        <a:schemeClr val="accent1">
                          <a:lumMod val="60000"/>
                          <a:lumOff val="40000"/>
                          <a:alpha val="0"/>
                        </a:schemeClr>
                      </a:gs>
                    </a:gsLst>
                    <a:lin ang="5400000" scaled="false"/>
                  </a:gradFill>
                  <a:latin typeface="+mn-ea"/>
                </a:rPr>
                <a:t>04</a:t>
              </a:r>
              <a:endParaRPr lang="zh-CN" altLang="en-US" sz="4000" dirty="false">
                <a:gradFill>
                  <a:gsLst>
                    <a:gs pos="17000">
                      <a:schemeClr val="accent1">
                        <a:lumMod val="60000"/>
                        <a:lumOff val="40000"/>
                        <a:alpha val="69000"/>
                      </a:schemeClr>
                    </a:gs>
                    <a:gs pos="58000">
                      <a:schemeClr val="accent1">
                        <a:lumMod val="60000"/>
                        <a:lumOff val="40000"/>
                        <a:alpha val="0"/>
                      </a:schemeClr>
                    </a:gs>
                  </a:gsLst>
                  <a:lin ang="5400000" scaled="false"/>
                </a:gradFill>
                <a:latin typeface="+mn-ea"/>
              </a:endParaRPr>
            </a:p>
          </p:txBody>
        </p:sp>
        <p:grpSp>
          <p:nvGrpSpPr>
            <p:cNvPr id="553" name="组合 54"/>
            <p:cNvGrpSpPr/>
            <p:nvPr/>
          </p:nvGrpSpPr>
          <p:grpSpPr>
            <a:xfrm>
              <a:off x="895814" y="3857033"/>
              <a:ext cx="2250148" cy="1491755"/>
              <a:chOff x="1381587" y="3778809"/>
              <a:chExt cx="2250148" cy="1491755"/>
            </a:xfrm>
          </p:grpSpPr>
          <p:sp>
            <p:nvSpPr>
              <p:cNvPr id="554" name="文本框 55"/>
              <p:cNvSpPr txBox="true"/>
              <p:nvPr/>
            </p:nvSpPr>
            <p:spPr>
              <a:xfrm>
                <a:off x="1725333" y="3778809"/>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555" name="文本框 56"/>
              <p:cNvSpPr txBox="true"/>
              <p:nvPr/>
            </p:nvSpPr>
            <p:spPr>
              <a:xfrm>
                <a:off x="1381587" y="4209696"/>
                <a:ext cx="2250148" cy="1060868"/>
              </a:xfrm>
              <a:prstGeom prst="rect">
                <a:avLst/>
              </a:prstGeom>
              <a:noFill/>
            </p:spPr>
            <p:txBody>
              <a:bodyPr wrap="square" rtlCol="false">
                <a:spAutoFit/>
              </a:bodyPr>
              <a:lstStyle/>
              <a:p>
                <a:pPr>
                  <a:lnSpc>
                    <a:spcPct val="120000"/>
                  </a:lnSpc>
                </a:pPr>
                <a:r>
                  <a:rPr lang="zh-CN" altLang="en-US" dirty="false">
                    <a:latin typeface="+mn-ea"/>
                  </a:rPr>
                  <a:t>此处添加说明的文字此处添加说明的文字</a:t>
                </a:r>
                <a:endParaRPr lang="en-US" altLang="zh-CN" dirty="false">
                  <a:latin typeface="+mn-ea"/>
                </a:endParaRPr>
              </a:p>
              <a:p>
                <a:pPr>
                  <a:lnSpc>
                    <a:spcPct val="120000"/>
                  </a:lnSpc>
                </a:pPr>
                <a:r>
                  <a:rPr lang="zh-CN" altLang="en-US" dirty="false">
                    <a:latin typeface="+mn-ea"/>
                  </a:rPr>
                  <a:t>此处添加说明的文字</a:t>
                </a:r>
                <a:endParaRPr lang="en-US" altLang="zh-CN" dirty="false">
                  <a:latin typeface="+mn-ea"/>
                </a:endParaRPr>
              </a:p>
            </p:txBody>
          </p:sp>
        </p:grpSp>
      </p:gr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bg>
      <p:bgPr>
        <a:solidFill>
          <a:schemeClr val="bg1">
            <a:alpha val="100000"/>
          </a:schemeClr>
        </a:solidFill>
      </p:bgPr>
    </p:bg>
    <p:spTree>
      <p:nvGrpSpPr>
        <p:cNvPr id="745" name=""/>
        <p:cNvGrpSpPr/>
        <p:nvPr/>
      </p:nvGrpSpPr>
      <p:grpSpPr>
        <a:xfrm>
          <a:off x="0" y="0"/>
          <a:ext cx="0" cy="0"/>
          <a:chOff x="0" y="0"/>
          <a:chExt cx="0" cy="0"/>
        </a:xfrm>
      </p:grpSpPr>
      <p:sp>
        <p:nvSpPr>
          <p:cNvPr id="746" name="文本占位符 3"/>
          <p:cNvSpPr txBox="true">
            <a:spLocks noGrp="true"/>
          </p:cNvSpPr>
          <p:nvPr/>
        </p:nvSpPr>
        <p:spPr>
          <a:xfrm rot="0" flipH="false" flipV="false">
            <a:off x="566962" y="269501"/>
            <a:ext cx="55308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背景介绍</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内核功能扩展</a:t>
            </a:r>
            <a:endParaRPr/>
          </a:p>
        </p:txBody>
      </p:sp>
      <p:sp>
        <p:nvSpPr>
          <p:cNvPr id="747" name="文本框 119"/>
          <p:cNvSpPr txBox="true"/>
          <p:nvPr/>
        </p:nvSpPr>
        <p:spPr>
          <a:xfrm rot="0" flipH="false" flipV="false">
            <a:off x="340377" y="991801"/>
            <a:ext cx="8540750" cy="9715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通过</a:t>
            </a:r>
            <a:r>
              <a:rPr lang="zh-CN" sz="2000" b="true" spc="-10">
                <a:solidFill>
                  <a:schemeClr val="tx1">
                    <a:lumMod val="85000"/>
                    <a:lumOff val="15000"/>
                    <a:alpha val="100000"/>
                  </a:schemeClr>
                </a:solidFill>
                <a:latin typeface="微软雅黑"/>
                <a:ea typeface="微软雅黑"/>
                <a:cs typeface="+mn-cs"/>
              </a:rPr>
              <a:t>修改内核扩展</a:t>
            </a:r>
            <a:r>
              <a:rPr lang="en-US" sz="2000" b="true" spc="-10">
                <a:solidFill>
                  <a:schemeClr val="tx1">
                    <a:lumMod val="85000"/>
                    <a:lumOff val="15000"/>
                    <a:alpha val="100000"/>
                  </a:schemeClr>
                </a:solidFill>
                <a:latin typeface="微软雅黑"/>
                <a:ea typeface="微软雅黑"/>
                <a:cs typeface="+mn-cs"/>
              </a:rPr>
              <a:t>cgroup: </a:t>
            </a:r>
            <a:r>
              <a:rPr lang="zh-CN" sz="2000" b="true" spc="-10">
                <a:solidFill>
                  <a:schemeClr val="tx1">
                    <a:lumMod val="85000"/>
                    <a:lumOff val="15000"/>
                    <a:alpha val="100000"/>
                  </a:schemeClr>
                </a:solidFill>
                <a:latin typeface="微软雅黑"/>
                <a:ea typeface="微软雅黑"/>
                <a:cs typeface="+mn-cs"/>
              </a:rPr>
              <a:t>高效实现定制化策略，但</a:t>
            </a:r>
            <a:r>
              <a:rPr lang="zh-CN" sz="2000" b="true" spc="-10">
                <a:solidFill>
                  <a:schemeClr val="tx1">
                    <a:lumMod val="85000"/>
                    <a:lumOff val="15000"/>
                    <a:alpha val="100000"/>
                  </a:schemeClr>
                </a:solidFill>
                <a:latin typeface="微软雅黑"/>
                <a:ea typeface="微软雅黑"/>
                <a:cs typeface="+mn-cs"/>
              </a:rPr>
              <a:t>需要重新编译内核，对系统的稳定性和可维护性会造成影响</a:t>
            </a:r>
            <a:endParaRPr/>
          </a:p>
        </p:txBody>
      </p:sp>
      <p:sp>
        <p:nvSpPr>
          <p:cNvPr id="748" name="文本框 119"/>
          <p:cNvSpPr txBox="true"/>
          <p:nvPr/>
        </p:nvSpPr>
        <p:spPr>
          <a:xfrm rot="0" flipH="false" flipV="false">
            <a:off x="340377" y="1963351"/>
            <a:ext cx="72072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可加载内核模块</a:t>
            </a:r>
            <a:r>
              <a:rPr lang="en-US" sz="2000" b="true" spc="-10">
                <a:solidFill>
                  <a:schemeClr val="tx1">
                    <a:lumMod val="85000"/>
                    <a:lumOff val="15000"/>
                    <a:alpha val="100000"/>
                  </a:schemeClr>
                </a:solidFill>
                <a:latin typeface="微软雅黑"/>
                <a:ea typeface="微软雅黑"/>
                <a:cs typeface="+mn-cs"/>
              </a:rPr>
              <a:t> (Loadable Kernel Module, LKM):</a:t>
            </a:r>
            <a:endParaRPr/>
          </a:p>
        </p:txBody>
      </p:sp>
      <p:pic>
        <p:nvPicPr>
          <p:cNvPr id="749" name=""/>
          <p:cNvPicPr>
            <a:picLocks noChangeAspect="true"/>
          </p:cNvPicPr>
          <p:nvPr/>
        </p:nvPicPr>
        <p:blipFill>
          <a:blip r:embed="rId1"/>
          <a:stretch>
            <a:fillRect/>
          </a:stretch>
        </p:blipFill>
        <p:spPr>
          <a:xfrm rot="0" flipH="false" flipV="false">
            <a:off x="6210300" y="2667000"/>
            <a:ext cx="5779334" cy="2882900"/>
          </a:xfrm>
          <a:prstGeom prst="rect"/>
        </p:spPr>
      </p:pic>
      <p:sp>
        <p:nvSpPr>
          <p:cNvPr id="750" name="文本框 119"/>
          <p:cNvSpPr txBox="true"/>
          <p:nvPr/>
        </p:nvSpPr>
        <p:spPr>
          <a:xfrm rot="0" flipH="false" flipV="false">
            <a:off x="566962" y="2566601"/>
            <a:ext cx="5784850" cy="8255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优势在于可以在运行时动态加载，无需重新编译内核，易于部署，且可加载模块同样位于内核态</a:t>
            </a:r>
            <a:endParaRPr/>
          </a:p>
        </p:txBody>
      </p:sp>
      <p:sp>
        <p:nvSpPr>
          <p:cNvPr id="751" name="文本框 119"/>
          <p:cNvSpPr txBox="true"/>
          <p:nvPr/>
        </p:nvSpPr>
        <p:spPr>
          <a:xfrm rot="0" flipH="false" flipV="false">
            <a:off x="340377" y="3429000"/>
            <a:ext cx="58737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eBPF</a:t>
            </a:r>
            <a:r>
              <a:rPr lang="zh-CN" sz="2000" b="true" spc="-10">
                <a:solidFill>
                  <a:schemeClr val="tx1">
                    <a:lumMod val="85000"/>
                    <a:lumOff val="15000"/>
                    <a:alpha val="100000"/>
                  </a:schemeClr>
                </a:solidFill>
                <a:latin typeface="微软雅黑"/>
                <a:ea typeface="微软雅黑"/>
                <a:cs typeface="+mn-cs"/>
              </a:rPr>
              <a:t>（扩展伯克利包过滤器）：</a:t>
            </a:r>
            <a:endParaRPr/>
          </a:p>
        </p:txBody>
      </p:sp>
      <p:sp>
        <p:nvSpPr>
          <p:cNvPr id="752" name="文本框 119"/>
          <p:cNvSpPr txBox="true"/>
          <p:nvPr/>
        </p:nvSpPr>
        <p:spPr>
          <a:xfrm rot="0" flipH="false" flipV="false">
            <a:off x="566962" y="4069149"/>
            <a:ext cx="5645150" cy="8255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在内核空间中运行可编程的虚拟机，依赖于</a:t>
            </a:r>
            <a:r>
              <a:rPr lang="en-US" sz="2000" b="true" spc="-10">
                <a:solidFill>
                  <a:schemeClr val="tx1">
                    <a:lumMod val="85000"/>
                    <a:lumOff val="15000"/>
                    <a:alpha val="100000"/>
                  </a:schemeClr>
                </a:solidFill>
                <a:latin typeface="微软雅黑"/>
                <a:ea typeface="微软雅黑"/>
                <a:cs typeface="+mn-cs"/>
              </a:rPr>
              <a:t>kprobes</a:t>
            </a:r>
            <a:r>
              <a:rPr lang="zh-CN" sz="2000" b="true" spc="-10">
                <a:solidFill>
                  <a:schemeClr val="tx1">
                    <a:lumMod val="85000"/>
                    <a:lumOff val="15000"/>
                    <a:alpha val="100000"/>
                  </a:schemeClr>
                </a:solidFill>
                <a:latin typeface="微软雅黑"/>
                <a:ea typeface="微软雅黑"/>
                <a:cs typeface="+mn-cs"/>
              </a:rPr>
              <a:t>机制，性能开销较大，安全性更强</a:t>
            </a:r>
            <a:endParaRPr/>
          </a:p>
        </p:txBody>
      </p:sp>
    </p:spTree>
  </p:cSld>
</p:sld>
</file>

<file path=ppt/slides/slide40.xml><?xml version="1.0" encoding="utf-8"?>
<p:sld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556" name=""/>
        <p:cNvGrpSpPr/>
        <p:nvPr/>
      </p:nvGrpSpPr>
      <p:grpSpPr>
        <a:xfrm>
          <a:off x="0" y="0"/>
          <a:ext cx="0" cy="0"/>
          <a:chOff x="0" y="0"/>
          <a:chExt cx="0" cy="0"/>
        </a:xfrm>
      </p:grpSpPr>
      <p:pic>
        <p:nvPicPr>
          <p:cNvPr id="557" name="图片占位符 39"/>
          <p:cNvPicPr>
            <a:picLocks noGrp="true" noChangeAspect="true"/>
          </p:cNvPicPr>
          <p:nvPr>
            <p:ph type="pic" sz="quarter" idx="15"/>
          </p:nvPr>
        </p:nvPicPr>
        <p:blipFill>
          <a:blip r:embed="rId2">
            <a:extLst>
              <a:ext uri="{28A0092B-C50C-407E-A947-70E740481C1C}"/>
            </a:extLst>
          </a:blip>
          <a:srcRect t="844" b="844"/>
          <a:stretch>
            <a:fillRect/>
          </a:stretch>
        </p:blipFill>
        <p:spPr>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a:ln w="38100">
            <a:solidFill>
              <a:schemeClr val="bg1"/>
            </a:solidFill>
          </a:ln>
          <a:effectLst>
            <a:outerShdw blurRad="76200" sx="102000" sy="102000" algn="ctr" rotWithShape="false">
              <a:prstClr val="black">
                <a:alpha val="10000"/>
              </a:prstClr>
            </a:outerShdw>
          </a:effectLst>
        </p:spPr>
      </p:pic>
      <p:pic>
        <p:nvPicPr>
          <p:cNvPr id="558" name="图片占位符 37"/>
          <p:cNvPicPr>
            <a:picLocks noGrp="true" noChangeAspect="true"/>
          </p:cNvPicPr>
          <p:nvPr>
            <p:ph type="pic" sz="quarter" idx="14"/>
          </p:nvPr>
        </p:nvPicPr>
        <p:blipFill>
          <a:blip r:embed="rId3">
            <a:extLst>
              <a:ext uri="{28A0092B-C50C-407E-A947-70E740481C1C}"/>
            </a:extLst>
          </a:blip>
          <a:srcRect t="25844" b="25844"/>
          <a:stretch>
            <a:fillRect/>
          </a:stretch>
        </p:blipFill>
        <p:spPr>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a:ln w="38100">
            <a:solidFill>
              <a:schemeClr val="bg1"/>
            </a:solidFill>
          </a:ln>
          <a:effectLst>
            <a:outerShdw blurRad="76200" sx="102000" sy="102000" algn="ctr" rotWithShape="false">
              <a:prstClr val="black">
                <a:alpha val="10000"/>
              </a:prstClr>
            </a:outerShdw>
          </a:effectLst>
        </p:spPr>
      </p:pic>
      <p:pic>
        <p:nvPicPr>
          <p:cNvPr id="559" name="图片占位符 35"/>
          <p:cNvPicPr>
            <a:picLocks noGrp="true" noChangeAspect="true"/>
          </p:cNvPicPr>
          <p:nvPr>
            <p:ph type="pic" sz="quarter" idx="13"/>
          </p:nvPr>
        </p:nvPicPr>
        <p:blipFill>
          <a:blip r:embed="rId4">
            <a:extLst>
              <a:ext uri="{28A0092B-C50C-407E-A947-70E740481C1C}"/>
            </a:extLst>
          </a:blip>
          <a:srcRect l="27436" r="27436"/>
          <a:stretch>
            <a:fillRect/>
          </a:stretch>
        </p:blipFill>
        <p:spPr>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a:ln w="38100">
            <a:solidFill>
              <a:schemeClr val="bg1"/>
            </a:solidFill>
          </a:ln>
          <a:effectLst>
            <a:outerShdw blurRad="76200" sx="102000" sy="102000" algn="ctr" rotWithShape="false">
              <a:prstClr val="black">
                <a:alpha val="10000"/>
              </a:prstClr>
            </a:outerShdw>
          </a:effectLst>
        </p:spPr>
      </p:pic>
      <p:pic>
        <p:nvPicPr>
          <p:cNvPr id="560" name="图片占位符 33"/>
          <p:cNvPicPr>
            <a:picLocks noGrp="true" noChangeAspect="true"/>
          </p:cNvPicPr>
          <p:nvPr>
            <p:ph type="pic" sz="quarter" idx="12"/>
          </p:nvPr>
        </p:nvPicPr>
        <p:blipFill>
          <a:blip r:embed="rId5">
            <a:extLst>
              <a:ext uri="{28A0092B-C50C-407E-A947-70E740481C1C}"/>
            </a:extLst>
          </a:blip>
          <a:srcRect l="5731" r="5731"/>
          <a:stretch>
            <a:fillRect/>
          </a:stretch>
        </p:blipFill>
        <p:spPr>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a:ln w="38100">
            <a:solidFill>
              <a:schemeClr val="bg1"/>
            </a:solidFill>
          </a:ln>
          <a:effectLst>
            <a:outerShdw blurRad="76200" sx="102000" sy="102000" algn="ctr" rotWithShape="false">
              <a:prstClr val="black">
                <a:alpha val="10000"/>
              </a:prstClr>
            </a:outerShdw>
          </a:effectLst>
        </p:spPr>
      </p:pic>
      <p:pic>
        <p:nvPicPr>
          <p:cNvPr id="561" name="图片占位符 31"/>
          <p:cNvPicPr>
            <a:picLocks noGrp="true" noChangeAspect="true"/>
          </p:cNvPicPr>
          <p:nvPr>
            <p:ph type="pic" sz="quarter" idx="11"/>
          </p:nvPr>
        </p:nvPicPr>
        <p:blipFill>
          <a:blip r:embed="rId6">
            <a:extLst>
              <a:ext uri="{28A0092B-C50C-407E-A947-70E740481C1C}"/>
            </a:extLst>
          </a:blip>
          <a:srcRect t="17976" b="17976"/>
          <a:stretch>
            <a:fillRect/>
          </a:stretch>
        </p:blipFill>
        <p:spPr>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a:ln w="38100">
            <a:solidFill>
              <a:schemeClr val="bg1"/>
            </a:solidFill>
          </a:ln>
          <a:effectLst>
            <a:outerShdw blurRad="76200" sx="102000" sy="102000" algn="ctr" rotWithShape="false">
              <a:prstClr val="black">
                <a:alpha val="10000"/>
              </a:prstClr>
            </a:outerShdw>
          </a:effectLst>
        </p:spPr>
      </p:pic>
      <p:pic>
        <p:nvPicPr>
          <p:cNvPr id="562" name="图片占位符 29"/>
          <p:cNvPicPr>
            <a:picLocks noGrp="true" noChangeAspect="true"/>
          </p:cNvPicPr>
          <p:nvPr>
            <p:ph type="pic" sz="quarter" idx="10"/>
          </p:nvPr>
        </p:nvPicPr>
        <p:blipFill>
          <a:blip r:embed="rId7">
            <a:extLst>
              <a:ext uri="{28A0092B-C50C-407E-A947-70E740481C1C}"/>
            </a:extLst>
          </a:blip>
          <a:srcRect l="6326" r="6326"/>
          <a:stretch>
            <a:fillRect/>
          </a:stretch>
        </p:blipFill>
        <p:spPr>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a:ln w="38100">
            <a:solidFill>
              <a:schemeClr val="bg1"/>
            </a:solidFill>
          </a:ln>
          <a:effectLst>
            <a:outerShdw blurRad="76200" sx="102000" sy="102000" algn="ctr" rotWithShape="false">
              <a:prstClr val="black">
                <a:alpha val="10000"/>
              </a:prstClr>
            </a:outerShdw>
          </a:effectLst>
        </p:spPr>
      </p:pic>
      <p:sp>
        <p:nvSpPr>
          <p:cNvPr id="563" name="文本占位符 6"/>
          <p:cNvSpPr>
            <a:spLocks noGrp="true"/>
          </p:cNvSpPr>
          <p:nvPr>
            <p:ph type="body" sz="quarter" idx="16"/>
          </p:nvPr>
        </p:nvSpPr>
        <p:spPr/>
        <p:txBody>
          <a:bodyPr>
            <a:spAutoFit/>
          </a:bodyPr>
          <a:lstStyle/>
          <a:p>
            <a:pPr marL="0" indent="0">
              <a:buNone/>
            </a:pPr>
            <a:r>
              <a:rPr lang="zh-CN" altLang="en-US" dirty="false"/>
              <a:t>多图片排版</a:t>
            </a:r>
            <a:endParaRPr lang="zh-CN" altLang="en-US" dirty="false"/>
          </a:p>
        </p:txBody>
      </p:sp>
    </p:spTree>
  </p:cSld>
  <p:clrMapOvr>
    <a:masterClrMapping/>
  </p:clrMapOvr>
</p:sld>
</file>

<file path=ppt/slides/slide41.xml><?xml version="1.0" encoding="utf-8"?>
<p:sld xmlns:a="http://schemas.openxmlformats.org/drawingml/2006/main" xmlns:p="http://schemas.openxmlformats.org/presentationml/2006/main">
  <p:cSld>
    <p:bg>
      <p:bgPr>
        <a:solidFill>
          <a:schemeClr val="bg1">
            <a:lumMod val="95000"/>
          </a:schemeClr>
        </a:solidFill>
        <a:effectLst/>
      </p:bgPr>
    </p:bg>
    <p:spTree>
      <p:nvGrpSpPr>
        <p:cNvPr id="564" name=""/>
        <p:cNvGrpSpPr/>
        <p:nvPr/>
      </p:nvGrpSpPr>
      <p:grpSpPr>
        <a:xfrm>
          <a:off x="0" y="0"/>
          <a:ext cx="0" cy="0"/>
          <a:chOff x="0" y="0"/>
          <a:chExt cx="0" cy="0"/>
        </a:xfrm>
      </p:grpSpPr>
      <p:sp>
        <p:nvSpPr>
          <p:cNvPr id="565" name="文本占位符 8"/>
          <p:cNvSpPr>
            <a:spLocks noGrp="true"/>
          </p:cNvSpPr>
          <p:nvPr>
            <p:ph type="body" sz="quarter" idx="12"/>
          </p:nvPr>
        </p:nvSpPr>
        <p:spPr/>
        <p:txBody>
          <a:bodyPr>
            <a:spAutoFit/>
          </a:bodyPr>
          <a:lstStyle/>
          <a:p>
            <a:pPr marL="0" indent="0">
              <a:buNone/>
            </a:pPr>
            <a:r>
              <a:rPr lang="zh-CN" altLang="en-US" dirty="false"/>
              <a:t>一段文字</a:t>
            </a:r>
            <a:endParaRPr lang="zh-CN" altLang="en-US" dirty="false"/>
          </a:p>
        </p:txBody>
      </p:sp>
      <p:sp>
        <p:nvSpPr>
          <p:cNvPr id="566" name="文本框 9"/>
          <p:cNvSpPr txBox="true"/>
          <p:nvPr/>
        </p:nvSpPr>
        <p:spPr>
          <a:xfrm>
            <a:off x="782796" y="2475149"/>
            <a:ext cx="10626408" cy="1907702"/>
          </a:xfrm>
          <a:prstGeom prst="rect">
            <a:avLst/>
          </a:prstGeom>
          <a:noFill/>
        </p:spPr>
        <p:txBody>
          <a:bodyPr wrap="square" rtlCol="false">
            <a:spAutoFit/>
          </a:bodyPr>
          <a:lstStyle/>
          <a:p>
            <a:pPr algn="just">
              <a:lnSpc>
                <a:spcPct val="120000"/>
              </a:lnSpc>
            </a:pPr>
            <a:r>
              <a:rPr lang="zh-CN" altLang="en-US" sz="2000" dirty="false">
                <a:latin typeface="+mn-ea"/>
              </a:rPr>
              <a:t>添加介绍文字。华中科技大学位于湖北省武汉市是中华人民共和国教育部直属的综合性研究型全国重点大学是国家首批“双一流”、“</a:t>
            </a:r>
            <a:r>
              <a:rPr lang="en-US" altLang="zh-CN" sz="2000" dirty="false">
                <a:latin typeface="+mn-ea"/>
              </a:rPr>
              <a:t>985</a:t>
            </a:r>
            <a:r>
              <a:rPr lang="zh-CN" altLang="en-US" sz="2000" dirty="false">
                <a:latin typeface="+mn-ea"/>
              </a:rPr>
              <a:t>工程</a:t>
            </a:r>
            <a:r>
              <a:rPr lang="en-US" altLang="zh-CN" sz="2000" dirty="false">
                <a:latin typeface="+mn-ea"/>
              </a:rPr>
              <a:t>211</a:t>
            </a:r>
            <a:r>
              <a:rPr lang="zh-CN" altLang="en-US" sz="2000" dirty="false">
                <a:latin typeface="+mn-ea"/>
              </a:rPr>
              <a:t>工程</a:t>
            </a:r>
            <a:r>
              <a:rPr lang="en-US" altLang="zh-CN" sz="2000" dirty="false">
                <a:latin typeface="+mn-ea"/>
              </a:rPr>
              <a:t>2011</a:t>
            </a:r>
            <a:r>
              <a:rPr lang="zh-CN" altLang="en-US" sz="2000" dirty="false">
                <a:latin typeface="+mn-ea"/>
              </a:rPr>
              <a:t>计划”重点建设高校，“卓越工程师教育培养计划”“卓越医生教育培养计划”。学校前身是</a:t>
            </a:r>
            <a:r>
              <a:rPr lang="en-US" altLang="zh-CN" sz="2000" dirty="false">
                <a:latin typeface="+mn-ea"/>
              </a:rPr>
              <a:t>1952</a:t>
            </a:r>
            <a:r>
              <a:rPr lang="zh-CN" altLang="en-US" sz="2000" dirty="false">
                <a:latin typeface="+mn-ea"/>
              </a:rPr>
              <a:t>年创办的四大工学院之一的华中工学院、</a:t>
            </a:r>
            <a:r>
              <a:rPr lang="en-US" altLang="zh-CN" sz="2000" dirty="false">
                <a:latin typeface="+mn-ea"/>
              </a:rPr>
              <a:t>1907</a:t>
            </a:r>
            <a:r>
              <a:rPr lang="zh-CN" altLang="en-US" sz="2000" dirty="false">
                <a:latin typeface="+mn-ea"/>
              </a:rPr>
              <a:t>年建立的上海德文医学堂和</a:t>
            </a:r>
            <a:r>
              <a:rPr lang="en-US" altLang="zh-CN" sz="2000" dirty="false">
                <a:latin typeface="+mn-ea"/>
              </a:rPr>
              <a:t>1898</a:t>
            </a:r>
            <a:r>
              <a:rPr lang="zh-CN" altLang="en-US" sz="2000" dirty="false">
                <a:latin typeface="+mn-ea"/>
              </a:rPr>
              <a:t>年清朝政府建立的湖北工艺学堂。历经传承与发展，</a:t>
            </a:r>
            <a:r>
              <a:rPr lang="en-US" altLang="zh-CN" sz="2000" dirty="false">
                <a:latin typeface="+mn-ea"/>
              </a:rPr>
              <a:t>2000</a:t>
            </a:r>
            <a:r>
              <a:rPr lang="zh-CN" altLang="en-US" sz="2000" dirty="false">
                <a:latin typeface="+mn-ea"/>
              </a:rPr>
              <a:t>年由原华中理工大学、同济医科大学、武汉城市建设学院合并成立</a:t>
            </a:r>
            <a:endParaRPr lang="zh-CN" altLang="en-US" sz="2000" dirty="false">
              <a:latin typeface="+mn-ea"/>
            </a:endParaRPr>
          </a:p>
        </p:txBody>
      </p:sp>
      <p:sp>
        <p:nvSpPr>
          <p:cNvPr id="567" name="任意多边形: 形状 11"/>
          <p:cNvSpPr>
            <a:spLocks noChangeAspect="true"/>
          </p:cNvSpPr>
          <p:nvPr/>
        </p:nvSpPr>
        <p:spPr bwMode="auto">
          <a:xfrm>
            <a:off x="660400" y="1510474"/>
            <a:ext cx="609685" cy="565862"/>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solidFill>
          <a:ln>
            <a:noFill/>
          </a:ln>
        </p:spPr>
        <p:txBody>
          <a:bodyPr>
            <a:spAutoFit/>
          </a:bodyPr>
          <a:lstStyle/>
          <a:p>
            <a:pPr/>
            <a:r>
              <a:rPr lang="en-US" altLang="zh-CN" dirty="false"/>
              <a:t>`</a:t>
            </a:r>
            <a:endParaRPr lang="zh-CN" altLang="en-US" dirty="false"/>
          </a:p>
        </p:txBody>
      </p:sp>
      <p:sp>
        <p:nvSpPr>
          <p:cNvPr id="568" name="任意多边形: 形状 12"/>
          <p:cNvSpPr>
            <a:spLocks noChangeAspect="true"/>
          </p:cNvSpPr>
          <p:nvPr/>
        </p:nvSpPr>
        <p:spPr bwMode="auto">
          <a:xfrm rot="10800000">
            <a:off x="10909215" y="4781664"/>
            <a:ext cx="609685" cy="565862"/>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solidFill>
          <a:ln>
            <a:noFill/>
          </a:ln>
        </p:spPr>
        <p:txBody>
          <a:bodyPr/>
          <a:lstStyle/>
          <a:p>
            <a:pPr/>
            <a:endParaRPr lang="zh-CN" altLang="en-US"/>
          </a:p>
        </p:txBody>
      </p:sp>
    </p:spTree>
  </p:cSld>
  <p:clrMapOvr>
    <a:masterClrMapping/>
  </p:clrMapOvr>
</p:sld>
</file>

<file path=ppt/slides/slide42.xml><?xml version="1.0" encoding="utf-8"?>
<p:sld xmlns:a="http://schemas.openxmlformats.org/drawingml/2006/main" xmlns:p="http://schemas.openxmlformats.org/presentationml/2006/main">
  <p:cSld>
    <p:bg>
      <p:bgPr>
        <a:solidFill>
          <a:schemeClr val="bg1">
            <a:lumMod val="95000"/>
          </a:schemeClr>
        </a:solidFill>
        <a:effectLst/>
      </p:bgPr>
    </p:bg>
    <p:spTree>
      <p:nvGrpSpPr>
        <p:cNvPr id="569" name=""/>
        <p:cNvGrpSpPr/>
        <p:nvPr/>
      </p:nvGrpSpPr>
      <p:grpSpPr>
        <a:xfrm>
          <a:off x="0" y="0"/>
          <a:ext cx="0" cy="0"/>
          <a:chOff x="0" y="0"/>
          <a:chExt cx="0" cy="0"/>
        </a:xfrm>
      </p:grpSpPr>
      <p:sp>
        <p:nvSpPr>
          <p:cNvPr id="570" name="文本占位符 1"/>
          <p:cNvSpPr>
            <a:spLocks noGrp="true"/>
          </p:cNvSpPr>
          <p:nvPr>
            <p:ph type="body" sz="quarter" idx="12"/>
          </p:nvPr>
        </p:nvSpPr>
        <p:spPr/>
        <p:txBody>
          <a:bodyPr>
            <a:spAutoFit/>
          </a:bodyPr>
          <a:lstStyle/>
          <a:p>
            <a:pPr marL="0" indent="0">
              <a:buNone/>
            </a:pPr>
            <a:r>
              <a:rPr lang="zh-CN" altLang="en-US" dirty="false"/>
              <a:t>一段文字</a:t>
            </a:r>
            <a:endParaRPr lang="zh-CN" altLang="en-US" dirty="false"/>
          </a:p>
        </p:txBody>
      </p:sp>
      <p:grpSp>
        <p:nvGrpSpPr>
          <p:cNvPr id="571" name="组合 30"/>
          <p:cNvGrpSpPr/>
          <p:nvPr/>
        </p:nvGrpSpPr>
        <p:grpSpPr>
          <a:xfrm>
            <a:off x="983208" y="1414846"/>
            <a:ext cx="10225585" cy="4028308"/>
            <a:chOff x="1091703" y="1326330"/>
            <a:chExt cx="10225585" cy="4028308"/>
          </a:xfrm>
        </p:grpSpPr>
        <p:sp>
          <p:nvSpPr>
            <p:cNvPr id="572" name="矩形 29"/>
            <p:cNvSpPr/>
            <p:nvPr/>
          </p:nvSpPr>
          <p:spPr>
            <a:xfrm>
              <a:off x="1308693" y="1326330"/>
              <a:ext cx="10008595" cy="3851276"/>
            </a:xfrm>
            <a:prstGeom prst="rect">
              <a:avLst/>
            </a:prstGeom>
            <a:solidFill>
              <a:schemeClr val="accent1">
                <a:alpha val="40000"/>
              </a:schemeClr>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dirty="false"/>
            </a:p>
          </p:txBody>
        </p:sp>
        <p:sp>
          <p:nvSpPr>
            <p:cNvPr id="573" name="矩形 2"/>
            <p:cNvSpPr/>
            <p:nvPr/>
          </p:nvSpPr>
          <p:spPr>
            <a:xfrm>
              <a:off x="1091703" y="1503362"/>
              <a:ext cx="10008595" cy="3851276"/>
            </a:xfrm>
            <a:prstGeom prst="rect">
              <a:avLst/>
            </a:prstGeom>
            <a:solidFill>
              <a:schemeClr val="bg1"/>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dirty="false"/>
            </a:p>
          </p:txBody>
        </p:sp>
        <p:grpSp>
          <p:nvGrpSpPr>
            <p:cNvPr id="574" name="组合 25"/>
            <p:cNvGrpSpPr/>
            <p:nvPr/>
          </p:nvGrpSpPr>
          <p:grpSpPr>
            <a:xfrm>
              <a:off x="1423522" y="1908360"/>
              <a:ext cx="9344957" cy="3041281"/>
              <a:chOff x="1423521" y="1836723"/>
              <a:chExt cx="9344957" cy="3041281"/>
            </a:xfrm>
          </p:grpSpPr>
          <p:sp>
            <p:nvSpPr>
              <p:cNvPr id="575" name="文本框 3"/>
              <p:cNvSpPr txBox="true"/>
              <p:nvPr/>
            </p:nvSpPr>
            <p:spPr>
              <a:xfrm>
                <a:off x="1423521" y="2600970"/>
                <a:ext cx="9344957" cy="2277034"/>
              </a:xfrm>
              <a:prstGeom prst="rect">
                <a:avLst/>
              </a:prstGeom>
              <a:noFill/>
            </p:spPr>
            <p:txBody>
              <a:bodyPr wrap="square" rtlCol="false">
                <a:spAutoFit/>
              </a:bodyPr>
              <a:lstStyle/>
              <a:p>
                <a:pPr algn="just">
                  <a:lnSpc>
                    <a:spcPct val="120000"/>
                  </a:lnSpc>
                </a:pPr>
                <a:r>
                  <a:rPr lang="zh-CN" altLang="en-US" sz="2000" dirty="false">
                    <a:latin typeface="+mn-ea"/>
                  </a:rPr>
                  <a:t>添加介绍文字。华中科技大学位于湖北省武汉市是中华人民共和国教育部直属的综合性研究型全国重点大学是国家首批“双一流”、“</a:t>
                </a:r>
                <a:r>
                  <a:rPr lang="en-US" altLang="zh-CN" sz="2000" dirty="false">
                    <a:latin typeface="+mn-ea"/>
                  </a:rPr>
                  <a:t>985</a:t>
                </a:r>
                <a:r>
                  <a:rPr lang="zh-CN" altLang="en-US" sz="2000" dirty="false">
                    <a:latin typeface="+mn-ea"/>
                  </a:rPr>
                  <a:t>工程</a:t>
                </a:r>
                <a:r>
                  <a:rPr lang="en-US" altLang="zh-CN" sz="2000" dirty="false">
                    <a:latin typeface="+mn-ea"/>
                  </a:rPr>
                  <a:t>211</a:t>
                </a:r>
                <a:r>
                  <a:rPr lang="zh-CN" altLang="en-US" sz="2000" dirty="false">
                    <a:latin typeface="+mn-ea"/>
                  </a:rPr>
                  <a:t>工程</a:t>
                </a:r>
                <a:r>
                  <a:rPr lang="en-US" altLang="zh-CN" sz="2000" dirty="false">
                    <a:latin typeface="+mn-ea"/>
                  </a:rPr>
                  <a:t>2011</a:t>
                </a:r>
                <a:r>
                  <a:rPr lang="zh-CN" altLang="en-US" sz="2000" dirty="false">
                    <a:latin typeface="+mn-ea"/>
                  </a:rPr>
                  <a:t>计划”重点建设高校，“卓越工程师教育培养计划”“卓越医生教育培养计划”。学校前身是</a:t>
                </a:r>
                <a:r>
                  <a:rPr lang="en-US" altLang="zh-CN" sz="2000" dirty="false">
                    <a:latin typeface="+mn-ea"/>
                  </a:rPr>
                  <a:t>1952</a:t>
                </a:r>
                <a:r>
                  <a:rPr lang="zh-CN" altLang="en-US" sz="2000" dirty="false">
                    <a:latin typeface="+mn-ea"/>
                  </a:rPr>
                  <a:t>年创办的四大工学院之一的华中工学院、</a:t>
                </a:r>
                <a:r>
                  <a:rPr lang="en-US" altLang="zh-CN" sz="2000" dirty="false">
                    <a:latin typeface="+mn-ea"/>
                  </a:rPr>
                  <a:t>1907</a:t>
                </a:r>
                <a:r>
                  <a:rPr lang="zh-CN" altLang="en-US" sz="2000" dirty="false">
                    <a:latin typeface="+mn-ea"/>
                  </a:rPr>
                  <a:t>年建立的上海德文医学堂和</a:t>
                </a:r>
                <a:r>
                  <a:rPr lang="en-US" altLang="zh-CN" sz="2000" dirty="false">
                    <a:latin typeface="+mn-ea"/>
                  </a:rPr>
                  <a:t>1898</a:t>
                </a:r>
                <a:r>
                  <a:rPr lang="zh-CN" altLang="en-US" sz="2000" dirty="false">
                    <a:latin typeface="+mn-ea"/>
                  </a:rPr>
                  <a:t>年清朝政府建立的湖北工艺学堂。历经传承与发展，</a:t>
                </a:r>
                <a:r>
                  <a:rPr lang="en-US" altLang="zh-CN" sz="2000" dirty="false">
                    <a:latin typeface="+mn-ea"/>
                  </a:rPr>
                  <a:t>2000</a:t>
                </a:r>
                <a:r>
                  <a:rPr lang="zh-CN" altLang="en-US" sz="2000" dirty="false">
                    <a:latin typeface="+mn-ea"/>
                  </a:rPr>
                  <a:t>年由原华中理工大学、同济医科大学、武汉城市建设学院合并成立</a:t>
                </a:r>
                <a:endParaRPr lang="zh-CN" altLang="en-US" sz="2000" dirty="false">
                  <a:latin typeface="+mn-ea"/>
                </a:endParaRPr>
              </a:p>
            </p:txBody>
          </p:sp>
          <p:cxnSp>
            <p:nvCxnSpPr>
              <p:cNvPr id="576" name="直接连接符 23"/>
              <p:cNvCxnSpPr/>
              <p:nvPr/>
            </p:nvCxnSpPr>
            <p:spPr>
              <a:xfrm>
                <a:off x="1524000" y="2391833"/>
                <a:ext cx="9109075"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77" name="文本框 5"/>
              <p:cNvSpPr txBox="true"/>
              <p:nvPr/>
            </p:nvSpPr>
            <p:spPr>
              <a:xfrm>
                <a:off x="1427754" y="1836723"/>
                <a:ext cx="1599079" cy="769441"/>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cxnSp>
            <p:nvCxnSpPr>
              <p:cNvPr id="578" name="直接连接符 19"/>
              <p:cNvCxnSpPr/>
              <p:nvPr/>
            </p:nvCxnSpPr>
            <p:spPr>
              <a:xfrm>
                <a:off x="1524000" y="2391833"/>
                <a:ext cx="1368425" cy="0"/>
              </a:xfrm>
              <a:prstGeom prst="line">
                <a:avLst/>
              </a:prstGeom>
              <a:ln w="50800"/>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
</file>

<file path=ppt/slides/slide43.xml><?xml version="1.0" encoding="utf-8"?>
<p:sld xmlns:a="http://schemas.openxmlformats.org/drawingml/2006/main" xmlns:p="http://schemas.openxmlformats.org/presentationml/2006/main">
  <p:cSld>
    <p:bg>
      <p:bgPr>
        <a:solidFill>
          <a:schemeClr val="bg1">
            <a:lumMod val="95000"/>
          </a:schemeClr>
        </a:solidFill>
        <a:effectLst/>
      </p:bgPr>
    </p:bg>
    <p:spTree>
      <p:nvGrpSpPr>
        <p:cNvPr id="579" name=""/>
        <p:cNvGrpSpPr/>
        <p:nvPr/>
      </p:nvGrpSpPr>
      <p:grpSpPr>
        <a:xfrm>
          <a:off x="0" y="0"/>
          <a:ext cx="0" cy="0"/>
          <a:chOff x="0" y="0"/>
          <a:chExt cx="0" cy="0"/>
        </a:xfrm>
      </p:grpSpPr>
      <p:sp>
        <p:nvSpPr>
          <p:cNvPr id="580" name="文本占位符 6"/>
          <p:cNvSpPr>
            <a:spLocks noGrp="true"/>
          </p:cNvSpPr>
          <p:nvPr>
            <p:ph type="body" sz="quarter" idx="12"/>
          </p:nvPr>
        </p:nvSpPr>
        <p:spPr>
          <a:xfrm>
            <a:off x="566962" y="265803"/>
            <a:ext cx="4836888" cy="426497"/>
          </a:xfrm>
        </p:spPr>
        <p:txBody>
          <a:bodyPr>
            <a:spAutoFit/>
          </a:bodyPr>
          <a:lstStyle/>
          <a:p>
            <a:pPr marL="0" indent="0">
              <a:buNone/>
            </a:pPr>
            <a:r>
              <a:rPr lang="zh-CN" altLang="en-US" dirty="false"/>
              <a:t>对比关系排版</a:t>
            </a:r>
            <a:endParaRPr lang="zh-CN" altLang="en-US" dirty="false"/>
          </a:p>
        </p:txBody>
      </p:sp>
      <p:sp>
        <p:nvSpPr>
          <p:cNvPr id="581" name="椭圆 19"/>
          <p:cNvSpPr/>
          <p:nvPr/>
        </p:nvSpPr>
        <p:spPr>
          <a:xfrm>
            <a:off x="1513124" y="2325310"/>
            <a:ext cx="2576946" cy="2576946"/>
          </a:xfrm>
          <a:prstGeom prst="ellipse">
            <a:avLst/>
          </a:prstGeom>
          <a:gradFill flip="none" rotWithShape="true">
            <a:gsLst>
              <a:gs pos="91000">
                <a:schemeClr val="accent1">
                  <a:lumMod val="60000"/>
                  <a:lumOff val="40000"/>
                  <a:alpha val="12000"/>
                </a:schemeClr>
              </a:gs>
              <a:gs pos="69000">
                <a:schemeClr val="accent1">
                  <a:alpha val="0"/>
                </a:schemeClr>
              </a:gs>
            </a:gsLst>
            <a:path path="shape">
              <a:fillToRect l="50000" t="50000" r="50000" b="50000"/>
            </a:path>
            <a:tileRect/>
          </a:grad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ln>
                <a:solidFill>
                  <a:schemeClr val="bg1">
                    <a:lumMod val="50000"/>
                  </a:schemeClr>
                </a:solidFill>
              </a:ln>
              <a:noFill/>
            </a:endParaRPr>
          </a:p>
        </p:txBody>
      </p:sp>
      <p:sp>
        <p:nvSpPr>
          <p:cNvPr id="582" name="椭圆 18"/>
          <p:cNvSpPr/>
          <p:nvPr/>
        </p:nvSpPr>
        <p:spPr>
          <a:xfrm>
            <a:off x="1845633" y="2657819"/>
            <a:ext cx="1911927" cy="1911927"/>
          </a:xfrm>
          <a:prstGeom prst="ellipse">
            <a:avLst/>
          </a:prstGeom>
          <a:gradFill flip="none" rotWithShape="true">
            <a:gsLst>
              <a:gs pos="91000">
                <a:schemeClr val="accent1">
                  <a:lumMod val="60000"/>
                  <a:lumOff val="40000"/>
                  <a:alpha val="12000"/>
                </a:schemeClr>
              </a:gs>
              <a:gs pos="69000">
                <a:schemeClr val="accent1">
                  <a:alpha val="0"/>
                </a:schemeClr>
              </a:gs>
            </a:gsLst>
            <a:path path="shape">
              <a:fillToRect l="50000" t="50000" r="50000" b="50000"/>
            </a:path>
            <a:tileRect/>
          </a:gradFill>
          <a:ln w="15875">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ln>
                <a:solidFill>
                  <a:schemeClr val="bg1">
                    <a:lumMod val="50000"/>
                  </a:schemeClr>
                </a:solidFill>
              </a:ln>
              <a:noFill/>
            </a:endParaRPr>
          </a:p>
        </p:txBody>
      </p:sp>
      <p:sp>
        <p:nvSpPr>
          <p:cNvPr id="583" name="椭圆 1"/>
          <p:cNvSpPr/>
          <p:nvPr/>
        </p:nvSpPr>
        <p:spPr>
          <a:xfrm>
            <a:off x="2138815" y="2951001"/>
            <a:ext cx="1325562" cy="132556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sz="2200" dirty="false">
                <a:latin typeface="+mn-ea"/>
              </a:rPr>
              <a:t>国内</a:t>
            </a:r>
            <a:endParaRPr lang="zh-CN" altLang="en-US" sz="2200" dirty="false">
              <a:latin typeface="+mn-ea"/>
            </a:endParaRPr>
          </a:p>
        </p:txBody>
      </p:sp>
      <p:sp>
        <p:nvSpPr>
          <p:cNvPr id="584" name="椭圆 20"/>
          <p:cNvSpPr/>
          <p:nvPr/>
        </p:nvSpPr>
        <p:spPr>
          <a:xfrm>
            <a:off x="2698183" y="2221894"/>
            <a:ext cx="206829" cy="20682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85" name="文本框 12"/>
          <p:cNvSpPr txBox="true"/>
          <p:nvPr/>
        </p:nvSpPr>
        <p:spPr>
          <a:xfrm>
            <a:off x="2022040" y="1415869"/>
            <a:ext cx="1559110" cy="728982"/>
          </a:xfrm>
          <a:prstGeom prst="rect">
            <a:avLst/>
          </a:prstGeom>
          <a:noFill/>
        </p:spPr>
        <p:txBody>
          <a:bodyPr wrap="square" rtlCol="false">
            <a:spAutoFit/>
          </a:bodyPr>
          <a:lstStyle/>
          <a:p>
            <a:pPr>
              <a:lnSpc>
                <a:spcPct val="120000"/>
              </a:lnSpc>
            </a:pPr>
            <a:r>
              <a:rPr lang="zh-CN" altLang="en-US" dirty="false">
                <a:latin typeface="+mn-ea"/>
              </a:rPr>
              <a:t>此处添加文字</a:t>
            </a:r>
            <a:endParaRPr lang="en-US" altLang="zh-CN" dirty="false">
              <a:latin typeface="+mn-ea"/>
            </a:endParaRPr>
          </a:p>
          <a:p>
            <a:pPr>
              <a:lnSpc>
                <a:spcPct val="120000"/>
              </a:lnSpc>
            </a:pPr>
            <a:r>
              <a:rPr lang="zh-CN" altLang="en-US" dirty="false">
                <a:latin typeface="+mn-ea"/>
              </a:rPr>
              <a:t>此处添加文字</a:t>
            </a:r>
            <a:endParaRPr lang="zh-CN" altLang="en-US" dirty="false">
              <a:latin typeface="+mn-ea"/>
            </a:endParaRPr>
          </a:p>
        </p:txBody>
      </p:sp>
      <p:sp>
        <p:nvSpPr>
          <p:cNvPr id="586" name="椭圆 21"/>
          <p:cNvSpPr/>
          <p:nvPr/>
        </p:nvSpPr>
        <p:spPr>
          <a:xfrm>
            <a:off x="1651503" y="4276563"/>
            <a:ext cx="206829" cy="20682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87" name="椭圆 22"/>
          <p:cNvSpPr/>
          <p:nvPr/>
        </p:nvSpPr>
        <p:spPr>
          <a:xfrm>
            <a:off x="3780484" y="4276563"/>
            <a:ext cx="206829" cy="20682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88" name="文本框 23"/>
          <p:cNvSpPr txBox="true"/>
          <p:nvPr/>
        </p:nvSpPr>
        <p:spPr>
          <a:xfrm>
            <a:off x="577818" y="4679281"/>
            <a:ext cx="1559110" cy="728982"/>
          </a:xfrm>
          <a:prstGeom prst="rect">
            <a:avLst/>
          </a:prstGeom>
          <a:noFill/>
        </p:spPr>
        <p:txBody>
          <a:bodyPr wrap="square" rtlCol="false">
            <a:spAutoFit/>
          </a:bodyPr>
          <a:lstStyle/>
          <a:p>
            <a:pPr>
              <a:lnSpc>
                <a:spcPct val="120000"/>
              </a:lnSpc>
            </a:pPr>
            <a:r>
              <a:rPr lang="zh-CN" altLang="en-US" dirty="false">
                <a:latin typeface="+mn-ea"/>
              </a:rPr>
              <a:t>此处添加文字</a:t>
            </a:r>
            <a:endParaRPr lang="en-US" altLang="zh-CN" dirty="false">
              <a:latin typeface="+mn-ea"/>
            </a:endParaRPr>
          </a:p>
          <a:p>
            <a:pPr>
              <a:lnSpc>
                <a:spcPct val="120000"/>
              </a:lnSpc>
            </a:pPr>
            <a:r>
              <a:rPr lang="zh-CN" altLang="en-US" dirty="false">
                <a:latin typeface="+mn-ea"/>
              </a:rPr>
              <a:t>此处添加文字</a:t>
            </a:r>
            <a:endParaRPr lang="zh-CN" altLang="en-US" dirty="false">
              <a:latin typeface="+mn-ea"/>
            </a:endParaRPr>
          </a:p>
        </p:txBody>
      </p:sp>
      <p:sp>
        <p:nvSpPr>
          <p:cNvPr id="589" name="椭圆 38"/>
          <p:cNvSpPr/>
          <p:nvPr/>
        </p:nvSpPr>
        <p:spPr>
          <a:xfrm>
            <a:off x="8297353" y="2657819"/>
            <a:ext cx="1911927" cy="1911927"/>
          </a:xfrm>
          <a:prstGeom prst="ellipse">
            <a:avLst/>
          </a:prstGeom>
          <a:gradFill flip="none" rotWithShape="true">
            <a:gsLst>
              <a:gs pos="91000">
                <a:schemeClr val="accent1">
                  <a:alpha val="13000"/>
                </a:schemeClr>
              </a:gs>
              <a:gs pos="69000">
                <a:schemeClr val="accent1">
                  <a:alpha val="10000"/>
                </a:schemeClr>
              </a:gs>
            </a:gsLst>
            <a:path path="shape">
              <a:fillToRect l="50000" t="50000" r="50000" b="50000"/>
            </a:path>
            <a:tileRect/>
          </a:gradFill>
          <a:ln w="15875">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ln>
                <a:solidFill>
                  <a:schemeClr val="bg1">
                    <a:lumMod val="50000"/>
                  </a:schemeClr>
                </a:solidFill>
              </a:ln>
              <a:noFill/>
            </a:endParaRPr>
          </a:p>
        </p:txBody>
      </p:sp>
      <p:sp>
        <p:nvSpPr>
          <p:cNvPr id="590" name="文本框 24"/>
          <p:cNvSpPr txBox="true"/>
          <p:nvPr/>
        </p:nvSpPr>
        <p:spPr>
          <a:xfrm>
            <a:off x="3600200" y="4679281"/>
            <a:ext cx="1559110" cy="728982"/>
          </a:xfrm>
          <a:prstGeom prst="rect">
            <a:avLst/>
          </a:prstGeom>
          <a:noFill/>
        </p:spPr>
        <p:txBody>
          <a:bodyPr wrap="square" rtlCol="false">
            <a:spAutoFit/>
          </a:bodyPr>
          <a:lstStyle/>
          <a:p>
            <a:pPr>
              <a:lnSpc>
                <a:spcPct val="120000"/>
              </a:lnSpc>
            </a:pPr>
            <a:r>
              <a:rPr lang="zh-CN" altLang="en-US" dirty="false">
                <a:latin typeface="+mn-ea"/>
              </a:rPr>
              <a:t>此处添加文字</a:t>
            </a:r>
            <a:endParaRPr lang="en-US" altLang="zh-CN" dirty="false">
              <a:latin typeface="+mn-ea"/>
            </a:endParaRPr>
          </a:p>
          <a:p>
            <a:pPr>
              <a:lnSpc>
                <a:spcPct val="120000"/>
              </a:lnSpc>
            </a:pPr>
            <a:r>
              <a:rPr lang="zh-CN" altLang="en-US" dirty="false">
                <a:latin typeface="+mn-ea"/>
              </a:rPr>
              <a:t>此处添加文字</a:t>
            </a:r>
            <a:endParaRPr lang="zh-CN" altLang="en-US" dirty="false">
              <a:latin typeface="+mn-ea"/>
            </a:endParaRPr>
          </a:p>
        </p:txBody>
      </p:sp>
      <p:sp>
        <p:nvSpPr>
          <p:cNvPr id="591" name="椭圆 37"/>
          <p:cNvSpPr/>
          <p:nvPr/>
        </p:nvSpPr>
        <p:spPr>
          <a:xfrm>
            <a:off x="7964844" y="2325310"/>
            <a:ext cx="2576946" cy="2576946"/>
          </a:xfrm>
          <a:prstGeom prst="ellipse">
            <a:avLst/>
          </a:prstGeom>
          <a:gradFill flip="none" rotWithShape="true">
            <a:gsLst>
              <a:gs pos="91000">
                <a:schemeClr val="accent1">
                  <a:alpha val="12000"/>
                </a:schemeClr>
              </a:gs>
              <a:gs pos="69000">
                <a:schemeClr val="accent1">
                  <a:alpha val="0"/>
                </a:schemeClr>
              </a:gs>
            </a:gsLst>
            <a:path path="shape">
              <a:fillToRect l="50000" t="50000" r="50000" b="50000"/>
            </a:path>
            <a:tileRect/>
          </a:gra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ln>
                <a:solidFill>
                  <a:schemeClr val="bg1">
                    <a:lumMod val="50000"/>
                  </a:schemeClr>
                </a:solidFill>
              </a:ln>
              <a:noFill/>
            </a:endParaRPr>
          </a:p>
        </p:txBody>
      </p:sp>
      <p:sp>
        <p:nvSpPr>
          <p:cNvPr id="592" name="椭圆 40"/>
          <p:cNvSpPr/>
          <p:nvPr/>
        </p:nvSpPr>
        <p:spPr>
          <a:xfrm>
            <a:off x="8590535" y="2951001"/>
            <a:ext cx="1325562" cy="132556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r>
              <a:rPr lang="zh-CN" altLang="en-US" sz="2200" dirty="false">
                <a:latin typeface="+mn-ea"/>
              </a:rPr>
              <a:t>国外</a:t>
            </a:r>
            <a:endParaRPr lang="zh-CN" altLang="en-US" sz="2200" dirty="false">
              <a:latin typeface="+mn-ea"/>
            </a:endParaRPr>
          </a:p>
        </p:txBody>
      </p:sp>
      <p:sp>
        <p:nvSpPr>
          <p:cNvPr id="593" name="椭圆 41"/>
          <p:cNvSpPr/>
          <p:nvPr/>
        </p:nvSpPr>
        <p:spPr>
          <a:xfrm>
            <a:off x="9149903" y="2221894"/>
            <a:ext cx="206829" cy="2068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94" name="文本框 42"/>
          <p:cNvSpPr txBox="true"/>
          <p:nvPr/>
        </p:nvSpPr>
        <p:spPr>
          <a:xfrm>
            <a:off x="8473760" y="1415869"/>
            <a:ext cx="1559110" cy="728982"/>
          </a:xfrm>
          <a:prstGeom prst="rect">
            <a:avLst/>
          </a:prstGeom>
          <a:noFill/>
        </p:spPr>
        <p:txBody>
          <a:bodyPr wrap="square" rtlCol="false">
            <a:spAutoFit/>
          </a:bodyPr>
          <a:lstStyle/>
          <a:p>
            <a:pPr>
              <a:lnSpc>
                <a:spcPct val="120000"/>
              </a:lnSpc>
            </a:pPr>
            <a:r>
              <a:rPr lang="zh-CN" altLang="en-US" dirty="false">
                <a:latin typeface="+mn-ea"/>
              </a:rPr>
              <a:t>此处添加文字</a:t>
            </a:r>
            <a:endParaRPr lang="en-US" altLang="zh-CN" dirty="false">
              <a:latin typeface="+mn-ea"/>
            </a:endParaRPr>
          </a:p>
          <a:p>
            <a:pPr>
              <a:lnSpc>
                <a:spcPct val="120000"/>
              </a:lnSpc>
            </a:pPr>
            <a:r>
              <a:rPr lang="zh-CN" altLang="en-US" dirty="false">
                <a:latin typeface="+mn-ea"/>
              </a:rPr>
              <a:t>此处添加文字</a:t>
            </a:r>
            <a:endParaRPr lang="zh-CN" altLang="en-US" dirty="false">
              <a:latin typeface="+mn-ea"/>
            </a:endParaRPr>
          </a:p>
        </p:txBody>
      </p:sp>
      <p:sp>
        <p:nvSpPr>
          <p:cNvPr id="595" name="椭圆 43"/>
          <p:cNvSpPr/>
          <p:nvPr/>
        </p:nvSpPr>
        <p:spPr>
          <a:xfrm>
            <a:off x="8103223" y="4276563"/>
            <a:ext cx="206829" cy="2068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96" name="椭圆 44"/>
          <p:cNvSpPr/>
          <p:nvPr/>
        </p:nvSpPr>
        <p:spPr>
          <a:xfrm>
            <a:off x="10232204" y="4276563"/>
            <a:ext cx="206829" cy="2068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597" name="文本框 45"/>
          <p:cNvSpPr txBox="true"/>
          <p:nvPr/>
        </p:nvSpPr>
        <p:spPr>
          <a:xfrm>
            <a:off x="7029538" y="4679281"/>
            <a:ext cx="1559110" cy="728982"/>
          </a:xfrm>
          <a:prstGeom prst="rect">
            <a:avLst/>
          </a:prstGeom>
          <a:noFill/>
        </p:spPr>
        <p:txBody>
          <a:bodyPr wrap="square" rtlCol="false">
            <a:spAutoFit/>
          </a:bodyPr>
          <a:lstStyle/>
          <a:p>
            <a:pPr>
              <a:lnSpc>
                <a:spcPct val="120000"/>
              </a:lnSpc>
            </a:pPr>
            <a:r>
              <a:rPr lang="zh-CN" altLang="en-US" dirty="false">
                <a:latin typeface="+mn-ea"/>
              </a:rPr>
              <a:t>此处添加文字</a:t>
            </a:r>
            <a:endParaRPr lang="en-US" altLang="zh-CN" dirty="false">
              <a:latin typeface="+mn-ea"/>
            </a:endParaRPr>
          </a:p>
          <a:p>
            <a:pPr>
              <a:lnSpc>
                <a:spcPct val="120000"/>
              </a:lnSpc>
            </a:pPr>
            <a:r>
              <a:rPr lang="zh-CN" altLang="en-US" dirty="false">
                <a:latin typeface="+mn-ea"/>
              </a:rPr>
              <a:t>此处添加文字</a:t>
            </a:r>
            <a:endParaRPr lang="zh-CN" altLang="en-US" dirty="false">
              <a:latin typeface="+mn-ea"/>
            </a:endParaRPr>
          </a:p>
        </p:txBody>
      </p:sp>
      <p:sp>
        <p:nvSpPr>
          <p:cNvPr id="598" name="文本框 46"/>
          <p:cNvSpPr txBox="true"/>
          <p:nvPr/>
        </p:nvSpPr>
        <p:spPr>
          <a:xfrm>
            <a:off x="10051920" y="4679281"/>
            <a:ext cx="1559110" cy="728982"/>
          </a:xfrm>
          <a:prstGeom prst="rect">
            <a:avLst/>
          </a:prstGeom>
          <a:noFill/>
        </p:spPr>
        <p:txBody>
          <a:bodyPr wrap="square" rtlCol="false">
            <a:spAutoFit/>
          </a:bodyPr>
          <a:lstStyle/>
          <a:p>
            <a:pPr>
              <a:lnSpc>
                <a:spcPct val="120000"/>
              </a:lnSpc>
            </a:pPr>
            <a:r>
              <a:rPr lang="zh-CN" altLang="en-US" dirty="false">
                <a:latin typeface="+mn-ea"/>
              </a:rPr>
              <a:t>此处添加文字</a:t>
            </a:r>
            <a:endParaRPr lang="en-US" altLang="zh-CN" dirty="false">
              <a:latin typeface="+mn-ea"/>
            </a:endParaRPr>
          </a:p>
          <a:p>
            <a:pPr>
              <a:lnSpc>
                <a:spcPct val="120000"/>
              </a:lnSpc>
            </a:pPr>
            <a:r>
              <a:rPr lang="zh-CN" altLang="en-US" dirty="false">
                <a:latin typeface="+mn-ea"/>
              </a:rPr>
              <a:t>此处添加文字</a:t>
            </a:r>
            <a:endParaRPr lang="zh-CN" altLang="en-US" dirty="false">
              <a:latin typeface="+mn-ea"/>
            </a:endParaRPr>
          </a:p>
        </p:txBody>
      </p:sp>
      <p:grpSp>
        <p:nvGrpSpPr>
          <p:cNvPr id="599" name="组合 61"/>
          <p:cNvGrpSpPr/>
          <p:nvPr/>
        </p:nvGrpSpPr>
        <p:grpSpPr>
          <a:xfrm>
            <a:off x="5707176" y="3001233"/>
            <a:ext cx="817434" cy="817434"/>
            <a:chOff x="5732591" y="3020283"/>
            <a:chExt cx="817434" cy="817434"/>
          </a:xfrm>
        </p:grpSpPr>
        <p:sp>
          <p:nvSpPr>
            <p:cNvPr id="600" name="椭圆 55"/>
            <p:cNvSpPr/>
            <p:nvPr/>
          </p:nvSpPr>
          <p:spPr>
            <a:xfrm>
              <a:off x="5792916" y="3080608"/>
              <a:ext cx="696784" cy="69678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i="true" dirty="false">
                <a:latin typeface="+mn-ea"/>
              </a:endParaRPr>
            </a:p>
          </p:txBody>
        </p:sp>
        <p:sp>
          <p:nvSpPr>
            <p:cNvPr id="601" name="椭圆 57"/>
            <p:cNvSpPr/>
            <p:nvPr/>
          </p:nvSpPr>
          <p:spPr>
            <a:xfrm>
              <a:off x="5732591" y="3020283"/>
              <a:ext cx="817434" cy="817434"/>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i="true" dirty="false">
                <a:latin typeface="+mn-ea"/>
              </a:endParaRPr>
            </a:p>
          </p:txBody>
        </p:sp>
        <p:sp>
          <p:nvSpPr>
            <p:cNvPr id="602" name="文本框 58"/>
            <p:cNvSpPr txBox="true"/>
            <p:nvPr/>
          </p:nvSpPr>
          <p:spPr>
            <a:xfrm>
              <a:off x="5840524" y="3167390"/>
              <a:ext cx="626966" cy="523220"/>
            </a:xfrm>
            <a:prstGeom prst="rect">
              <a:avLst/>
            </a:prstGeom>
            <a:noFill/>
          </p:spPr>
          <p:txBody>
            <a:bodyPr wrap="square" rtlCol="false">
              <a:spAutoFit/>
            </a:bodyPr>
            <a:lstStyle/>
            <a:p>
              <a:pPr/>
              <a:r>
                <a:rPr lang="en-US" altLang="zh-CN" sz="2800" i="true" dirty="false">
                  <a:solidFill>
                    <a:schemeClr val="bg1"/>
                  </a:solidFill>
                </a:rPr>
                <a:t>VS</a:t>
              </a:r>
              <a:endParaRPr lang="zh-CN" altLang="en-US" sz="2800" i="true" dirty="false">
                <a:solidFill>
                  <a:schemeClr val="bg1"/>
                </a:solidFill>
              </a:endParaRPr>
            </a:p>
          </p:txBody>
        </p:sp>
      </p:grpSp>
      <p:cxnSp>
        <p:nvCxnSpPr>
          <p:cNvPr id="603" name="直接箭头连接符 65"/>
          <p:cNvCxnSpPr/>
          <p:nvPr/>
        </p:nvCxnSpPr>
        <p:spPr>
          <a:xfrm flipH="true">
            <a:off x="4794337" y="3121194"/>
            <a:ext cx="651848" cy="0"/>
          </a:xfrm>
          <a:prstGeom prst="straightConnector1">
            <a:avLst/>
          </a:prstGeom>
          <a:ln w="31750" cap="rnd">
            <a:gradFill>
              <a:gsLst>
                <a:gs pos="5000">
                  <a:schemeClr val="bg1">
                    <a:lumMod val="75000"/>
                    <a:alpha val="10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604" name="直接箭头连接符 67"/>
          <p:cNvCxnSpPr/>
          <p:nvPr/>
        </p:nvCxnSpPr>
        <p:spPr>
          <a:xfrm>
            <a:off x="6827935" y="3693217"/>
            <a:ext cx="651848" cy="0"/>
          </a:xfrm>
          <a:prstGeom prst="straightConnector1">
            <a:avLst/>
          </a:prstGeom>
          <a:ln w="31750" cap="rnd">
            <a:gradFill>
              <a:gsLst>
                <a:gs pos="5000">
                  <a:schemeClr val="bg1">
                    <a:lumMod val="75000"/>
                    <a:alpha val="10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4.xml><?xml version="1.0" encoding="utf-8"?>
<p:sld xmlns:a="http://schemas.openxmlformats.org/drawingml/2006/main" xmlns:p="http://schemas.openxmlformats.org/presentationml/2006/main">
  <p:cSld>
    <p:bg>
      <p:bgPr>
        <a:solidFill>
          <a:schemeClr val="bg1">
            <a:lumMod val="95000"/>
          </a:schemeClr>
        </a:solidFill>
        <a:effectLst/>
      </p:bgPr>
    </p:bg>
    <p:spTree>
      <p:nvGrpSpPr>
        <p:cNvPr id="605" name=""/>
        <p:cNvGrpSpPr/>
        <p:nvPr/>
      </p:nvGrpSpPr>
      <p:grpSpPr>
        <a:xfrm>
          <a:off x="0" y="0"/>
          <a:ext cx="0" cy="0"/>
          <a:chOff x="0" y="0"/>
          <a:chExt cx="0" cy="0"/>
        </a:xfrm>
      </p:grpSpPr>
      <p:sp>
        <p:nvSpPr>
          <p:cNvPr id="606" name="文本占位符 1"/>
          <p:cNvSpPr>
            <a:spLocks noGrp="true"/>
          </p:cNvSpPr>
          <p:nvPr>
            <p:ph type="body" sz="quarter" idx="12"/>
          </p:nvPr>
        </p:nvSpPr>
        <p:spPr/>
        <p:txBody>
          <a:bodyPr>
            <a:spAutoFit/>
          </a:bodyPr>
          <a:lstStyle/>
          <a:p>
            <a:pPr marL="0" indent="0">
              <a:buNone/>
            </a:pPr>
            <a:r>
              <a:rPr lang="zh-CN" altLang="en-US" dirty="false"/>
              <a:t>正反观点对比页</a:t>
            </a:r>
            <a:endParaRPr lang="zh-CN" altLang="en-US" dirty="false"/>
          </a:p>
        </p:txBody>
      </p:sp>
      <p:grpSp>
        <p:nvGrpSpPr>
          <p:cNvPr id="607" name="组合 5"/>
          <p:cNvGrpSpPr/>
          <p:nvPr/>
        </p:nvGrpSpPr>
        <p:grpSpPr>
          <a:xfrm>
            <a:off x="1199159" y="1524000"/>
            <a:ext cx="4638935" cy="3810000"/>
            <a:chOff x="1199159" y="1524000"/>
            <a:chExt cx="4638935" cy="3810000"/>
          </a:xfrm>
        </p:grpSpPr>
        <p:sp>
          <p:nvSpPr>
            <p:cNvPr id="608" name="矩形: 圆角 2"/>
            <p:cNvSpPr/>
            <p:nvPr/>
          </p:nvSpPr>
          <p:spPr>
            <a:xfrm>
              <a:off x="1199159" y="1828800"/>
              <a:ext cx="4638935" cy="3505200"/>
            </a:xfrm>
            <a:prstGeom prst="roundRect">
              <a:avLst>
                <a:gd name="adj" fmla="val 7246"/>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609" name="组合 7"/>
            <p:cNvGrpSpPr/>
            <p:nvPr/>
          </p:nvGrpSpPr>
          <p:grpSpPr>
            <a:xfrm>
              <a:off x="1347432" y="1524000"/>
              <a:ext cx="609600" cy="609600"/>
              <a:chOff x="1219200" y="1181100"/>
              <a:chExt cx="609600" cy="609600"/>
            </a:xfrm>
          </p:grpSpPr>
          <p:sp>
            <p:nvSpPr>
              <p:cNvPr id="610" name="椭圆 4"/>
              <p:cNvSpPr/>
              <p:nvPr/>
            </p:nvSpPr>
            <p:spPr>
              <a:xfrm>
                <a:off x="1219200" y="1181100"/>
                <a:ext cx="609600" cy="6096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611" name="任意多边形: 形状 6"/>
              <p:cNvSpPr>
                <a:spLocks noChangeAspect="true"/>
              </p:cNvSpPr>
              <p:nvPr/>
            </p:nvSpPr>
            <p:spPr bwMode="auto">
              <a:xfrm flipH="true">
                <a:off x="1370301" y="1292204"/>
                <a:ext cx="307398" cy="387393"/>
              </a:xfrm>
              <a:custGeom>
                <a:avLst/>
                <a:gdLst>
                  <a:gd name="T0" fmla="*/ 93 w 164"/>
                  <a:gd name="T1" fmla="*/ 207 h 207"/>
                  <a:gd name="T2" fmla="*/ 63 w 164"/>
                  <a:gd name="T3" fmla="*/ 207 h 207"/>
                  <a:gd name="T4" fmla="*/ 33 w 164"/>
                  <a:gd name="T5" fmla="*/ 187 h 207"/>
                  <a:gd name="T6" fmla="*/ 17 w 164"/>
                  <a:gd name="T7" fmla="*/ 166 h 207"/>
                  <a:gd name="T8" fmla="*/ 10 w 164"/>
                  <a:gd name="T9" fmla="*/ 160 h 207"/>
                  <a:gd name="T10" fmla="*/ 5 w 164"/>
                  <a:gd name="T11" fmla="*/ 145 h 207"/>
                  <a:gd name="T12" fmla="*/ 6 w 164"/>
                  <a:gd name="T13" fmla="*/ 136 h 207"/>
                  <a:gd name="T14" fmla="*/ 0 w 164"/>
                  <a:gd name="T15" fmla="*/ 116 h 207"/>
                  <a:gd name="T16" fmla="*/ 18 w 164"/>
                  <a:gd name="T17" fmla="*/ 88 h 207"/>
                  <a:gd name="T18" fmla="*/ 50 w 164"/>
                  <a:gd name="T19" fmla="*/ 80 h 207"/>
                  <a:gd name="T20" fmla="*/ 49 w 164"/>
                  <a:gd name="T21" fmla="*/ 78 h 207"/>
                  <a:gd name="T22" fmla="*/ 45 w 164"/>
                  <a:gd name="T23" fmla="*/ 72 h 207"/>
                  <a:gd name="T24" fmla="*/ 43 w 164"/>
                  <a:gd name="T25" fmla="*/ 68 h 207"/>
                  <a:gd name="T26" fmla="*/ 36 w 164"/>
                  <a:gd name="T27" fmla="*/ 30 h 207"/>
                  <a:gd name="T28" fmla="*/ 61 w 164"/>
                  <a:gd name="T29" fmla="*/ 0 h 207"/>
                  <a:gd name="T30" fmla="*/ 71 w 164"/>
                  <a:gd name="T31" fmla="*/ 6 h 207"/>
                  <a:gd name="T32" fmla="*/ 75 w 164"/>
                  <a:gd name="T33" fmla="*/ 14 h 207"/>
                  <a:gd name="T34" fmla="*/ 124 w 164"/>
                  <a:gd name="T35" fmla="*/ 87 h 207"/>
                  <a:gd name="T36" fmla="*/ 141 w 164"/>
                  <a:gd name="T37" fmla="*/ 97 h 207"/>
                  <a:gd name="T38" fmla="*/ 148 w 164"/>
                  <a:gd name="T39" fmla="*/ 98 h 207"/>
                  <a:gd name="T40" fmla="*/ 156 w 164"/>
                  <a:gd name="T41" fmla="*/ 98 h 207"/>
                  <a:gd name="T42" fmla="*/ 163 w 164"/>
                  <a:gd name="T43" fmla="*/ 120 h 207"/>
                  <a:gd name="T44" fmla="*/ 164 w 164"/>
                  <a:gd name="T45" fmla="*/ 152 h 207"/>
                  <a:gd name="T46" fmla="*/ 163 w 164"/>
                  <a:gd name="T47" fmla="*/ 172 h 207"/>
                  <a:gd name="T48" fmla="*/ 156 w 164"/>
                  <a:gd name="T49" fmla="*/ 187 h 207"/>
                  <a:gd name="T50" fmla="*/ 139 w 164"/>
                  <a:gd name="T51" fmla="*/ 187 h 207"/>
                  <a:gd name="T52" fmla="*/ 113 w 164"/>
                  <a:gd name="T53" fmla="*/ 203 h 207"/>
                  <a:gd name="T54" fmla="*/ 106 w 164"/>
                  <a:gd name="T55" fmla="*/ 206 h 207"/>
                  <a:gd name="T56" fmla="*/ 102 w 164"/>
                  <a:gd name="T57" fmla="*/ 207 h 207"/>
                  <a:gd name="T58" fmla="*/ 93 w 164"/>
                  <a:gd name="T59" fmla="*/ 20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207">
                    <a:moveTo>
                      <a:pt x="93" y="207"/>
                    </a:moveTo>
                    <a:lnTo>
                      <a:pt x="63" y="207"/>
                    </a:lnTo>
                    <a:cubicBezTo>
                      <a:pt x="40" y="207"/>
                      <a:pt x="34" y="195"/>
                      <a:pt x="33" y="187"/>
                    </a:cubicBezTo>
                    <a:cubicBezTo>
                      <a:pt x="23" y="184"/>
                      <a:pt x="17" y="177"/>
                      <a:pt x="17" y="166"/>
                    </a:cubicBezTo>
                    <a:cubicBezTo>
                      <a:pt x="14" y="164"/>
                      <a:pt x="11" y="162"/>
                      <a:pt x="10" y="160"/>
                    </a:cubicBezTo>
                    <a:cubicBezTo>
                      <a:pt x="6" y="156"/>
                      <a:pt x="5" y="151"/>
                      <a:pt x="5" y="145"/>
                    </a:cubicBezTo>
                    <a:cubicBezTo>
                      <a:pt x="5" y="142"/>
                      <a:pt x="5" y="139"/>
                      <a:pt x="6" y="136"/>
                    </a:cubicBezTo>
                    <a:cubicBezTo>
                      <a:pt x="2" y="130"/>
                      <a:pt x="0" y="123"/>
                      <a:pt x="0" y="116"/>
                    </a:cubicBezTo>
                    <a:cubicBezTo>
                      <a:pt x="0" y="108"/>
                      <a:pt x="3" y="96"/>
                      <a:pt x="18" y="88"/>
                    </a:cubicBezTo>
                    <a:cubicBezTo>
                      <a:pt x="26" y="83"/>
                      <a:pt x="37" y="80"/>
                      <a:pt x="50" y="80"/>
                    </a:cubicBezTo>
                    <a:cubicBezTo>
                      <a:pt x="50" y="79"/>
                      <a:pt x="49" y="78"/>
                      <a:pt x="49" y="78"/>
                    </a:cubicBezTo>
                    <a:cubicBezTo>
                      <a:pt x="48" y="76"/>
                      <a:pt x="47" y="74"/>
                      <a:pt x="45" y="72"/>
                    </a:cubicBezTo>
                    <a:lnTo>
                      <a:pt x="43" y="68"/>
                    </a:lnTo>
                    <a:cubicBezTo>
                      <a:pt x="37" y="55"/>
                      <a:pt x="36" y="36"/>
                      <a:pt x="36" y="30"/>
                    </a:cubicBezTo>
                    <a:cubicBezTo>
                      <a:pt x="36" y="14"/>
                      <a:pt x="50" y="0"/>
                      <a:pt x="61" y="0"/>
                    </a:cubicBezTo>
                    <a:cubicBezTo>
                      <a:pt x="65" y="0"/>
                      <a:pt x="69" y="2"/>
                      <a:pt x="71" y="6"/>
                    </a:cubicBezTo>
                    <a:cubicBezTo>
                      <a:pt x="72" y="8"/>
                      <a:pt x="73" y="11"/>
                      <a:pt x="75" y="14"/>
                    </a:cubicBezTo>
                    <a:cubicBezTo>
                      <a:pt x="81" y="31"/>
                      <a:pt x="97" y="69"/>
                      <a:pt x="124" y="87"/>
                    </a:cubicBezTo>
                    <a:cubicBezTo>
                      <a:pt x="129" y="90"/>
                      <a:pt x="139" y="96"/>
                      <a:pt x="141" y="97"/>
                    </a:cubicBezTo>
                    <a:cubicBezTo>
                      <a:pt x="142" y="98"/>
                      <a:pt x="145" y="98"/>
                      <a:pt x="148" y="98"/>
                    </a:cubicBezTo>
                    <a:lnTo>
                      <a:pt x="156" y="98"/>
                    </a:lnTo>
                    <a:cubicBezTo>
                      <a:pt x="162" y="98"/>
                      <a:pt x="163" y="103"/>
                      <a:pt x="163" y="120"/>
                    </a:cubicBezTo>
                    <a:cubicBezTo>
                      <a:pt x="163" y="129"/>
                      <a:pt x="164" y="141"/>
                      <a:pt x="164" y="152"/>
                    </a:cubicBezTo>
                    <a:cubicBezTo>
                      <a:pt x="164" y="160"/>
                      <a:pt x="164" y="167"/>
                      <a:pt x="163" y="172"/>
                    </a:cubicBezTo>
                    <a:cubicBezTo>
                      <a:pt x="163" y="180"/>
                      <a:pt x="163" y="187"/>
                      <a:pt x="156" y="187"/>
                    </a:cubicBezTo>
                    <a:lnTo>
                      <a:pt x="139" y="187"/>
                    </a:lnTo>
                    <a:cubicBezTo>
                      <a:pt x="131" y="195"/>
                      <a:pt x="122" y="199"/>
                      <a:pt x="113" y="203"/>
                    </a:cubicBezTo>
                    <a:cubicBezTo>
                      <a:pt x="111" y="204"/>
                      <a:pt x="108" y="205"/>
                      <a:pt x="106" y="206"/>
                    </a:cubicBezTo>
                    <a:cubicBezTo>
                      <a:pt x="104" y="206"/>
                      <a:pt x="103" y="207"/>
                      <a:pt x="102" y="207"/>
                    </a:cubicBezTo>
                    <a:cubicBezTo>
                      <a:pt x="98" y="207"/>
                      <a:pt x="95" y="207"/>
                      <a:pt x="93" y="207"/>
                    </a:cubicBezTo>
                    <a:close/>
                  </a:path>
                </a:pathLst>
              </a:custGeom>
              <a:solidFill>
                <a:schemeClr val="bg1"/>
              </a:solidFill>
              <a:ln>
                <a:noFill/>
              </a:ln>
            </p:spPr>
            <p:txBody>
              <a:bodyPr/>
              <a:lstStyle/>
              <a:p>
                <a:pPr/>
                <a:endParaRPr lang="zh-CN" altLang="en-US"/>
              </a:p>
            </p:txBody>
          </p:sp>
        </p:grpSp>
        <p:grpSp>
          <p:nvGrpSpPr>
            <p:cNvPr id="612" name="组合 22"/>
            <p:cNvGrpSpPr/>
            <p:nvPr/>
          </p:nvGrpSpPr>
          <p:grpSpPr>
            <a:xfrm>
              <a:off x="1473584" y="2252623"/>
              <a:ext cx="4118599" cy="2657554"/>
              <a:chOff x="1467967" y="1864667"/>
              <a:chExt cx="4113519" cy="2657554"/>
            </a:xfrm>
          </p:grpSpPr>
          <p:sp>
            <p:nvSpPr>
              <p:cNvPr id="613" name="文本框 16"/>
              <p:cNvSpPr txBox="true"/>
              <p:nvPr/>
            </p:nvSpPr>
            <p:spPr>
              <a:xfrm>
                <a:off x="1467967" y="1864667"/>
                <a:ext cx="2112671" cy="430887"/>
              </a:xfrm>
              <a:prstGeom prst="rect">
                <a:avLst/>
              </a:prstGeom>
              <a:noFill/>
            </p:spPr>
            <p:txBody>
              <a:bodyPr wrap="square" rtlCol="false">
                <a:spAutoFit/>
              </a:bodyPr>
              <a:lstStyle/>
              <a:p>
                <a:pPr/>
                <a:r>
                  <a:rPr lang="zh-CN" altLang="en-US" sz="2200" b="true" dirty="false">
                    <a:latin typeface="+mn-ea"/>
                  </a:rPr>
                  <a:t>添加正方观点</a:t>
                </a:r>
                <a:endParaRPr lang="zh-CN" altLang="en-US" sz="2200" b="true" dirty="false">
                  <a:latin typeface="+mn-ea"/>
                </a:endParaRPr>
              </a:p>
            </p:txBody>
          </p:sp>
          <p:sp>
            <p:nvSpPr>
              <p:cNvPr id="614" name="文本框 19"/>
              <p:cNvSpPr txBox="true"/>
              <p:nvPr/>
            </p:nvSpPr>
            <p:spPr>
              <a:xfrm>
                <a:off x="1467967" y="2463644"/>
                <a:ext cx="4113519" cy="2058577"/>
              </a:xfrm>
              <a:prstGeom prst="rect">
                <a:avLst/>
              </a:prstGeom>
              <a:noFill/>
            </p:spPr>
            <p:txBody>
              <a:bodyPr wrap="square" rtlCol="false">
                <a:spAutoFit/>
              </a:bodyPr>
              <a:lstStyle/>
              <a:p>
                <a:pPr>
                  <a:lnSpc>
                    <a:spcPct val="120000"/>
                  </a:lnSpc>
                </a:pPr>
                <a:r>
                  <a:rPr lang="zh-CN" altLang="en-US" dirty="false">
                    <a:latin typeface="+mn-ea"/>
                  </a:rPr>
                  <a:t>添加介绍文字。华中科技大学位于湖北省武汉市是中华人民共和国教育部直属的综合性研究型全国重点大学。华中科技大学位于湖北省武汉市是中华人民共和国教育部直属的综合性研究型全国重点大学</a:t>
                </a:r>
                <a:endParaRPr lang="zh-CN" altLang="en-US" dirty="false">
                  <a:latin typeface="+mn-ea"/>
                </a:endParaRPr>
              </a:p>
            </p:txBody>
          </p:sp>
          <p:cxnSp>
            <p:nvCxnSpPr>
              <p:cNvPr id="615" name="直接连接符 21"/>
              <p:cNvCxnSpPr/>
              <p:nvPr/>
            </p:nvCxnSpPr>
            <p:spPr>
              <a:xfrm>
                <a:off x="1565786" y="2397171"/>
                <a:ext cx="647401" cy="0"/>
              </a:xfrm>
              <a:prstGeom prst="line">
                <a:avLst/>
              </a:prstGeom>
              <a:ln w="50800"/>
            </p:spPr>
            <p:style>
              <a:lnRef idx="1">
                <a:schemeClr val="accent1"/>
              </a:lnRef>
              <a:fillRef idx="0">
                <a:schemeClr val="accent1"/>
              </a:fillRef>
              <a:effectRef idx="0">
                <a:schemeClr val="accent1"/>
              </a:effectRef>
              <a:fontRef idx="minor">
                <a:schemeClr val="tx1"/>
              </a:fontRef>
            </p:style>
          </p:cxnSp>
        </p:grpSp>
      </p:grpSp>
      <p:sp>
        <p:nvSpPr>
          <p:cNvPr id="616" name="矩形: 圆角 29"/>
          <p:cNvSpPr/>
          <p:nvPr/>
        </p:nvSpPr>
        <p:spPr>
          <a:xfrm>
            <a:off x="6708775" y="1828800"/>
            <a:ext cx="4638935" cy="3505200"/>
          </a:xfrm>
          <a:prstGeom prst="roundRect">
            <a:avLst>
              <a:gd name="adj" fmla="val 7246"/>
            </a:avLst>
          </a:prstGeom>
          <a:solidFill>
            <a:schemeClr val="bg1"/>
          </a:solidFill>
          <a:ln w="254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617" name="组合 31"/>
          <p:cNvGrpSpPr/>
          <p:nvPr/>
        </p:nvGrpSpPr>
        <p:grpSpPr>
          <a:xfrm>
            <a:off x="6983200" y="2252623"/>
            <a:ext cx="4118599" cy="2657554"/>
            <a:chOff x="1467967" y="1864667"/>
            <a:chExt cx="4113519" cy="2657554"/>
          </a:xfrm>
        </p:grpSpPr>
        <p:sp>
          <p:nvSpPr>
            <p:cNvPr id="618" name="文本框 32"/>
            <p:cNvSpPr txBox="true"/>
            <p:nvPr/>
          </p:nvSpPr>
          <p:spPr>
            <a:xfrm>
              <a:off x="1467967" y="1864667"/>
              <a:ext cx="2112671" cy="430887"/>
            </a:xfrm>
            <a:prstGeom prst="rect">
              <a:avLst/>
            </a:prstGeom>
            <a:noFill/>
          </p:spPr>
          <p:txBody>
            <a:bodyPr wrap="square" rtlCol="false">
              <a:spAutoFit/>
            </a:bodyPr>
            <a:lstStyle/>
            <a:p>
              <a:pPr/>
              <a:r>
                <a:rPr lang="zh-CN" altLang="en-US" sz="2200" b="true" dirty="false">
                  <a:latin typeface="+mn-ea"/>
                </a:rPr>
                <a:t>添加正方观点</a:t>
              </a:r>
              <a:endParaRPr lang="zh-CN" altLang="en-US" sz="2200" b="true" dirty="false">
                <a:latin typeface="+mn-ea"/>
              </a:endParaRPr>
            </a:p>
          </p:txBody>
        </p:sp>
        <p:sp>
          <p:nvSpPr>
            <p:cNvPr id="619" name="文本框 33"/>
            <p:cNvSpPr txBox="true"/>
            <p:nvPr/>
          </p:nvSpPr>
          <p:spPr>
            <a:xfrm>
              <a:off x="1467967" y="2463644"/>
              <a:ext cx="4113519" cy="2058577"/>
            </a:xfrm>
            <a:prstGeom prst="rect">
              <a:avLst/>
            </a:prstGeom>
            <a:noFill/>
          </p:spPr>
          <p:txBody>
            <a:bodyPr wrap="square" rtlCol="false">
              <a:spAutoFit/>
            </a:bodyPr>
            <a:lstStyle/>
            <a:p>
              <a:pPr>
                <a:lnSpc>
                  <a:spcPct val="120000"/>
                </a:lnSpc>
              </a:pPr>
              <a:r>
                <a:rPr lang="zh-CN" altLang="en-US" dirty="false">
                  <a:latin typeface="+mn-ea"/>
                </a:rPr>
                <a:t>添加介绍文字。华中科技大学位于湖北省武汉市是中华人民共和国教育部直属的综合性研究型全国重点大学。华中科技大学位于湖北省武汉市是中华人民共和国教育部直属的综合性研究型全国重点大学</a:t>
              </a:r>
              <a:endParaRPr lang="zh-CN" altLang="en-US" dirty="false">
                <a:latin typeface="+mn-ea"/>
              </a:endParaRPr>
            </a:p>
          </p:txBody>
        </p:sp>
        <p:cxnSp>
          <p:nvCxnSpPr>
            <p:cNvPr id="620" name="直接连接符 34"/>
            <p:cNvCxnSpPr/>
            <p:nvPr/>
          </p:nvCxnSpPr>
          <p:spPr>
            <a:xfrm>
              <a:off x="1565786" y="2397171"/>
              <a:ext cx="647401" cy="0"/>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21" name="组合 37"/>
          <p:cNvGrpSpPr/>
          <p:nvPr/>
        </p:nvGrpSpPr>
        <p:grpSpPr>
          <a:xfrm>
            <a:off x="6857048" y="1524000"/>
            <a:ext cx="609600" cy="609600"/>
            <a:chOff x="6459987" y="1181100"/>
            <a:chExt cx="609600" cy="609600"/>
          </a:xfrm>
        </p:grpSpPr>
        <p:sp>
          <p:nvSpPr>
            <p:cNvPr id="622" name="椭圆 38"/>
            <p:cNvSpPr/>
            <p:nvPr/>
          </p:nvSpPr>
          <p:spPr>
            <a:xfrm>
              <a:off x="6459987" y="1181100"/>
              <a:ext cx="609600" cy="6096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623" name="任意多边形: 形状 39"/>
            <p:cNvSpPr>
              <a:spLocks noChangeAspect="true"/>
            </p:cNvSpPr>
            <p:nvPr/>
          </p:nvSpPr>
          <p:spPr bwMode="auto">
            <a:xfrm flipH="true" flipV="true">
              <a:off x="6611088" y="1292204"/>
              <a:ext cx="307398" cy="387393"/>
            </a:xfrm>
            <a:custGeom>
              <a:avLst/>
              <a:gdLst>
                <a:gd name="T0" fmla="*/ 93 w 164"/>
                <a:gd name="T1" fmla="*/ 207 h 207"/>
                <a:gd name="T2" fmla="*/ 63 w 164"/>
                <a:gd name="T3" fmla="*/ 207 h 207"/>
                <a:gd name="T4" fmla="*/ 33 w 164"/>
                <a:gd name="T5" fmla="*/ 187 h 207"/>
                <a:gd name="T6" fmla="*/ 17 w 164"/>
                <a:gd name="T7" fmla="*/ 166 h 207"/>
                <a:gd name="T8" fmla="*/ 10 w 164"/>
                <a:gd name="T9" fmla="*/ 160 h 207"/>
                <a:gd name="T10" fmla="*/ 5 w 164"/>
                <a:gd name="T11" fmla="*/ 145 h 207"/>
                <a:gd name="T12" fmla="*/ 6 w 164"/>
                <a:gd name="T13" fmla="*/ 136 h 207"/>
                <a:gd name="T14" fmla="*/ 0 w 164"/>
                <a:gd name="T15" fmla="*/ 116 h 207"/>
                <a:gd name="T16" fmla="*/ 18 w 164"/>
                <a:gd name="T17" fmla="*/ 88 h 207"/>
                <a:gd name="T18" fmla="*/ 50 w 164"/>
                <a:gd name="T19" fmla="*/ 80 h 207"/>
                <a:gd name="T20" fmla="*/ 49 w 164"/>
                <a:gd name="T21" fmla="*/ 78 h 207"/>
                <a:gd name="T22" fmla="*/ 45 w 164"/>
                <a:gd name="T23" fmla="*/ 72 h 207"/>
                <a:gd name="T24" fmla="*/ 43 w 164"/>
                <a:gd name="T25" fmla="*/ 68 h 207"/>
                <a:gd name="T26" fmla="*/ 36 w 164"/>
                <a:gd name="T27" fmla="*/ 30 h 207"/>
                <a:gd name="T28" fmla="*/ 61 w 164"/>
                <a:gd name="T29" fmla="*/ 0 h 207"/>
                <a:gd name="T30" fmla="*/ 71 w 164"/>
                <a:gd name="T31" fmla="*/ 6 h 207"/>
                <a:gd name="T32" fmla="*/ 75 w 164"/>
                <a:gd name="T33" fmla="*/ 14 h 207"/>
                <a:gd name="T34" fmla="*/ 124 w 164"/>
                <a:gd name="T35" fmla="*/ 87 h 207"/>
                <a:gd name="T36" fmla="*/ 141 w 164"/>
                <a:gd name="T37" fmla="*/ 97 h 207"/>
                <a:gd name="T38" fmla="*/ 148 w 164"/>
                <a:gd name="T39" fmla="*/ 98 h 207"/>
                <a:gd name="T40" fmla="*/ 156 w 164"/>
                <a:gd name="T41" fmla="*/ 98 h 207"/>
                <a:gd name="T42" fmla="*/ 163 w 164"/>
                <a:gd name="T43" fmla="*/ 120 h 207"/>
                <a:gd name="T44" fmla="*/ 164 w 164"/>
                <a:gd name="T45" fmla="*/ 152 h 207"/>
                <a:gd name="T46" fmla="*/ 163 w 164"/>
                <a:gd name="T47" fmla="*/ 172 h 207"/>
                <a:gd name="T48" fmla="*/ 156 w 164"/>
                <a:gd name="T49" fmla="*/ 187 h 207"/>
                <a:gd name="T50" fmla="*/ 139 w 164"/>
                <a:gd name="T51" fmla="*/ 187 h 207"/>
                <a:gd name="T52" fmla="*/ 113 w 164"/>
                <a:gd name="T53" fmla="*/ 203 h 207"/>
                <a:gd name="T54" fmla="*/ 106 w 164"/>
                <a:gd name="T55" fmla="*/ 206 h 207"/>
                <a:gd name="T56" fmla="*/ 102 w 164"/>
                <a:gd name="T57" fmla="*/ 207 h 207"/>
                <a:gd name="T58" fmla="*/ 93 w 164"/>
                <a:gd name="T59" fmla="*/ 20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207">
                  <a:moveTo>
                    <a:pt x="93" y="207"/>
                  </a:moveTo>
                  <a:lnTo>
                    <a:pt x="63" y="207"/>
                  </a:lnTo>
                  <a:cubicBezTo>
                    <a:pt x="40" y="207"/>
                    <a:pt x="34" y="195"/>
                    <a:pt x="33" y="187"/>
                  </a:cubicBezTo>
                  <a:cubicBezTo>
                    <a:pt x="23" y="184"/>
                    <a:pt x="17" y="177"/>
                    <a:pt x="17" y="166"/>
                  </a:cubicBezTo>
                  <a:cubicBezTo>
                    <a:pt x="14" y="164"/>
                    <a:pt x="11" y="162"/>
                    <a:pt x="10" y="160"/>
                  </a:cubicBezTo>
                  <a:cubicBezTo>
                    <a:pt x="6" y="156"/>
                    <a:pt x="5" y="151"/>
                    <a:pt x="5" y="145"/>
                  </a:cubicBezTo>
                  <a:cubicBezTo>
                    <a:pt x="5" y="142"/>
                    <a:pt x="5" y="139"/>
                    <a:pt x="6" y="136"/>
                  </a:cubicBezTo>
                  <a:cubicBezTo>
                    <a:pt x="2" y="130"/>
                    <a:pt x="0" y="123"/>
                    <a:pt x="0" y="116"/>
                  </a:cubicBezTo>
                  <a:cubicBezTo>
                    <a:pt x="0" y="108"/>
                    <a:pt x="3" y="96"/>
                    <a:pt x="18" y="88"/>
                  </a:cubicBezTo>
                  <a:cubicBezTo>
                    <a:pt x="26" y="83"/>
                    <a:pt x="37" y="80"/>
                    <a:pt x="50" y="80"/>
                  </a:cubicBezTo>
                  <a:cubicBezTo>
                    <a:pt x="50" y="79"/>
                    <a:pt x="49" y="78"/>
                    <a:pt x="49" y="78"/>
                  </a:cubicBezTo>
                  <a:cubicBezTo>
                    <a:pt x="48" y="76"/>
                    <a:pt x="47" y="74"/>
                    <a:pt x="45" y="72"/>
                  </a:cubicBezTo>
                  <a:lnTo>
                    <a:pt x="43" y="68"/>
                  </a:lnTo>
                  <a:cubicBezTo>
                    <a:pt x="37" y="55"/>
                    <a:pt x="36" y="36"/>
                    <a:pt x="36" y="30"/>
                  </a:cubicBezTo>
                  <a:cubicBezTo>
                    <a:pt x="36" y="14"/>
                    <a:pt x="50" y="0"/>
                    <a:pt x="61" y="0"/>
                  </a:cubicBezTo>
                  <a:cubicBezTo>
                    <a:pt x="65" y="0"/>
                    <a:pt x="69" y="2"/>
                    <a:pt x="71" y="6"/>
                  </a:cubicBezTo>
                  <a:cubicBezTo>
                    <a:pt x="72" y="8"/>
                    <a:pt x="73" y="11"/>
                    <a:pt x="75" y="14"/>
                  </a:cubicBezTo>
                  <a:cubicBezTo>
                    <a:pt x="81" y="31"/>
                    <a:pt x="97" y="69"/>
                    <a:pt x="124" y="87"/>
                  </a:cubicBezTo>
                  <a:cubicBezTo>
                    <a:pt x="129" y="90"/>
                    <a:pt x="139" y="96"/>
                    <a:pt x="141" y="97"/>
                  </a:cubicBezTo>
                  <a:cubicBezTo>
                    <a:pt x="142" y="98"/>
                    <a:pt x="145" y="98"/>
                    <a:pt x="148" y="98"/>
                  </a:cubicBezTo>
                  <a:lnTo>
                    <a:pt x="156" y="98"/>
                  </a:lnTo>
                  <a:cubicBezTo>
                    <a:pt x="162" y="98"/>
                    <a:pt x="163" y="103"/>
                    <a:pt x="163" y="120"/>
                  </a:cubicBezTo>
                  <a:cubicBezTo>
                    <a:pt x="163" y="129"/>
                    <a:pt x="164" y="141"/>
                    <a:pt x="164" y="152"/>
                  </a:cubicBezTo>
                  <a:cubicBezTo>
                    <a:pt x="164" y="160"/>
                    <a:pt x="164" y="167"/>
                    <a:pt x="163" y="172"/>
                  </a:cubicBezTo>
                  <a:cubicBezTo>
                    <a:pt x="163" y="180"/>
                    <a:pt x="163" y="187"/>
                    <a:pt x="156" y="187"/>
                  </a:cubicBezTo>
                  <a:lnTo>
                    <a:pt x="139" y="187"/>
                  </a:lnTo>
                  <a:cubicBezTo>
                    <a:pt x="131" y="195"/>
                    <a:pt x="122" y="199"/>
                    <a:pt x="113" y="203"/>
                  </a:cubicBezTo>
                  <a:cubicBezTo>
                    <a:pt x="111" y="204"/>
                    <a:pt x="108" y="205"/>
                    <a:pt x="106" y="206"/>
                  </a:cubicBezTo>
                  <a:cubicBezTo>
                    <a:pt x="104" y="206"/>
                    <a:pt x="103" y="207"/>
                    <a:pt x="102" y="207"/>
                  </a:cubicBezTo>
                  <a:cubicBezTo>
                    <a:pt x="98" y="207"/>
                    <a:pt x="95" y="207"/>
                    <a:pt x="93" y="207"/>
                  </a:cubicBezTo>
                  <a:close/>
                </a:path>
              </a:pathLst>
            </a:custGeom>
            <a:solidFill>
              <a:schemeClr val="bg1"/>
            </a:solidFill>
            <a:ln>
              <a:noFill/>
            </a:ln>
          </p:spPr>
          <p:txBody>
            <a:bodyPr/>
            <a:lstStyle/>
            <a:p>
              <a:pPr/>
              <a:endParaRPr lang="zh-CN" altLang="en-US"/>
            </a:p>
          </p:txBody>
        </p:sp>
      </p:grpSp>
    </p:spTree>
  </p:cSld>
  <p:clrMapOvr>
    <a:masterClrMapping/>
  </p:clrMapOvr>
</p:sld>
</file>

<file path=ppt/slides/slide45.xml><?xml version="1.0" encoding="utf-8"?>
<p:sld xmlns:a="http://schemas.openxmlformats.org/drawingml/2006/main" xmlns:p="http://schemas.openxmlformats.org/presentationml/2006/main">
  <p:cSld>
    <p:bg>
      <p:bgPr>
        <a:solidFill>
          <a:schemeClr val="bg1">
            <a:lumMod val="95000"/>
          </a:schemeClr>
        </a:solidFill>
        <a:effectLst/>
      </p:bgPr>
    </p:bg>
    <p:spTree>
      <p:nvGrpSpPr>
        <p:cNvPr id="624" name=""/>
        <p:cNvGrpSpPr/>
        <p:nvPr/>
      </p:nvGrpSpPr>
      <p:grpSpPr>
        <a:xfrm>
          <a:off x="0" y="0"/>
          <a:ext cx="0" cy="0"/>
          <a:chOff x="0" y="0"/>
          <a:chExt cx="0" cy="0"/>
        </a:xfrm>
      </p:grpSpPr>
      <p:sp>
        <p:nvSpPr>
          <p:cNvPr id="625" name="文本占位符 3"/>
          <p:cNvSpPr>
            <a:spLocks noGrp="true"/>
          </p:cNvSpPr>
          <p:nvPr>
            <p:ph type="body" sz="quarter" idx="12"/>
          </p:nvPr>
        </p:nvSpPr>
        <p:spPr/>
        <p:txBody>
          <a:bodyPr>
            <a:spAutoFit/>
          </a:bodyPr>
          <a:lstStyle/>
          <a:p>
            <a:pPr marL="0" indent="0">
              <a:buNone/>
            </a:pPr>
            <a:r>
              <a:rPr lang="zh-CN" altLang="en-US" dirty="false"/>
              <a:t>强调关系三段文字排版</a:t>
            </a:r>
            <a:endParaRPr lang="zh-CN" altLang="en-US" dirty="false"/>
          </a:p>
        </p:txBody>
      </p:sp>
      <p:sp>
        <p:nvSpPr>
          <p:cNvPr id="626" name="圆: 空心 1"/>
          <p:cNvSpPr/>
          <p:nvPr/>
        </p:nvSpPr>
        <p:spPr>
          <a:xfrm>
            <a:off x="4310743" y="1643743"/>
            <a:ext cx="3570514" cy="3570514"/>
          </a:xfrm>
          <a:prstGeom prst="donut">
            <a:avLst>
              <a:gd name="adj" fmla="val 7545"/>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solidFill>
                <a:schemeClr val="tx1"/>
              </a:solidFill>
            </a:endParaRPr>
          </a:p>
        </p:txBody>
      </p:sp>
      <p:grpSp>
        <p:nvGrpSpPr>
          <p:cNvPr id="627" name="组合 10"/>
          <p:cNvGrpSpPr/>
          <p:nvPr/>
        </p:nvGrpSpPr>
        <p:grpSpPr>
          <a:xfrm>
            <a:off x="5002676" y="2932247"/>
            <a:ext cx="2250148" cy="1535466"/>
            <a:chOff x="4970926" y="2932247"/>
            <a:chExt cx="2250148" cy="1535466"/>
          </a:xfrm>
        </p:grpSpPr>
        <p:sp>
          <p:nvSpPr>
            <p:cNvPr id="628" name="文本框 6"/>
            <p:cNvSpPr txBox="true"/>
            <p:nvPr/>
          </p:nvSpPr>
          <p:spPr>
            <a:xfrm>
              <a:off x="5276572" y="2932247"/>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29" name="文本框 7"/>
            <p:cNvSpPr txBox="true"/>
            <p:nvPr/>
          </p:nvSpPr>
          <p:spPr>
            <a:xfrm>
              <a:off x="4970926" y="3406845"/>
              <a:ext cx="2250148" cy="1060868"/>
            </a:xfrm>
            <a:prstGeom prst="rect">
              <a:avLst/>
            </a:prstGeom>
            <a:noFill/>
          </p:spPr>
          <p:txBody>
            <a:bodyPr wrap="square" rtlCol="false">
              <a:spAutoFit/>
            </a:bodyPr>
            <a:lstStyle/>
            <a:p>
              <a:pPr>
                <a:lnSpc>
                  <a:spcPct val="120000"/>
                </a:lnSpc>
              </a:pPr>
              <a:r>
                <a:rPr lang="zh-CN" altLang="en-US" dirty="false">
                  <a:latin typeface="+mn-ea"/>
                </a:rPr>
                <a:t>此处添加主要的文字此处添加主要的文字</a:t>
              </a:r>
              <a:endParaRPr lang="en-US" altLang="zh-CN" dirty="false">
                <a:latin typeface="+mn-ea"/>
              </a:endParaRPr>
            </a:p>
            <a:p>
              <a:pPr>
                <a:lnSpc>
                  <a:spcPct val="120000"/>
                </a:lnSpc>
              </a:pPr>
              <a:r>
                <a:rPr lang="zh-CN" altLang="en-US" dirty="false">
                  <a:latin typeface="+mn-ea"/>
                </a:rPr>
                <a:t>此处添加主要的文字</a:t>
              </a:r>
              <a:endParaRPr lang="en-US" altLang="zh-CN" dirty="false">
                <a:latin typeface="+mn-ea"/>
              </a:endParaRPr>
            </a:p>
          </p:txBody>
        </p:sp>
      </p:grpSp>
      <p:grpSp>
        <p:nvGrpSpPr>
          <p:cNvPr id="630" name="组合 11"/>
          <p:cNvGrpSpPr/>
          <p:nvPr/>
        </p:nvGrpSpPr>
        <p:grpSpPr>
          <a:xfrm>
            <a:off x="1099909" y="3245484"/>
            <a:ext cx="2290991" cy="1535466"/>
            <a:chOff x="4956195" y="2932247"/>
            <a:chExt cx="2290991" cy="1535466"/>
          </a:xfrm>
        </p:grpSpPr>
        <p:sp>
          <p:nvSpPr>
            <p:cNvPr id="631" name="文本框 12"/>
            <p:cNvSpPr txBox="true"/>
            <p:nvPr/>
          </p:nvSpPr>
          <p:spPr>
            <a:xfrm>
              <a:off x="5276572" y="2932247"/>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32" name="文本框 13"/>
            <p:cNvSpPr txBox="true"/>
            <p:nvPr/>
          </p:nvSpPr>
          <p:spPr>
            <a:xfrm>
              <a:off x="4956195" y="3406845"/>
              <a:ext cx="2290991" cy="1060868"/>
            </a:xfrm>
            <a:prstGeom prst="rect">
              <a:avLst/>
            </a:prstGeom>
            <a:noFill/>
          </p:spPr>
          <p:txBody>
            <a:bodyPr wrap="square" rtlCol="false">
              <a:spAutoFit/>
            </a:bodyPr>
            <a:lstStyle/>
            <a:p>
              <a:pPr>
                <a:lnSpc>
                  <a:spcPct val="120000"/>
                </a:lnSpc>
              </a:pPr>
              <a:r>
                <a:rPr lang="zh-CN" altLang="en-US" dirty="false">
                  <a:latin typeface="+mn-ea"/>
                </a:rPr>
                <a:t>此处添加次要的文字此处添加次要的文字</a:t>
              </a:r>
              <a:endParaRPr lang="en-US" altLang="zh-CN" dirty="false">
                <a:latin typeface="+mn-ea"/>
              </a:endParaRPr>
            </a:p>
            <a:p>
              <a:pPr>
                <a:lnSpc>
                  <a:spcPct val="120000"/>
                </a:lnSpc>
              </a:pPr>
              <a:r>
                <a:rPr lang="zh-CN" altLang="en-US" dirty="false">
                  <a:latin typeface="+mn-ea"/>
                </a:rPr>
                <a:t>此处添加次要的文字</a:t>
              </a:r>
              <a:endParaRPr lang="en-US" altLang="zh-CN" dirty="false">
                <a:latin typeface="+mn-ea"/>
              </a:endParaRPr>
            </a:p>
          </p:txBody>
        </p:sp>
      </p:grpSp>
      <p:grpSp>
        <p:nvGrpSpPr>
          <p:cNvPr id="633" name="组合 18"/>
          <p:cNvGrpSpPr/>
          <p:nvPr/>
        </p:nvGrpSpPr>
        <p:grpSpPr>
          <a:xfrm>
            <a:off x="8945087" y="3245484"/>
            <a:ext cx="2279609" cy="1535466"/>
            <a:chOff x="4956195" y="2932247"/>
            <a:chExt cx="2279609" cy="1535466"/>
          </a:xfrm>
        </p:grpSpPr>
        <p:sp>
          <p:nvSpPr>
            <p:cNvPr id="634" name="文本框 19"/>
            <p:cNvSpPr txBox="true"/>
            <p:nvPr/>
          </p:nvSpPr>
          <p:spPr>
            <a:xfrm>
              <a:off x="5276572" y="2932247"/>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35" name="文本框 20"/>
            <p:cNvSpPr txBox="true"/>
            <p:nvPr/>
          </p:nvSpPr>
          <p:spPr>
            <a:xfrm>
              <a:off x="4956195" y="3406845"/>
              <a:ext cx="2279609" cy="1060868"/>
            </a:xfrm>
            <a:prstGeom prst="rect">
              <a:avLst/>
            </a:prstGeom>
            <a:noFill/>
          </p:spPr>
          <p:txBody>
            <a:bodyPr wrap="square" rtlCol="false">
              <a:spAutoFit/>
            </a:bodyPr>
            <a:lstStyle/>
            <a:p>
              <a:pPr>
                <a:lnSpc>
                  <a:spcPct val="120000"/>
                </a:lnSpc>
              </a:pPr>
              <a:r>
                <a:rPr lang="zh-CN" altLang="en-US" dirty="false">
                  <a:latin typeface="+mn-ea"/>
                </a:rPr>
                <a:t>此处添加次要的文字此处添加次要的文字</a:t>
              </a:r>
              <a:endParaRPr lang="en-US" altLang="zh-CN" dirty="false">
                <a:latin typeface="+mn-ea"/>
              </a:endParaRPr>
            </a:p>
            <a:p>
              <a:pPr>
                <a:lnSpc>
                  <a:spcPct val="120000"/>
                </a:lnSpc>
              </a:pPr>
              <a:r>
                <a:rPr lang="zh-CN" altLang="en-US" dirty="false">
                  <a:latin typeface="+mn-ea"/>
                </a:rPr>
                <a:t>此处添加次要的文字</a:t>
              </a:r>
              <a:endParaRPr lang="en-US" altLang="zh-CN" dirty="false">
                <a:latin typeface="+mn-ea"/>
              </a:endParaRPr>
            </a:p>
          </p:txBody>
        </p:sp>
      </p:grpSp>
      <p:grpSp>
        <p:nvGrpSpPr>
          <p:cNvPr id="636" name="组合 14"/>
          <p:cNvGrpSpPr/>
          <p:nvPr/>
        </p:nvGrpSpPr>
        <p:grpSpPr>
          <a:xfrm>
            <a:off x="1733904" y="2073007"/>
            <a:ext cx="946800" cy="946800"/>
            <a:chOff x="1733904" y="2073007"/>
            <a:chExt cx="946800" cy="946800"/>
          </a:xfrm>
        </p:grpSpPr>
        <p:sp>
          <p:nvSpPr>
            <p:cNvPr id="637" name="椭圆 50"/>
            <p:cNvSpPr/>
            <p:nvPr/>
          </p:nvSpPr>
          <p:spPr>
            <a:xfrm>
              <a:off x="1733904" y="2073007"/>
              <a:ext cx="946800" cy="9468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638" name="任意多边形: 形状 51"/>
            <p:cNvSpPr>
              <a:spLocks noEditPoints="true"/>
            </p:cNvSpPr>
            <p:nvPr/>
          </p:nvSpPr>
          <p:spPr bwMode="auto">
            <a:xfrm>
              <a:off x="1981906" y="2400115"/>
              <a:ext cx="454134" cy="287792"/>
            </a:xfrm>
            <a:custGeom>
              <a:avLst/>
              <a:gdLst>
                <a:gd name="T0" fmla="*/ 170 w 172"/>
                <a:gd name="T1" fmla="*/ 0 h 109"/>
                <a:gd name="T2" fmla="*/ 2 w 172"/>
                <a:gd name="T3" fmla="*/ 0 h 109"/>
                <a:gd name="T4" fmla="*/ 87 w 172"/>
                <a:gd name="T5" fmla="*/ 73 h 109"/>
                <a:gd name="T6" fmla="*/ 170 w 172"/>
                <a:gd name="T7" fmla="*/ 0 h 109"/>
                <a:gd name="T8" fmla="*/ 87 w 172"/>
                <a:gd name="T9" fmla="*/ 86 h 109"/>
                <a:gd name="T10" fmla="*/ 0 w 172"/>
                <a:gd name="T11" fmla="*/ 12 h 109"/>
                <a:gd name="T12" fmla="*/ 0 w 172"/>
                <a:gd name="T13" fmla="*/ 109 h 109"/>
                <a:gd name="T14" fmla="*/ 172 w 172"/>
                <a:gd name="T15" fmla="*/ 109 h 109"/>
                <a:gd name="T16" fmla="*/ 172 w 172"/>
                <a:gd name="T17" fmla="*/ 12 h 109"/>
                <a:gd name="T18" fmla="*/ 87 w 172"/>
                <a:gd name="T19" fmla="*/ 8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09">
                  <a:moveTo>
                    <a:pt x="170" y="0"/>
                  </a:moveTo>
                  <a:lnTo>
                    <a:pt x="2" y="0"/>
                  </a:lnTo>
                  <a:lnTo>
                    <a:pt x="87" y="73"/>
                  </a:lnTo>
                  <a:lnTo>
                    <a:pt x="170" y="0"/>
                  </a:lnTo>
                  <a:close/>
                  <a:moveTo>
                    <a:pt x="87" y="86"/>
                  </a:moveTo>
                  <a:lnTo>
                    <a:pt x="0" y="12"/>
                  </a:lnTo>
                  <a:lnTo>
                    <a:pt x="0" y="109"/>
                  </a:lnTo>
                  <a:lnTo>
                    <a:pt x="172" y="109"/>
                  </a:lnTo>
                  <a:lnTo>
                    <a:pt x="172" y="12"/>
                  </a:lnTo>
                  <a:lnTo>
                    <a:pt x="87" y="86"/>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sp>
        <p:nvSpPr>
          <p:cNvPr id="639" name="任意多边形: 形状 52"/>
          <p:cNvSpPr>
            <a:spLocks noEditPoints="true"/>
          </p:cNvSpPr>
          <p:nvPr/>
        </p:nvSpPr>
        <p:spPr bwMode="auto">
          <a:xfrm>
            <a:off x="5870115" y="2358937"/>
            <a:ext cx="451770" cy="383102"/>
          </a:xfrm>
          <a:custGeom>
            <a:avLst/>
            <a:gdLst>
              <a:gd name="T0" fmla="*/ 65 w 105"/>
              <a:gd name="T1" fmla="*/ 48 h 89"/>
              <a:gd name="T2" fmla="*/ 65 w 105"/>
              <a:gd name="T3" fmla="*/ 62 h 89"/>
              <a:gd name="T4" fmla="*/ 41 w 105"/>
              <a:gd name="T5" fmla="*/ 62 h 89"/>
              <a:gd name="T6" fmla="*/ 41 w 105"/>
              <a:gd name="T7" fmla="*/ 48 h 89"/>
              <a:gd name="T8" fmla="*/ 0 w 105"/>
              <a:gd name="T9" fmla="*/ 48 h 89"/>
              <a:gd name="T10" fmla="*/ 0 w 105"/>
              <a:gd name="T11" fmla="*/ 89 h 89"/>
              <a:gd name="T12" fmla="*/ 105 w 105"/>
              <a:gd name="T13" fmla="*/ 89 h 89"/>
              <a:gd name="T14" fmla="*/ 105 w 105"/>
              <a:gd name="T15" fmla="*/ 48 h 89"/>
              <a:gd name="T16" fmla="*/ 65 w 105"/>
              <a:gd name="T17" fmla="*/ 48 h 89"/>
              <a:gd name="T18" fmla="*/ 41 w 105"/>
              <a:gd name="T19" fmla="*/ 32 h 89"/>
              <a:gd name="T20" fmla="*/ 65 w 105"/>
              <a:gd name="T21" fmla="*/ 32 h 89"/>
              <a:gd name="T22" fmla="*/ 65 w 105"/>
              <a:gd name="T23" fmla="*/ 42 h 89"/>
              <a:gd name="T24" fmla="*/ 105 w 105"/>
              <a:gd name="T25" fmla="*/ 42 h 89"/>
              <a:gd name="T26" fmla="*/ 105 w 105"/>
              <a:gd name="T27" fmla="*/ 23 h 89"/>
              <a:gd name="T28" fmla="*/ 100 w 105"/>
              <a:gd name="T29" fmla="*/ 17 h 89"/>
              <a:gd name="T30" fmla="*/ 81 w 105"/>
              <a:gd name="T31" fmla="*/ 17 h 89"/>
              <a:gd name="T32" fmla="*/ 81 w 105"/>
              <a:gd name="T33" fmla="*/ 11 h 89"/>
              <a:gd name="T34" fmla="*/ 70 w 105"/>
              <a:gd name="T35" fmla="*/ 0 h 89"/>
              <a:gd name="T36" fmla="*/ 35 w 105"/>
              <a:gd name="T37" fmla="*/ 0 h 89"/>
              <a:gd name="T38" fmla="*/ 24 w 105"/>
              <a:gd name="T39" fmla="*/ 11 h 89"/>
              <a:gd name="T40" fmla="*/ 24 w 105"/>
              <a:gd name="T41" fmla="*/ 17 h 89"/>
              <a:gd name="T42" fmla="*/ 5 w 105"/>
              <a:gd name="T43" fmla="*/ 17 h 89"/>
              <a:gd name="T44" fmla="*/ 0 w 105"/>
              <a:gd name="T45" fmla="*/ 23 h 89"/>
              <a:gd name="T46" fmla="*/ 0 w 105"/>
              <a:gd name="T47" fmla="*/ 42 h 89"/>
              <a:gd name="T48" fmla="*/ 41 w 105"/>
              <a:gd name="T49" fmla="*/ 42 h 89"/>
              <a:gd name="T50" fmla="*/ 41 w 105"/>
              <a:gd name="T51" fmla="*/ 32 h 89"/>
              <a:gd name="T52" fmla="*/ 31 w 105"/>
              <a:gd name="T53" fmla="*/ 11 h 89"/>
              <a:gd name="T54" fmla="*/ 35 w 105"/>
              <a:gd name="T55" fmla="*/ 7 h 89"/>
              <a:gd name="T56" fmla="*/ 70 w 105"/>
              <a:gd name="T57" fmla="*/ 7 h 89"/>
              <a:gd name="T58" fmla="*/ 74 w 105"/>
              <a:gd name="T59" fmla="*/ 11 h 89"/>
              <a:gd name="T60" fmla="*/ 74 w 105"/>
              <a:gd name="T61" fmla="*/ 17 h 89"/>
              <a:gd name="T62" fmla="*/ 31 w 105"/>
              <a:gd name="T63" fmla="*/ 17 h 89"/>
              <a:gd name="T64" fmla="*/ 31 w 105"/>
              <a:gd name="T65" fmla="*/ 11 h 89"/>
              <a:gd name="T66" fmla="*/ 59 w 105"/>
              <a:gd name="T67" fmla="*/ 56 h 89"/>
              <a:gd name="T68" fmla="*/ 59 w 105"/>
              <a:gd name="T69" fmla="*/ 38 h 89"/>
              <a:gd name="T70" fmla="*/ 47 w 105"/>
              <a:gd name="T71" fmla="*/ 38 h 89"/>
              <a:gd name="T72" fmla="*/ 47 w 105"/>
              <a:gd name="T73" fmla="*/ 56 h 89"/>
              <a:gd name="T74" fmla="*/ 59 w 105"/>
              <a:gd name="T75" fmla="*/ 5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89">
                <a:moveTo>
                  <a:pt x="65" y="48"/>
                </a:moveTo>
                <a:cubicBezTo>
                  <a:pt x="65" y="62"/>
                  <a:pt x="65" y="62"/>
                  <a:pt x="65" y="62"/>
                </a:cubicBezTo>
                <a:cubicBezTo>
                  <a:pt x="41" y="62"/>
                  <a:pt x="41" y="62"/>
                  <a:pt x="41" y="62"/>
                </a:cubicBezTo>
                <a:cubicBezTo>
                  <a:pt x="41" y="48"/>
                  <a:pt x="41" y="48"/>
                  <a:pt x="41" y="48"/>
                </a:cubicBezTo>
                <a:cubicBezTo>
                  <a:pt x="0" y="48"/>
                  <a:pt x="0" y="48"/>
                  <a:pt x="0" y="48"/>
                </a:cubicBezTo>
                <a:cubicBezTo>
                  <a:pt x="0" y="89"/>
                  <a:pt x="0" y="89"/>
                  <a:pt x="0" y="89"/>
                </a:cubicBezTo>
                <a:cubicBezTo>
                  <a:pt x="105" y="89"/>
                  <a:pt x="105" y="89"/>
                  <a:pt x="105" y="89"/>
                </a:cubicBezTo>
                <a:cubicBezTo>
                  <a:pt x="105" y="48"/>
                  <a:pt x="105" y="48"/>
                  <a:pt x="105" y="48"/>
                </a:cubicBezTo>
                <a:lnTo>
                  <a:pt x="65" y="48"/>
                </a:lnTo>
                <a:close/>
                <a:moveTo>
                  <a:pt x="41" y="32"/>
                </a:moveTo>
                <a:cubicBezTo>
                  <a:pt x="65" y="32"/>
                  <a:pt x="65" y="32"/>
                  <a:pt x="65" y="32"/>
                </a:cubicBezTo>
                <a:cubicBezTo>
                  <a:pt x="65" y="42"/>
                  <a:pt x="65" y="42"/>
                  <a:pt x="65" y="42"/>
                </a:cubicBezTo>
                <a:cubicBezTo>
                  <a:pt x="105" y="42"/>
                  <a:pt x="105" y="42"/>
                  <a:pt x="105" y="42"/>
                </a:cubicBezTo>
                <a:cubicBezTo>
                  <a:pt x="105" y="23"/>
                  <a:pt x="105" y="23"/>
                  <a:pt x="105" y="23"/>
                </a:cubicBezTo>
                <a:cubicBezTo>
                  <a:pt x="105" y="20"/>
                  <a:pt x="103" y="17"/>
                  <a:pt x="100" y="17"/>
                </a:cubicBezTo>
                <a:cubicBezTo>
                  <a:pt x="81" y="17"/>
                  <a:pt x="81" y="17"/>
                  <a:pt x="81" y="17"/>
                </a:cubicBezTo>
                <a:cubicBezTo>
                  <a:pt x="81" y="11"/>
                  <a:pt x="81" y="11"/>
                  <a:pt x="81" y="11"/>
                </a:cubicBezTo>
                <a:cubicBezTo>
                  <a:pt x="81" y="5"/>
                  <a:pt x="76" y="0"/>
                  <a:pt x="70" y="0"/>
                </a:cubicBezTo>
                <a:cubicBezTo>
                  <a:pt x="35" y="0"/>
                  <a:pt x="35" y="0"/>
                  <a:pt x="35" y="0"/>
                </a:cubicBezTo>
                <a:cubicBezTo>
                  <a:pt x="29" y="0"/>
                  <a:pt x="24" y="5"/>
                  <a:pt x="24" y="11"/>
                </a:cubicBezTo>
                <a:cubicBezTo>
                  <a:pt x="24" y="17"/>
                  <a:pt x="24" y="17"/>
                  <a:pt x="24" y="17"/>
                </a:cubicBezTo>
                <a:cubicBezTo>
                  <a:pt x="5" y="17"/>
                  <a:pt x="5" y="17"/>
                  <a:pt x="5" y="17"/>
                </a:cubicBezTo>
                <a:cubicBezTo>
                  <a:pt x="2" y="17"/>
                  <a:pt x="0" y="20"/>
                  <a:pt x="0" y="23"/>
                </a:cubicBezTo>
                <a:cubicBezTo>
                  <a:pt x="0" y="42"/>
                  <a:pt x="0" y="42"/>
                  <a:pt x="0" y="42"/>
                </a:cubicBezTo>
                <a:cubicBezTo>
                  <a:pt x="41" y="42"/>
                  <a:pt x="41" y="42"/>
                  <a:pt x="41" y="42"/>
                </a:cubicBezTo>
                <a:lnTo>
                  <a:pt x="41" y="32"/>
                </a:lnTo>
                <a:close/>
                <a:moveTo>
                  <a:pt x="31" y="11"/>
                </a:moveTo>
                <a:cubicBezTo>
                  <a:pt x="31" y="9"/>
                  <a:pt x="33" y="7"/>
                  <a:pt x="35" y="7"/>
                </a:cubicBezTo>
                <a:cubicBezTo>
                  <a:pt x="70" y="7"/>
                  <a:pt x="70" y="7"/>
                  <a:pt x="70" y="7"/>
                </a:cubicBezTo>
                <a:cubicBezTo>
                  <a:pt x="72" y="7"/>
                  <a:pt x="74" y="9"/>
                  <a:pt x="74" y="11"/>
                </a:cubicBezTo>
                <a:cubicBezTo>
                  <a:pt x="74" y="17"/>
                  <a:pt x="74" y="17"/>
                  <a:pt x="74" y="17"/>
                </a:cubicBezTo>
                <a:cubicBezTo>
                  <a:pt x="31" y="17"/>
                  <a:pt x="31" y="17"/>
                  <a:pt x="31" y="17"/>
                </a:cubicBezTo>
                <a:lnTo>
                  <a:pt x="31" y="11"/>
                </a:lnTo>
                <a:close/>
                <a:moveTo>
                  <a:pt x="59" y="56"/>
                </a:moveTo>
                <a:cubicBezTo>
                  <a:pt x="59" y="38"/>
                  <a:pt x="59" y="38"/>
                  <a:pt x="59" y="38"/>
                </a:cubicBezTo>
                <a:cubicBezTo>
                  <a:pt x="47" y="38"/>
                  <a:pt x="47" y="38"/>
                  <a:pt x="47" y="38"/>
                </a:cubicBezTo>
                <a:cubicBezTo>
                  <a:pt x="47" y="56"/>
                  <a:pt x="47" y="56"/>
                  <a:pt x="47" y="56"/>
                </a:cubicBezTo>
                <a:lnTo>
                  <a:pt x="59" y="56"/>
                </a:lnTo>
                <a:close/>
              </a:path>
            </a:pathLst>
          </a:custGeom>
          <a:solidFill>
            <a:schemeClr val="bg1">
              <a:lumMod val="65000"/>
            </a:schemeClr>
          </a:solidFill>
          <a:ln>
            <a:noFill/>
          </a:ln>
        </p:spPr>
        <p:txBody>
          <a:bodyPr vert="horz" wrap="square" lIns="91440" tIns="45720" rIns="91440" bIns="45720" numCol="1" anchor="t" anchorCtr="false" compatLnSpc="true">
            <a:spAutoFit/>
          </a:bodyPr>
          <a:lstStyle/>
          <a:p>
            <a:pPr/>
            <a:endParaRPr lang="zh-CN" altLang="en-US"/>
          </a:p>
        </p:txBody>
      </p:sp>
      <p:grpSp>
        <p:nvGrpSpPr>
          <p:cNvPr id="640" name="组合 54"/>
          <p:cNvGrpSpPr/>
          <p:nvPr/>
        </p:nvGrpSpPr>
        <p:grpSpPr>
          <a:xfrm>
            <a:off x="9592478" y="2077088"/>
            <a:ext cx="946800" cy="946800"/>
            <a:chOff x="4409018" y="3933825"/>
            <a:chExt cx="546099" cy="546099"/>
          </a:xfrm>
        </p:grpSpPr>
        <p:sp>
          <p:nvSpPr>
            <p:cNvPr id="641" name="椭圆 55"/>
            <p:cNvSpPr/>
            <p:nvPr/>
          </p:nvSpPr>
          <p:spPr>
            <a:xfrm>
              <a:off x="4409018" y="3933825"/>
              <a:ext cx="546099" cy="54609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642" name="任意多边形: 形状 56"/>
            <p:cNvSpPr>
              <a:spLocks noEditPoints="true"/>
            </p:cNvSpPr>
            <p:nvPr/>
          </p:nvSpPr>
          <p:spPr bwMode="auto">
            <a:xfrm>
              <a:off x="4552932" y="4076681"/>
              <a:ext cx="258270" cy="260387"/>
            </a:xfrm>
            <a:custGeom>
              <a:avLst/>
              <a:gdLst>
                <a:gd name="T0" fmla="*/ 103 w 103"/>
                <a:gd name="T1" fmla="*/ 57 h 104"/>
                <a:gd name="T2" fmla="*/ 103 w 103"/>
                <a:gd name="T3" fmla="*/ 46 h 104"/>
                <a:gd name="T4" fmla="*/ 102 w 103"/>
                <a:gd name="T5" fmla="*/ 45 h 104"/>
                <a:gd name="T6" fmla="*/ 89 w 103"/>
                <a:gd name="T7" fmla="*/ 41 h 104"/>
                <a:gd name="T8" fmla="*/ 86 w 103"/>
                <a:gd name="T9" fmla="*/ 33 h 104"/>
                <a:gd name="T10" fmla="*/ 92 w 103"/>
                <a:gd name="T11" fmla="*/ 19 h 104"/>
                <a:gd name="T12" fmla="*/ 84 w 103"/>
                <a:gd name="T13" fmla="*/ 11 h 104"/>
                <a:gd name="T14" fmla="*/ 82 w 103"/>
                <a:gd name="T15" fmla="*/ 12 h 104"/>
                <a:gd name="T16" fmla="*/ 71 w 103"/>
                <a:gd name="T17" fmla="*/ 18 h 104"/>
                <a:gd name="T18" fmla="*/ 62 w 103"/>
                <a:gd name="T19" fmla="*/ 14 h 104"/>
                <a:gd name="T20" fmla="*/ 57 w 103"/>
                <a:gd name="T21" fmla="*/ 0 h 104"/>
                <a:gd name="T22" fmla="*/ 46 w 103"/>
                <a:gd name="T23" fmla="*/ 0 h 104"/>
                <a:gd name="T24" fmla="*/ 45 w 103"/>
                <a:gd name="T25" fmla="*/ 2 h 104"/>
                <a:gd name="T26" fmla="*/ 41 w 103"/>
                <a:gd name="T27" fmla="*/ 14 h 104"/>
                <a:gd name="T28" fmla="*/ 33 w 103"/>
                <a:gd name="T29" fmla="*/ 18 h 104"/>
                <a:gd name="T30" fmla="*/ 19 w 103"/>
                <a:gd name="T31" fmla="*/ 11 h 104"/>
                <a:gd name="T32" fmla="*/ 11 w 103"/>
                <a:gd name="T33" fmla="*/ 20 h 104"/>
                <a:gd name="T34" fmla="*/ 12 w 103"/>
                <a:gd name="T35" fmla="*/ 21 h 104"/>
                <a:gd name="T36" fmla="*/ 18 w 103"/>
                <a:gd name="T37" fmla="*/ 33 h 104"/>
                <a:gd name="T38" fmla="*/ 14 w 103"/>
                <a:gd name="T39" fmla="*/ 41 h 104"/>
                <a:gd name="T40" fmla="*/ 0 w 103"/>
                <a:gd name="T41" fmla="*/ 46 h 104"/>
                <a:gd name="T42" fmla="*/ 0 w 103"/>
                <a:gd name="T43" fmla="*/ 58 h 104"/>
                <a:gd name="T44" fmla="*/ 2 w 103"/>
                <a:gd name="T45" fmla="*/ 58 h 104"/>
                <a:gd name="T46" fmla="*/ 14 w 103"/>
                <a:gd name="T47" fmla="*/ 63 h 104"/>
                <a:gd name="T48" fmla="*/ 18 w 103"/>
                <a:gd name="T49" fmla="*/ 71 h 104"/>
                <a:gd name="T50" fmla="*/ 11 w 103"/>
                <a:gd name="T51" fmla="*/ 84 h 104"/>
                <a:gd name="T52" fmla="*/ 19 w 103"/>
                <a:gd name="T53" fmla="*/ 93 h 104"/>
                <a:gd name="T54" fmla="*/ 21 w 103"/>
                <a:gd name="T55" fmla="*/ 92 h 104"/>
                <a:gd name="T56" fmla="*/ 33 w 103"/>
                <a:gd name="T57" fmla="*/ 86 h 104"/>
                <a:gd name="T58" fmla="*/ 41 w 103"/>
                <a:gd name="T59" fmla="*/ 89 h 104"/>
                <a:gd name="T60" fmla="*/ 46 w 103"/>
                <a:gd name="T61" fmla="*/ 104 h 104"/>
                <a:gd name="T62" fmla="*/ 58 w 103"/>
                <a:gd name="T63" fmla="*/ 104 h 104"/>
                <a:gd name="T64" fmla="*/ 58 w 103"/>
                <a:gd name="T65" fmla="*/ 102 h 104"/>
                <a:gd name="T66" fmla="*/ 63 w 103"/>
                <a:gd name="T67" fmla="*/ 89 h 104"/>
                <a:gd name="T68" fmla="*/ 71 w 103"/>
                <a:gd name="T69" fmla="*/ 86 h 104"/>
                <a:gd name="T70" fmla="*/ 84 w 103"/>
                <a:gd name="T71" fmla="*/ 92 h 104"/>
                <a:gd name="T72" fmla="*/ 93 w 103"/>
                <a:gd name="T73" fmla="*/ 84 h 104"/>
                <a:gd name="T74" fmla="*/ 92 w 103"/>
                <a:gd name="T75" fmla="*/ 82 h 104"/>
                <a:gd name="T76" fmla="*/ 86 w 103"/>
                <a:gd name="T77" fmla="*/ 71 h 104"/>
                <a:gd name="T78" fmla="*/ 89 w 103"/>
                <a:gd name="T79" fmla="*/ 63 h 104"/>
                <a:gd name="T80" fmla="*/ 103 w 103"/>
                <a:gd name="T81" fmla="*/ 57 h 104"/>
                <a:gd name="T82" fmla="*/ 52 w 103"/>
                <a:gd name="T83" fmla="*/ 68 h 104"/>
                <a:gd name="T84" fmla="*/ 35 w 103"/>
                <a:gd name="T85" fmla="*/ 52 h 104"/>
                <a:gd name="T86" fmla="*/ 52 w 103"/>
                <a:gd name="T87" fmla="*/ 35 h 104"/>
                <a:gd name="T88" fmla="*/ 68 w 103"/>
                <a:gd name="T89" fmla="*/ 52 h 104"/>
                <a:gd name="T90" fmla="*/ 52 w 103"/>
                <a:gd name="T91"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4">
                  <a:moveTo>
                    <a:pt x="103" y="57"/>
                  </a:moveTo>
                  <a:cubicBezTo>
                    <a:pt x="103" y="46"/>
                    <a:pt x="103" y="46"/>
                    <a:pt x="103" y="46"/>
                  </a:cubicBezTo>
                  <a:cubicBezTo>
                    <a:pt x="102" y="45"/>
                    <a:pt x="102" y="45"/>
                    <a:pt x="102" y="45"/>
                  </a:cubicBezTo>
                  <a:cubicBezTo>
                    <a:pt x="89" y="41"/>
                    <a:pt x="89" y="41"/>
                    <a:pt x="89" y="41"/>
                  </a:cubicBezTo>
                  <a:cubicBezTo>
                    <a:pt x="86" y="33"/>
                    <a:pt x="86" y="33"/>
                    <a:pt x="86" y="33"/>
                  </a:cubicBezTo>
                  <a:cubicBezTo>
                    <a:pt x="92" y="19"/>
                    <a:pt x="92" y="19"/>
                    <a:pt x="92" y="19"/>
                  </a:cubicBezTo>
                  <a:cubicBezTo>
                    <a:pt x="84" y="11"/>
                    <a:pt x="84" y="11"/>
                    <a:pt x="84" y="11"/>
                  </a:cubicBezTo>
                  <a:cubicBezTo>
                    <a:pt x="82" y="12"/>
                    <a:pt x="82" y="12"/>
                    <a:pt x="82" y="12"/>
                  </a:cubicBezTo>
                  <a:cubicBezTo>
                    <a:pt x="71" y="18"/>
                    <a:pt x="71" y="18"/>
                    <a:pt x="71" y="18"/>
                  </a:cubicBezTo>
                  <a:cubicBezTo>
                    <a:pt x="62" y="14"/>
                    <a:pt x="62" y="14"/>
                    <a:pt x="62" y="14"/>
                  </a:cubicBezTo>
                  <a:cubicBezTo>
                    <a:pt x="57" y="0"/>
                    <a:pt x="57" y="0"/>
                    <a:pt x="57" y="0"/>
                  </a:cubicBezTo>
                  <a:cubicBezTo>
                    <a:pt x="46" y="0"/>
                    <a:pt x="46" y="0"/>
                    <a:pt x="46" y="0"/>
                  </a:cubicBezTo>
                  <a:cubicBezTo>
                    <a:pt x="45" y="2"/>
                    <a:pt x="45" y="2"/>
                    <a:pt x="45" y="2"/>
                  </a:cubicBezTo>
                  <a:cubicBezTo>
                    <a:pt x="41" y="14"/>
                    <a:pt x="41" y="14"/>
                    <a:pt x="41" y="14"/>
                  </a:cubicBezTo>
                  <a:cubicBezTo>
                    <a:pt x="33" y="18"/>
                    <a:pt x="33" y="18"/>
                    <a:pt x="33" y="18"/>
                  </a:cubicBezTo>
                  <a:cubicBezTo>
                    <a:pt x="19" y="11"/>
                    <a:pt x="19" y="11"/>
                    <a:pt x="19" y="11"/>
                  </a:cubicBezTo>
                  <a:cubicBezTo>
                    <a:pt x="11" y="20"/>
                    <a:pt x="11" y="20"/>
                    <a:pt x="11" y="20"/>
                  </a:cubicBezTo>
                  <a:cubicBezTo>
                    <a:pt x="12" y="21"/>
                    <a:pt x="12" y="21"/>
                    <a:pt x="12" y="21"/>
                  </a:cubicBezTo>
                  <a:cubicBezTo>
                    <a:pt x="18" y="33"/>
                    <a:pt x="18" y="33"/>
                    <a:pt x="18" y="33"/>
                  </a:cubicBezTo>
                  <a:cubicBezTo>
                    <a:pt x="14" y="41"/>
                    <a:pt x="14" y="41"/>
                    <a:pt x="14" y="41"/>
                  </a:cubicBezTo>
                  <a:cubicBezTo>
                    <a:pt x="0" y="46"/>
                    <a:pt x="0" y="46"/>
                    <a:pt x="0" y="46"/>
                  </a:cubicBezTo>
                  <a:cubicBezTo>
                    <a:pt x="0" y="58"/>
                    <a:pt x="0" y="58"/>
                    <a:pt x="0" y="58"/>
                  </a:cubicBezTo>
                  <a:cubicBezTo>
                    <a:pt x="2" y="58"/>
                    <a:pt x="2" y="58"/>
                    <a:pt x="2" y="58"/>
                  </a:cubicBezTo>
                  <a:cubicBezTo>
                    <a:pt x="14" y="63"/>
                    <a:pt x="14" y="63"/>
                    <a:pt x="14" y="63"/>
                  </a:cubicBezTo>
                  <a:cubicBezTo>
                    <a:pt x="18" y="71"/>
                    <a:pt x="18" y="71"/>
                    <a:pt x="18" y="71"/>
                  </a:cubicBezTo>
                  <a:cubicBezTo>
                    <a:pt x="11" y="84"/>
                    <a:pt x="11" y="84"/>
                    <a:pt x="11" y="84"/>
                  </a:cubicBezTo>
                  <a:cubicBezTo>
                    <a:pt x="19" y="93"/>
                    <a:pt x="19" y="93"/>
                    <a:pt x="19" y="93"/>
                  </a:cubicBezTo>
                  <a:cubicBezTo>
                    <a:pt x="21" y="92"/>
                    <a:pt x="21" y="92"/>
                    <a:pt x="21" y="92"/>
                  </a:cubicBezTo>
                  <a:cubicBezTo>
                    <a:pt x="33" y="86"/>
                    <a:pt x="33" y="86"/>
                    <a:pt x="33" y="86"/>
                  </a:cubicBezTo>
                  <a:cubicBezTo>
                    <a:pt x="41" y="89"/>
                    <a:pt x="41" y="89"/>
                    <a:pt x="41" y="89"/>
                  </a:cubicBezTo>
                  <a:cubicBezTo>
                    <a:pt x="46" y="104"/>
                    <a:pt x="46" y="104"/>
                    <a:pt x="46" y="104"/>
                  </a:cubicBezTo>
                  <a:cubicBezTo>
                    <a:pt x="58" y="104"/>
                    <a:pt x="58" y="104"/>
                    <a:pt x="58" y="104"/>
                  </a:cubicBezTo>
                  <a:cubicBezTo>
                    <a:pt x="58" y="102"/>
                    <a:pt x="58" y="102"/>
                    <a:pt x="58" y="102"/>
                  </a:cubicBezTo>
                  <a:cubicBezTo>
                    <a:pt x="63" y="89"/>
                    <a:pt x="63" y="89"/>
                    <a:pt x="63" y="89"/>
                  </a:cubicBezTo>
                  <a:cubicBezTo>
                    <a:pt x="71" y="86"/>
                    <a:pt x="71" y="86"/>
                    <a:pt x="71" y="86"/>
                  </a:cubicBezTo>
                  <a:cubicBezTo>
                    <a:pt x="84" y="92"/>
                    <a:pt x="84" y="92"/>
                    <a:pt x="84" y="92"/>
                  </a:cubicBezTo>
                  <a:cubicBezTo>
                    <a:pt x="93" y="84"/>
                    <a:pt x="93" y="84"/>
                    <a:pt x="93" y="84"/>
                  </a:cubicBezTo>
                  <a:cubicBezTo>
                    <a:pt x="92" y="82"/>
                    <a:pt x="92" y="82"/>
                    <a:pt x="92" y="82"/>
                  </a:cubicBezTo>
                  <a:cubicBezTo>
                    <a:pt x="86" y="71"/>
                    <a:pt x="86" y="71"/>
                    <a:pt x="86" y="71"/>
                  </a:cubicBezTo>
                  <a:cubicBezTo>
                    <a:pt x="89" y="63"/>
                    <a:pt x="89" y="63"/>
                    <a:pt x="89" y="63"/>
                  </a:cubicBezTo>
                  <a:lnTo>
                    <a:pt x="103" y="57"/>
                  </a:lnTo>
                  <a:close/>
                  <a:moveTo>
                    <a:pt x="52" y="68"/>
                  </a:moveTo>
                  <a:cubicBezTo>
                    <a:pt x="43" y="68"/>
                    <a:pt x="35" y="61"/>
                    <a:pt x="35" y="52"/>
                  </a:cubicBezTo>
                  <a:cubicBezTo>
                    <a:pt x="35" y="43"/>
                    <a:pt x="43" y="35"/>
                    <a:pt x="52" y="35"/>
                  </a:cubicBezTo>
                  <a:cubicBezTo>
                    <a:pt x="61" y="35"/>
                    <a:pt x="68" y="43"/>
                    <a:pt x="68" y="52"/>
                  </a:cubicBezTo>
                  <a:cubicBezTo>
                    <a:pt x="68" y="61"/>
                    <a:pt x="61" y="68"/>
                    <a:pt x="52" y="68"/>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dirty="false"/>
            </a:p>
          </p:txBody>
        </p:sp>
      </p:grpSp>
    </p:spTree>
  </p:cSld>
  <p:clrMapOvr>
    <a:masterClrMapping/>
  </p:clrMapOvr>
</p:sld>
</file>

<file path=ppt/slides/slide46.xml><?xml version="1.0" encoding="utf-8"?>
<p:sld xmlns:a="http://schemas.openxmlformats.org/drawingml/2006/main" xmlns:p="http://schemas.openxmlformats.org/presentationml/2006/main">
  <p:cSld>
    <p:bg>
      <p:bgPr>
        <a:solidFill>
          <a:schemeClr val="bg1">
            <a:lumMod val="95000"/>
          </a:schemeClr>
        </a:solidFill>
        <a:effectLst/>
      </p:bgPr>
    </p:bg>
    <p:spTree>
      <p:nvGrpSpPr>
        <p:cNvPr id="643" name=""/>
        <p:cNvGrpSpPr/>
        <p:nvPr/>
      </p:nvGrpSpPr>
      <p:grpSpPr>
        <a:xfrm>
          <a:off x="0" y="0"/>
          <a:ext cx="0" cy="0"/>
          <a:chOff x="0" y="0"/>
          <a:chExt cx="0" cy="0"/>
        </a:xfrm>
      </p:grpSpPr>
      <p:sp>
        <p:nvSpPr>
          <p:cNvPr id="644" name="文本占位符 1"/>
          <p:cNvSpPr>
            <a:spLocks noGrp="true"/>
          </p:cNvSpPr>
          <p:nvPr>
            <p:ph type="body" sz="quarter" idx="12"/>
          </p:nvPr>
        </p:nvSpPr>
        <p:spPr/>
        <p:txBody>
          <a:bodyPr>
            <a:spAutoFit/>
          </a:bodyPr>
          <a:lstStyle/>
          <a:p>
            <a:pPr marL="0" indent="0">
              <a:buNone/>
            </a:pPr>
            <a:r>
              <a:rPr lang="zh-CN" altLang="en-US" dirty="false"/>
              <a:t>并列关系三段文字排版</a:t>
            </a:r>
            <a:endParaRPr lang="zh-CN" altLang="en-US" dirty="false"/>
          </a:p>
        </p:txBody>
      </p:sp>
      <p:grpSp>
        <p:nvGrpSpPr>
          <p:cNvPr id="645" name="组合 12"/>
          <p:cNvGrpSpPr/>
          <p:nvPr/>
        </p:nvGrpSpPr>
        <p:grpSpPr>
          <a:xfrm>
            <a:off x="1375571" y="2788330"/>
            <a:ext cx="2250148" cy="1535466"/>
            <a:chOff x="4962459" y="2932247"/>
            <a:chExt cx="2250148" cy="1535466"/>
          </a:xfrm>
        </p:grpSpPr>
        <p:sp>
          <p:nvSpPr>
            <p:cNvPr id="646" name="文本框 13"/>
            <p:cNvSpPr txBox="true"/>
            <p:nvPr/>
          </p:nvSpPr>
          <p:spPr>
            <a:xfrm>
              <a:off x="5301973" y="2932247"/>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47" name="文本框 14"/>
            <p:cNvSpPr txBox="true"/>
            <p:nvPr/>
          </p:nvSpPr>
          <p:spPr>
            <a:xfrm>
              <a:off x="4962459" y="3406845"/>
              <a:ext cx="2250148" cy="1060868"/>
            </a:xfrm>
            <a:prstGeom prst="rect">
              <a:avLst/>
            </a:prstGeom>
            <a:noFill/>
          </p:spPr>
          <p:txBody>
            <a:bodyPr wrap="square" rtlCol="false">
              <a:spAutoFit/>
            </a:bodyPr>
            <a:lstStyle/>
            <a:p>
              <a:pPr>
                <a:lnSpc>
                  <a:spcPct val="120000"/>
                </a:lnSpc>
              </a:pPr>
              <a:r>
                <a:rPr lang="zh-CN" altLang="en-US" dirty="false">
                  <a:latin typeface="+mn-ea"/>
                </a:rPr>
                <a:t>此处添加描述的文字此处添加描述的文字</a:t>
              </a:r>
              <a:endParaRPr lang="en-US" altLang="zh-CN" dirty="false">
                <a:latin typeface="+mn-ea"/>
              </a:endParaRPr>
            </a:p>
            <a:p>
              <a:pPr>
                <a:lnSpc>
                  <a:spcPct val="120000"/>
                </a:lnSpc>
              </a:pPr>
              <a:r>
                <a:rPr lang="zh-CN" altLang="en-US" dirty="false">
                  <a:latin typeface="+mn-ea"/>
                </a:rPr>
                <a:t>此处添加描述的文字</a:t>
              </a:r>
              <a:endParaRPr lang="en-US" altLang="zh-CN" dirty="false">
                <a:latin typeface="+mn-ea"/>
              </a:endParaRPr>
            </a:p>
          </p:txBody>
        </p:sp>
      </p:grpSp>
      <p:grpSp>
        <p:nvGrpSpPr>
          <p:cNvPr id="648" name="组合 82"/>
          <p:cNvGrpSpPr/>
          <p:nvPr/>
        </p:nvGrpSpPr>
        <p:grpSpPr>
          <a:xfrm>
            <a:off x="4960766" y="2788330"/>
            <a:ext cx="2250148" cy="1535466"/>
            <a:chOff x="4960766" y="2932247"/>
            <a:chExt cx="2250148" cy="1535466"/>
          </a:xfrm>
        </p:grpSpPr>
        <p:sp>
          <p:nvSpPr>
            <p:cNvPr id="649" name="文本框 83"/>
            <p:cNvSpPr txBox="true"/>
            <p:nvPr/>
          </p:nvSpPr>
          <p:spPr>
            <a:xfrm>
              <a:off x="5301972" y="2932247"/>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50" name="文本框 84"/>
            <p:cNvSpPr txBox="true"/>
            <p:nvPr/>
          </p:nvSpPr>
          <p:spPr>
            <a:xfrm>
              <a:off x="4960766" y="3406845"/>
              <a:ext cx="2250148" cy="1060868"/>
            </a:xfrm>
            <a:prstGeom prst="rect">
              <a:avLst/>
            </a:prstGeom>
            <a:noFill/>
          </p:spPr>
          <p:txBody>
            <a:bodyPr wrap="square" rtlCol="false">
              <a:spAutoFit/>
            </a:bodyPr>
            <a:lstStyle/>
            <a:p>
              <a:pPr>
                <a:lnSpc>
                  <a:spcPct val="120000"/>
                </a:lnSpc>
              </a:pPr>
              <a:r>
                <a:rPr lang="zh-CN" altLang="en-US" dirty="false">
                  <a:latin typeface="+mn-ea"/>
                </a:rPr>
                <a:t>此处添加描述的文字此处添加描述的文字</a:t>
              </a:r>
              <a:endParaRPr lang="en-US" altLang="zh-CN" dirty="false">
                <a:latin typeface="+mn-ea"/>
              </a:endParaRPr>
            </a:p>
            <a:p>
              <a:pPr>
                <a:lnSpc>
                  <a:spcPct val="120000"/>
                </a:lnSpc>
              </a:pPr>
              <a:r>
                <a:rPr lang="zh-CN" altLang="en-US" dirty="false">
                  <a:latin typeface="+mn-ea"/>
                </a:rPr>
                <a:t>此处添加描述的文字</a:t>
              </a:r>
              <a:endParaRPr lang="en-US" altLang="zh-CN" dirty="false">
                <a:latin typeface="+mn-ea"/>
              </a:endParaRPr>
            </a:p>
          </p:txBody>
        </p:sp>
      </p:grpSp>
      <p:grpSp>
        <p:nvGrpSpPr>
          <p:cNvPr id="651" name="组合 104"/>
          <p:cNvGrpSpPr/>
          <p:nvPr/>
        </p:nvGrpSpPr>
        <p:grpSpPr>
          <a:xfrm>
            <a:off x="8562894" y="2788330"/>
            <a:ext cx="2250148" cy="1535466"/>
            <a:chOff x="4976006" y="2932247"/>
            <a:chExt cx="2250148" cy="1535466"/>
          </a:xfrm>
        </p:grpSpPr>
        <p:sp>
          <p:nvSpPr>
            <p:cNvPr id="652" name="文本框 105"/>
            <p:cNvSpPr txBox="true"/>
            <p:nvPr/>
          </p:nvSpPr>
          <p:spPr>
            <a:xfrm>
              <a:off x="5315072" y="2932247"/>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53" name="文本框 106"/>
            <p:cNvSpPr txBox="true"/>
            <p:nvPr/>
          </p:nvSpPr>
          <p:spPr>
            <a:xfrm>
              <a:off x="4976006" y="3406845"/>
              <a:ext cx="2250148" cy="1060868"/>
            </a:xfrm>
            <a:prstGeom prst="rect">
              <a:avLst/>
            </a:prstGeom>
            <a:noFill/>
          </p:spPr>
          <p:txBody>
            <a:bodyPr wrap="square" rtlCol="false">
              <a:spAutoFit/>
            </a:bodyPr>
            <a:lstStyle/>
            <a:p>
              <a:pPr>
                <a:lnSpc>
                  <a:spcPct val="120000"/>
                </a:lnSpc>
              </a:pPr>
              <a:r>
                <a:rPr lang="zh-CN" altLang="en-US" dirty="false">
                  <a:latin typeface="+mn-ea"/>
                </a:rPr>
                <a:t>此处添加描述的文字此处添加描述的文字</a:t>
              </a:r>
              <a:endParaRPr lang="en-US" altLang="zh-CN" dirty="false">
                <a:latin typeface="+mn-ea"/>
              </a:endParaRPr>
            </a:p>
            <a:p>
              <a:pPr>
                <a:lnSpc>
                  <a:spcPct val="120000"/>
                </a:lnSpc>
              </a:pPr>
              <a:r>
                <a:rPr lang="zh-CN" altLang="en-US" dirty="false">
                  <a:latin typeface="+mn-ea"/>
                </a:rPr>
                <a:t>此处添加描述的文字</a:t>
              </a:r>
              <a:endParaRPr lang="en-US" altLang="zh-CN" dirty="false">
                <a:latin typeface="+mn-ea"/>
              </a:endParaRPr>
            </a:p>
          </p:txBody>
        </p:sp>
      </p:grpSp>
      <p:sp>
        <p:nvSpPr>
          <p:cNvPr id="654" name="任意多边形: 形状 46"/>
          <p:cNvSpPr>
            <a:spLocks noEditPoints="true"/>
          </p:cNvSpPr>
          <p:nvPr/>
        </p:nvSpPr>
        <p:spPr bwMode="auto">
          <a:xfrm>
            <a:off x="2234442" y="1930015"/>
            <a:ext cx="549341" cy="620551"/>
          </a:xfrm>
          <a:custGeom>
            <a:avLst/>
            <a:gdLst>
              <a:gd name="T0" fmla="*/ 37 w 162"/>
              <a:gd name="T1" fmla="*/ 26 h 183"/>
              <a:gd name="T2" fmla="*/ 6 w 162"/>
              <a:gd name="T3" fmla="*/ 43 h 183"/>
              <a:gd name="T4" fmla="*/ 80 w 162"/>
              <a:gd name="T5" fmla="*/ 85 h 183"/>
              <a:gd name="T6" fmla="*/ 112 w 162"/>
              <a:gd name="T7" fmla="*/ 69 h 183"/>
              <a:gd name="T8" fmla="*/ 37 w 162"/>
              <a:gd name="T9" fmla="*/ 26 h 183"/>
              <a:gd name="T10" fmla="*/ 155 w 162"/>
              <a:gd name="T11" fmla="*/ 44 h 183"/>
              <a:gd name="T12" fmla="*/ 80 w 162"/>
              <a:gd name="T13" fmla="*/ 0 h 183"/>
              <a:gd name="T14" fmla="*/ 52 w 162"/>
              <a:gd name="T15" fmla="*/ 17 h 183"/>
              <a:gd name="T16" fmla="*/ 127 w 162"/>
              <a:gd name="T17" fmla="*/ 59 h 183"/>
              <a:gd name="T18" fmla="*/ 155 w 162"/>
              <a:gd name="T19" fmla="*/ 44 h 183"/>
              <a:gd name="T20" fmla="*/ 88 w 162"/>
              <a:gd name="T21" fmla="*/ 98 h 183"/>
              <a:gd name="T22" fmla="*/ 88 w 162"/>
              <a:gd name="T23" fmla="*/ 183 h 183"/>
              <a:gd name="T24" fmla="*/ 162 w 162"/>
              <a:gd name="T25" fmla="*/ 141 h 183"/>
              <a:gd name="T26" fmla="*/ 162 w 162"/>
              <a:gd name="T27" fmla="*/ 56 h 183"/>
              <a:gd name="T28" fmla="*/ 88 w 162"/>
              <a:gd name="T29" fmla="*/ 98 h 183"/>
              <a:gd name="T30" fmla="*/ 0 w 162"/>
              <a:gd name="T31" fmla="*/ 141 h 183"/>
              <a:gd name="T32" fmla="*/ 73 w 162"/>
              <a:gd name="T33" fmla="*/ 183 h 183"/>
              <a:gd name="T34" fmla="*/ 73 w 162"/>
              <a:gd name="T35" fmla="*/ 98 h 183"/>
              <a:gd name="T36" fmla="*/ 0 w 162"/>
              <a:gd name="T37" fmla="*/ 56 h 183"/>
              <a:gd name="T38" fmla="*/ 0 w 162"/>
              <a:gd name="T39" fmla="*/ 14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183">
                <a:moveTo>
                  <a:pt x="37" y="26"/>
                </a:moveTo>
                <a:lnTo>
                  <a:pt x="6" y="43"/>
                </a:lnTo>
                <a:lnTo>
                  <a:pt x="80" y="85"/>
                </a:lnTo>
                <a:lnTo>
                  <a:pt x="112" y="69"/>
                </a:lnTo>
                <a:lnTo>
                  <a:pt x="37" y="26"/>
                </a:lnTo>
                <a:close/>
                <a:moveTo>
                  <a:pt x="155" y="44"/>
                </a:moveTo>
                <a:lnTo>
                  <a:pt x="80" y="0"/>
                </a:lnTo>
                <a:lnTo>
                  <a:pt x="52" y="17"/>
                </a:lnTo>
                <a:lnTo>
                  <a:pt x="127" y="59"/>
                </a:lnTo>
                <a:lnTo>
                  <a:pt x="155" y="44"/>
                </a:lnTo>
                <a:close/>
                <a:moveTo>
                  <a:pt x="88" y="98"/>
                </a:moveTo>
                <a:lnTo>
                  <a:pt x="88" y="183"/>
                </a:lnTo>
                <a:lnTo>
                  <a:pt x="162" y="141"/>
                </a:lnTo>
                <a:lnTo>
                  <a:pt x="162" y="56"/>
                </a:lnTo>
                <a:lnTo>
                  <a:pt x="88" y="98"/>
                </a:lnTo>
                <a:close/>
                <a:moveTo>
                  <a:pt x="0" y="141"/>
                </a:moveTo>
                <a:lnTo>
                  <a:pt x="73" y="183"/>
                </a:lnTo>
                <a:lnTo>
                  <a:pt x="73" y="98"/>
                </a:lnTo>
                <a:lnTo>
                  <a:pt x="0" y="56"/>
                </a:lnTo>
                <a:lnTo>
                  <a:pt x="0" y="141"/>
                </a:lnTo>
                <a:close/>
              </a:path>
            </a:pathLst>
          </a:custGeom>
          <a:solidFill>
            <a:schemeClr val="accent1"/>
          </a:solidFill>
          <a:ln>
            <a:noFill/>
          </a:ln>
        </p:spPr>
        <p:txBody>
          <a:bodyPr vert="horz" wrap="square" lIns="91440" tIns="45720" rIns="91440" bIns="45720" numCol="1" anchor="t" anchorCtr="false" compatLnSpc="true">
            <a:spAutoFit/>
          </a:bodyPr>
          <a:lstStyle/>
          <a:p>
            <a:pPr/>
            <a:endParaRPr lang="zh-CN" altLang="en-US"/>
          </a:p>
        </p:txBody>
      </p:sp>
      <p:sp>
        <p:nvSpPr>
          <p:cNvPr id="655" name="任意多边形: 形状 5"/>
          <p:cNvSpPr>
            <a:spLocks noEditPoints="true"/>
          </p:cNvSpPr>
          <p:nvPr/>
        </p:nvSpPr>
        <p:spPr bwMode="auto">
          <a:xfrm>
            <a:off x="5818116" y="2002783"/>
            <a:ext cx="555768" cy="475014"/>
          </a:xfrm>
          <a:custGeom>
            <a:avLst/>
            <a:gdLst>
              <a:gd name="T0" fmla="*/ 98 w 98"/>
              <a:gd name="T1" fmla="*/ 0 h 83"/>
              <a:gd name="T2" fmla="*/ 34 w 98"/>
              <a:gd name="T3" fmla="*/ 0 h 83"/>
              <a:gd name="T4" fmla="*/ 34 w 98"/>
              <a:gd name="T5" fmla="*/ 20 h 83"/>
              <a:gd name="T6" fmla="*/ 98 w 98"/>
              <a:gd name="T7" fmla="*/ 20 h 83"/>
              <a:gd name="T8" fmla="*/ 98 w 98"/>
              <a:gd name="T9" fmla="*/ 0 h 83"/>
              <a:gd name="T10" fmla="*/ 98 w 98"/>
              <a:gd name="T11" fmla="*/ 32 h 83"/>
              <a:gd name="T12" fmla="*/ 34 w 98"/>
              <a:gd name="T13" fmla="*/ 32 h 83"/>
              <a:gd name="T14" fmla="*/ 34 w 98"/>
              <a:gd name="T15" fmla="*/ 52 h 83"/>
              <a:gd name="T16" fmla="*/ 98 w 98"/>
              <a:gd name="T17" fmla="*/ 52 h 83"/>
              <a:gd name="T18" fmla="*/ 98 w 98"/>
              <a:gd name="T19" fmla="*/ 32 h 83"/>
              <a:gd name="T20" fmla="*/ 34 w 98"/>
              <a:gd name="T21" fmla="*/ 63 h 83"/>
              <a:gd name="T22" fmla="*/ 34 w 98"/>
              <a:gd name="T23" fmla="*/ 83 h 83"/>
              <a:gd name="T24" fmla="*/ 98 w 98"/>
              <a:gd name="T25" fmla="*/ 83 h 83"/>
              <a:gd name="T26" fmla="*/ 98 w 98"/>
              <a:gd name="T27" fmla="*/ 63 h 83"/>
              <a:gd name="T28" fmla="*/ 34 w 98"/>
              <a:gd name="T29" fmla="*/ 63 h 83"/>
              <a:gd name="T30" fmla="*/ 11 w 98"/>
              <a:gd name="T31" fmla="*/ 0 h 83"/>
              <a:gd name="T32" fmla="*/ 0 w 98"/>
              <a:gd name="T33" fmla="*/ 10 h 83"/>
              <a:gd name="T34" fmla="*/ 11 w 98"/>
              <a:gd name="T35" fmla="*/ 21 h 83"/>
              <a:gd name="T36" fmla="*/ 21 w 98"/>
              <a:gd name="T37" fmla="*/ 10 h 83"/>
              <a:gd name="T38" fmla="*/ 11 w 98"/>
              <a:gd name="T39" fmla="*/ 0 h 83"/>
              <a:gd name="T40" fmla="*/ 11 w 98"/>
              <a:gd name="T41" fmla="*/ 30 h 83"/>
              <a:gd name="T42" fmla="*/ 0 w 98"/>
              <a:gd name="T43" fmla="*/ 40 h 83"/>
              <a:gd name="T44" fmla="*/ 11 w 98"/>
              <a:gd name="T45" fmla="*/ 51 h 83"/>
              <a:gd name="T46" fmla="*/ 21 w 98"/>
              <a:gd name="T47" fmla="*/ 40 h 83"/>
              <a:gd name="T48" fmla="*/ 11 w 98"/>
              <a:gd name="T49" fmla="*/ 30 h 83"/>
              <a:gd name="T50" fmla="*/ 11 w 98"/>
              <a:gd name="T51" fmla="*/ 62 h 83"/>
              <a:gd name="T52" fmla="*/ 0 w 98"/>
              <a:gd name="T53" fmla="*/ 73 h 83"/>
              <a:gd name="T54" fmla="*/ 11 w 98"/>
              <a:gd name="T55" fmla="*/ 83 h 83"/>
              <a:gd name="T56" fmla="*/ 21 w 98"/>
              <a:gd name="T57" fmla="*/ 73 h 83"/>
              <a:gd name="T58" fmla="*/ 11 w 98"/>
              <a:gd name="T59"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3">
                <a:moveTo>
                  <a:pt x="98" y="0"/>
                </a:moveTo>
                <a:cubicBezTo>
                  <a:pt x="34" y="0"/>
                  <a:pt x="34" y="0"/>
                  <a:pt x="34" y="0"/>
                </a:cubicBezTo>
                <a:cubicBezTo>
                  <a:pt x="34" y="20"/>
                  <a:pt x="34" y="20"/>
                  <a:pt x="34" y="20"/>
                </a:cubicBezTo>
                <a:cubicBezTo>
                  <a:pt x="98" y="20"/>
                  <a:pt x="98" y="20"/>
                  <a:pt x="98" y="20"/>
                </a:cubicBezTo>
                <a:lnTo>
                  <a:pt x="98" y="0"/>
                </a:lnTo>
                <a:close/>
                <a:moveTo>
                  <a:pt x="98" y="32"/>
                </a:moveTo>
                <a:cubicBezTo>
                  <a:pt x="34" y="32"/>
                  <a:pt x="34" y="32"/>
                  <a:pt x="34" y="32"/>
                </a:cubicBezTo>
                <a:cubicBezTo>
                  <a:pt x="34" y="52"/>
                  <a:pt x="34" y="52"/>
                  <a:pt x="34" y="52"/>
                </a:cubicBezTo>
                <a:cubicBezTo>
                  <a:pt x="98" y="52"/>
                  <a:pt x="98" y="52"/>
                  <a:pt x="98" y="52"/>
                </a:cubicBezTo>
                <a:lnTo>
                  <a:pt x="98" y="32"/>
                </a:lnTo>
                <a:close/>
                <a:moveTo>
                  <a:pt x="34" y="63"/>
                </a:moveTo>
                <a:cubicBezTo>
                  <a:pt x="34" y="83"/>
                  <a:pt x="34" y="83"/>
                  <a:pt x="34" y="83"/>
                </a:cubicBezTo>
                <a:cubicBezTo>
                  <a:pt x="98" y="83"/>
                  <a:pt x="98" y="83"/>
                  <a:pt x="98" y="83"/>
                </a:cubicBezTo>
                <a:cubicBezTo>
                  <a:pt x="98" y="63"/>
                  <a:pt x="98" y="63"/>
                  <a:pt x="98" y="63"/>
                </a:cubicBezTo>
                <a:lnTo>
                  <a:pt x="34" y="63"/>
                </a:lnTo>
                <a:close/>
                <a:moveTo>
                  <a:pt x="11" y="0"/>
                </a:moveTo>
                <a:cubicBezTo>
                  <a:pt x="5" y="0"/>
                  <a:pt x="0" y="5"/>
                  <a:pt x="0" y="10"/>
                </a:cubicBezTo>
                <a:cubicBezTo>
                  <a:pt x="0" y="16"/>
                  <a:pt x="5" y="21"/>
                  <a:pt x="11" y="21"/>
                </a:cubicBezTo>
                <a:cubicBezTo>
                  <a:pt x="17" y="21"/>
                  <a:pt x="21" y="16"/>
                  <a:pt x="21" y="10"/>
                </a:cubicBezTo>
                <a:cubicBezTo>
                  <a:pt x="21" y="5"/>
                  <a:pt x="17" y="0"/>
                  <a:pt x="11" y="0"/>
                </a:cubicBezTo>
                <a:close/>
                <a:moveTo>
                  <a:pt x="11" y="30"/>
                </a:moveTo>
                <a:cubicBezTo>
                  <a:pt x="5" y="30"/>
                  <a:pt x="0" y="35"/>
                  <a:pt x="0" y="40"/>
                </a:cubicBezTo>
                <a:cubicBezTo>
                  <a:pt x="0" y="46"/>
                  <a:pt x="5" y="51"/>
                  <a:pt x="11" y="51"/>
                </a:cubicBezTo>
                <a:cubicBezTo>
                  <a:pt x="17" y="51"/>
                  <a:pt x="21" y="46"/>
                  <a:pt x="21" y="40"/>
                </a:cubicBezTo>
                <a:cubicBezTo>
                  <a:pt x="21" y="35"/>
                  <a:pt x="17" y="30"/>
                  <a:pt x="11" y="30"/>
                </a:cubicBezTo>
                <a:close/>
                <a:moveTo>
                  <a:pt x="11" y="62"/>
                </a:moveTo>
                <a:cubicBezTo>
                  <a:pt x="5" y="62"/>
                  <a:pt x="0" y="67"/>
                  <a:pt x="0" y="73"/>
                </a:cubicBezTo>
                <a:cubicBezTo>
                  <a:pt x="0" y="79"/>
                  <a:pt x="5" y="83"/>
                  <a:pt x="11" y="83"/>
                </a:cubicBezTo>
                <a:cubicBezTo>
                  <a:pt x="17" y="83"/>
                  <a:pt x="21" y="79"/>
                  <a:pt x="21" y="73"/>
                </a:cubicBezTo>
                <a:cubicBezTo>
                  <a:pt x="21" y="67"/>
                  <a:pt x="17" y="62"/>
                  <a:pt x="11" y="62"/>
                </a:cubicBezTo>
                <a:close/>
              </a:path>
            </a:pathLst>
          </a:custGeom>
          <a:solidFill>
            <a:schemeClr val="accent1"/>
          </a:solidFill>
          <a:ln>
            <a:noFill/>
          </a:ln>
        </p:spPr>
        <p:txBody>
          <a:bodyPr vert="horz" wrap="square" lIns="91440" tIns="45720" rIns="91440" bIns="45720" numCol="1" anchor="t" anchorCtr="false" compatLnSpc="true">
            <a:spAutoFit/>
          </a:bodyPr>
          <a:lstStyle/>
          <a:p>
            <a:pPr/>
            <a:endParaRPr lang="zh-CN" altLang="en-US"/>
          </a:p>
        </p:txBody>
      </p:sp>
      <p:sp>
        <p:nvSpPr>
          <p:cNvPr id="656" name="任意多边形: 形状 52"/>
          <p:cNvSpPr>
            <a:spLocks noEditPoints="true"/>
          </p:cNvSpPr>
          <p:nvPr/>
        </p:nvSpPr>
        <p:spPr bwMode="auto">
          <a:xfrm>
            <a:off x="9485682" y="1972944"/>
            <a:ext cx="432912" cy="535783"/>
          </a:xfrm>
          <a:custGeom>
            <a:avLst/>
            <a:gdLst>
              <a:gd name="T0" fmla="*/ 12 w 85"/>
              <a:gd name="T1" fmla="*/ 2 h 105"/>
              <a:gd name="T2" fmla="*/ 4 w 85"/>
              <a:gd name="T3" fmla="*/ 5 h 105"/>
              <a:gd name="T4" fmla="*/ 1 w 85"/>
              <a:gd name="T5" fmla="*/ 8 h 105"/>
              <a:gd name="T6" fmla="*/ 0 w 85"/>
              <a:gd name="T7" fmla="*/ 12 h 105"/>
              <a:gd name="T8" fmla="*/ 0 w 85"/>
              <a:gd name="T9" fmla="*/ 91 h 105"/>
              <a:gd name="T10" fmla="*/ 1 w 85"/>
              <a:gd name="T11" fmla="*/ 95 h 105"/>
              <a:gd name="T12" fmla="*/ 6 w 85"/>
              <a:gd name="T13" fmla="*/ 99 h 105"/>
              <a:gd name="T14" fmla="*/ 12 w 85"/>
              <a:gd name="T15" fmla="*/ 100 h 105"/>
              <a:gd name="T16" fmla="*/ 73 w 85"/>
              <a:gd name="T17" fmla="*/ 105 h 105"/>
              <a:gd name="T18" fmla="*/ 73 w 85"/>
              <a:gd name="T19" fmla="*/ 94 h 105"/>
              <a:gd name="T20" fmla="*/ 85 w 85"/>
              <a:gd name="T21" fmla="*/ 93 h 105"/>
              <a:gd name="T22" fmla="*/ 85 w 85"/>
              <a:gd name="T23" fmla="*/ 0 h 105"/>
              <a:gd name="T24" fmla="*/ 12 w 85"/>
              <a:gd name="T25" fmla="*/ 2 h 105"/>
              <a:gd name="T26" fmla="*/ 49 w 85"/>
              <a:gd name="T27" fmla="*/ 62 h 105"/>
              <a:gd name="T28" fmla="*/ 23 w 85"/>
              <a:gd name="T29" fmla="*/ 60 h 105"/>
              <a:gd name="T30" fmla="*/ 24 w 85"/>
              <a:gd name="T31" fmla="*/ 53 h 105"/>
              <a:gd name="T32" fmla="*/ 49 w 85"/>
              <a:gd name="T33" fmla="*/ 55 h 105"/>
              <a:gd name="T34" fmla="*/ 49 w 85"/>
              <a:gd name="T35" fmla="*/ 62 h 105"/>
              <a:gd name="T36" fmla="*/ 60 w 85"/>
              <a:gd name="T37" fmla="*/ 45 h 105"/>
              <a:gd name="T38" fmla="*/ 16 w 85"/>
              <a:gd name="T39" fmla="*/ 41 h 105"/>
              <a:gd name="T40" fmla="*/ 17 w 85"/>
              <a:gd name="T41" fmla="*/ 34 h 105"/>
              <a:gd name="T42" fmla="*/ 60 w 85"/>
              <a:gd name="T43" fmla="*/ 37 h 105"/>
              <a:gd name="T44" fmla="*/ 60 w 85"/>
              <a:gd name="T45" fmla="*/ 45 h 105"/>
              <a:gd name="T46" fmla="*/ 79 w 85"/>
              <a:gd name="T47" fmla="*/ 87 h 105"/>
              <a:gd name="T48" fmla="*/ 73 w 85"/>
              <a:gd name="T49" fmla="*/ 87 h 105"/>
              <a:gd name="T50" fmla="*/ 73 w 85"/>
              <a:gd name="T51" fmla="*/ 19 h 105"/>
              <a:gd name="T52" fmla="*/ 13 w 85"/>
              <a:gd name="T53" fmla="*/ 15 h 105"/>
              <a:gd name="T54" fmla="*/ 7 w 85"/>
              <a:gd name="T55" fmla="*/ 13 h 105"/>
              <a:gd name="T56" fmla="*/ 6 w 85"/>
              <a:gd name="T57" fmla="*/ 12 h 105"/>
              <a:gd name="T58" fmla="*/ 6 w 85"/>
              <a:gd name="T59" fmla="*/ 12 h 105"/>
              <a:gd name="T60" fmla="*/ 6 w 85"/>
              <a:gd name="T61" fmla="*/ 11 h 105"/>
              <a:gd name="T62" fmla="*/ 8 w 85"/>
              <a:gd name="T63" fmla="*/ 10 h 105"/>
              <a:gd name="T64" fmla="*/ 13 w 85"/>
              <a:gd name="T65" fmla="*/ 9 h 105"/>
              <a:gd name="T66" fmla="*/ 13 w 85"/>
              <a:gd name="T67" fmla="*/ 9 h 105"/>
              <a:gd name="T68" fmla="*/ 79 w 85"/>
              <a:gd name="T69" fmla="*/ 7 h 105"/>
              <a:gd name="T70" fmla="*/ 79 w 85"/>
              <a:gd name="T71" fmla="*/ 8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05">
                <a:moveTo>
                  <a:pt x="12" y="2"/>
                </a:moveTo>
                <a:cubicBezTo>
                  <a:pt x="9" y="2"/>
                  <a:pt x="6" y="3"/>
                  <a:pt x="4" y="5"/>
                </a:cubicBezTo>
                <a:cubicBezTo>
                  <a:pt x="3" y="5"/>
                  <a:pt x="2" y="6"/>
                  <a:pt x="1" y="8"/>
                </a:cubicBezTo>
                <a:cubicBezTo>
                  <a:pt x="0" y="9"/>
                  <a:pt x="0" y="10"/>
                  <a:pt x="0" y="12"/>
                </a:cubicBezTo>
                <a:cubicBezTo>
                  <a:pt x="0" y="91"/>
                  <a:pt x="0" y="91"/>
                  <a:pt x="0" y="91"/>
                </a:cubicBezTo>
                <a:cubicBezTo>
                  <a:pt x="0" y="92"/>
                  <a:pt x="0" y="94"/>
                  <a:pt x="1" y="95"/>
                </a:cubicBezTo>
                <a:cubicBezTo>
                  <a:pt x="2" y="97"/>
                  <a:pt x="4" y="98"/>
                  <a:pt x="6" y="99"/>
                </a:cubicBezTo>
                <a:cubicBezTo>
                  <a:pt x="8" y="100"/>
                  <a:pt x="10" y="100"/>
                  <a:pt x="12" y="100"/>
                </a:cubicBezTo>
                <a:cubicBezTo>
                  <a:pt x="73" y="105"/>
                  <a:pt x="73" y="105"/>
                  <a:pt x="73" y="105"/>
                </a:cubicBezTo>
                <a:cubicBezTo>
                  <a:pt x="73" y="94"/>
                  <a:pt x="73" y="94"/>
                  <a:pt x="73" y="94"/>
                </a:cubicBezTo>
                <a:cubicBezTo>
                  <a:pt x="85" y="93"/>
                  <a:pt x="85" y="93"/>
                  <a:pt x="85" y="93"/>
                </a:cubicBezTo>
                <a:cubicBezTo>
                  <a:pt x="85" y="0"/>
                  <a:pt x="85" y="0"/>
                  <a:pt x="85" y="0"/>
                </a:cubicBezTo>
                <a:lnTo>
                  <a:pt x="12" y="2"/>
                </a:lnTo>
                <a:close/>
                <a:moveTo>
                  <a:pt x="49" y="62"/>
                </a:moveTo>
                <a:cubicBezTo>
                  <a:pt x="23" y="60"/>
                  <a:pt x="23" y="60"/>
                  <a:pt x="23" y="60"/>
                </a:cubicBezTo>
                <a:cubicBezTo>
                  <a:pt x="24" y="53"/>
                  <a:pt x="24" y="53"/>
                  <a:pt x="24" y="53"/>
                </a:cubicBezTo>
                <a:cubicBezTo>
                  <a:pt x="49" y="55"/>
                  <a:pt x="49" y="55"/>
                  <a:pt x="49" y="55"/>
                </a:cubicBezTo>
                <a:lnTo>
                  <a:pt x="49" y="62"/>
                </a:lnTo>
                <a:close/>
                <a:moveTo>
                  <a:pt x="60" y="45"/>
                </a:moveTo>
                <a:cubicBezTo>
                  <a:pt x="16" y="41"/>
                  <a:pt x="16" y="41"/>
                  <a:pt x="16" y="41"/>
                </a:cubicBezTo>
                <a:cubicBezTo>
                  <a:pt x="17" y="34"/>
                  <a:pt x="17" y="34"/>
                  <a:pt x="17" y="34"/>
                </a:cubicBezTo>
                <a:cubicBezTo>
                  <a:pt x="60" y="37"/>
                  <a:pt x="60" y="37"/>
                  <a:pt x="60" y="37"/>
                </a:cubicBezTo>
                <a:lnTo>
                  <a:pt x="60" y="45"/>
                </a:lnTo>
                <a:close/>
                <a:moveTo>
                  <a:pt x="79" y="87"/>
                </a:moveTo>
                <a:cubicBezTo>
                  <a:pt x="73" y="87"/>
                  <a:pt x="73" y="87"/>
                  <a:pt x="73" y="87"/>
                </a:cubicBezTo>
                <a:cubicBezTo>
                  <a:pt x="73" y="19"/>
                  <a:pt x="73" y="19"/>
                  <a:pt x="73" y="19"/>
                </a:cubicBezTo>
                <a:cubicBezTo>
                  <a:pt x="13" y="15"/>
                  <a:pt x="13" y="15"/>
                  <a:pt x="13" y="15"/>
                </a:cubicBezTo>
                <a:cubicBezTo>
                  <a:pt x="11" y="14"/>
                  <a:pt x="9" y="14"/>
                  <a:pt x="7" y="13"/>
                </a:cubicBezTo>
                <a:cubicBezTo>
                  <a:pt x="7" y="13"/>
                  <a:pt x="7" y="13"/>
                  <a:pt x="6" y="12"/>
                </a:cubicBezTo>
                <a:cubicBezTo>
                  <a:pt x="6" y="12"/>
                  <a:pt x="6" y="12"/>
                  <a:pt x="6" y="12"/>
                </a:cubicBezTo>
                <a:cubicBezTo>
                  <a:pt x="6" y="12"/>
                  <a:pt x="6" y="11"/>
                  <a:pt x="6" y="11"/>
                </a:cubicBezTo>
                <a:cubicBezTo>
                  <a:pt x="7" y="11"/>
                  <a:pt x="7" y="10"/>
                  <a:pt x="8" y="10"/>
                </a:cubicBezTo>
                <a:cubicBezTo>
                  <a:pt x="10" y="9"/>
                  <a:pt x="11" y="9"/>
                  <a:pt x="13" y="9"/>
                </a:cubicBezTo>
                <a:cubicBezTo>
                  <a:pt x="13" y="9"/>
                  <a:pt x="13" y="9"/>
                  <a:pt x="13" y="9"/>
                </a:cubicBezTo>
                <a:cubicBezTo>
                  <a:pt x="79" y="7"/>
                  <a:pt x="79" y="7"/>
                  <a:pt x="79" y="7"/>
                </a:cubicBezTo>
                <a:lnTo>
                  <a:pt x="79" y="87"/>
                </a:lnTo>
                <a:close/>
              </a:path>
            </a:pathLst>
          </a:custGeom>
          <a:solidFill>
            <a:schemeClr val="accent1"/>
          </a:solidFill>
          <a:ln>
            <a:noFill/>
          </a:ln>
        </p:spPr>
        <p:txBody>
          <a:bodyPr vert="horz" wrap="square" lIns="91440" tIns="45720" rIns="91440" bIns="45720" numCol="1" anchor="t" anchorCtr="false" compatLnSpc="true">
            <a:spAutoFit/>
          </a:bodyPr>
          <a:lstStyle/>
          <a:p>
            <a:pPr/>
            <a:endParaRPr lang="zh-CN" altLang="en-US"/>
          </a:p>
        </p:txBody>
      </p:sp>
    </p:spTree>
  </p:cSld>
  <p:clrMapOvr>
    <a:masterClrMapping/>
  </p:clrMapOvr>
</p:sld>
</file>

<file path=ppt/slides/slide47.xml><?xml version="1.0" encoding="utf-8"?>
<p:sld xmlns:a="http://schemas.openxmlformats.org/drawingml/2006/main" xmlns:p="http://schemas.openxmlformats.org/presentationml/2006/main">
  <p:cSld>
    <p:bg>
      <p:bgPr>
        <a:solidFill>
          <a:schemeClr val="bg1">
            <a:lumMod val="95000"/>
          </a:schemeClr>
        </a:solidFill>
        <a:effectLst/>
      </p:bgPr>
    </p:bg>
    <p:spTree>
      <p:nvGrpSpPr>
        <p:cNvPr id="657" name=""/>
        <p:cNvGrpSpPr/>
        <p:nvPr/>
      </p:nvGrpSpPr>
      <p:grpSpPr>
        <a:xfrm>
          <a:off x="0" y="0"/>
          <a:ext cx="0" cy="0"/>
          <a:chOff x="0" y="0"/>
          <a:chExt cx="0" cy="0"/>
        </a:xfrm>
      </p:grpSpPr>
      <p:sp>
        <p:nvSpPr>
          <p:cNvPr id="658" name="椭圆 4"/>
          <p:cNvSpPr/>
          <p:nvPr/>
        </p:nvSpPr>
        <p:spPr>
          <a:xfrm>
            <a:off x="4270744" y="1603744"/>
            <a:ext cx="3650512" cy="3650512"/>
          </a:xfrm>
          <a:prstGeom prst="ellipse">
            <a:avLst/>
          </a:prstGeom>
          <a:gradFill flip="none" rotWithShape="true">
            <a:gsLst>
              <a:gs pos="91000">
                <a:schemeClr val="accent1">
                  <a:lumMod val="60000"/>
                  <a:lumOff val="40000"/>
                  <a:alpha val="12000"/>
                </a:schemeClr>
              </a:gs>
              <a:gs pos="69000">
                <a:schemeClr val="accent1">
                  <a:alpha val="0"/>
                </a:schemeClr>
              </a:gs>
            </a:gsLst>
            <a:path path="shape">
              <a:fillToRect l="50000" t="50000" r="50000" b="50000"/>
            </a:path>
            <a:tileRect/>
          </a:gra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ln>
                <a:solidFill>
                  <a:schemeClr val="bg1">
                    <a:lumMod val="50000"/>
                  </a:schemeClr>
                </a:solidFill>
              </a:ln>
              <a:noFill/>
            </a:endParaRPr>
          </a:p>
        </p:txBody>
      </p:sp>
      <p:sp>
        <p:nvSpPr>
          <p:cNvPr id="659" name="椭圆 3"/>
          <p:cNvSpPr/>
          <p:nvPr/>
        </p:nvSpPr>
        <p:spPr>
          <a:xfrm>
            <a:off x="5386918" y="2719918"/>
            <a:ext cx="1418164" cy="1418164"/>
          </a:xfrm>
          <a:prstGeom prst="ellipse">
            <a:avLst/>
          </a:prstGeom>
          <a:solidFill>
            <a:schemeClr val="accent1">
              <a:alpha val="9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660" name="文本占位符 1"/>
          <p:cNvSpPr>
            <a:spLocks noGrp="true"/>
          </p:cNvSpPr>
          <p:nvPr>
            <p:ph type="body" sz="quarter" idx="12"/>
          </p:nvPr>
        </p:nvSpPr>
        <p:spPr>
          <a:xfrm>
            <a:off x="566962" y="265803"/>
            <a:ext cx="4836888" cy="426497"/>
          </a:xfrm>
        </p:spPr>
        <p:txBody>
          <a:bodyPr>
            <a:spAutoFit/>
          </a:bodyPr>
          <a:lstStyle/>
          <a:p>
            <a:pPr marL="0" indent="0">
              <a:buNone/>
            </a:pPr>
            <a:r>
              <a:rPr lang="zh-CN" altLang="en-US" dirty="false"/>
              <a:t>并列关系四段文字排版</a:t>
            </a:r>
            <a:endParaRPr lang="zh-CN" altLang="en-US" dirty="false"/>
          </a:p>
        </p:txBody>
      </p:sp>
      <p:sp>
        <p:nvSpPr>
          <p:cNvPr id="661" name="文本框 2"/>
          <p:cNvSpPr txBox="true"/>
          <p:nvPr/>
        </p:nvSpPr>
        <p:spPr>
          <a:xfrm>
            <a:off x="5539579" y="3198168"/>
            <a:ext cx="1112842" cy="461665"/>
          </a:xfrm>
          <a:prstGeom prst="rect">
            <a:avLst/>
          </a:prstGeom>
          <a:noFill/>
        </p:spPr>
        <p:txBody>
          <a:bodyPr wrap="square" rtlCol="false">
            <a:spAutoFit/>
          </a:bodyPr>
          <a:lstStyle/>
          <a:p>
            <a:pPr/>
            <a:r>
              <a:rPr lang="zh-CN" altLang="en-US" sz="2400" b="true" dirty="false">
                <a:solidFill>
                  <a:schemeClr val="bg1"/>
                </a:solidFill>
                <a:latin typeface="+mn-ea"/>
              </a:rPr>
              <a:t>关键词</a:t>
            </a:r>
            <a:endParaRPr lang="zh-CN" altLang="en-US" sz="2400" b="true" dirty="false">
              <a:solidFill>
                <a:schemeClr val="bg1"/>
              </a:solidFill>
              <a:latin typeface="+mn-ea"/>
            </a:endParaRPr>
          </a:p>
        </p:txBody>
      </p:sp>
      <p:sp>
        <p:nvSpPr>
          <p:cNvPr id="662" name="文本框 27"/>
          <p:cNvSpPr txBox="true"/>
          <p:nvPr/>
        </p:nvSpPr>
        <p:spPr>
          <a:xfrm>
            <a:off x="1051405" y="1653003"/>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63" name="文本框 28"/>
          <p:cNvSpPr txBox="true"/>
          <p:nvPr/>
        </p:nvSpPr>
        <p:spPr>
          <a:xfrm>
            <a:off x="1063903" y="2088902"/>
            <a:ext cx="3231872" cy="1060868"/>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p:txBody>
      </p:sp>
      <p:sp>
        <p:nvSpPr>
          <p:cNvPr id="664" name="文本框 29"/>
          <p:cNvSpPr txBox="true"/>
          <p:nvPr/>
        </p:nvSpPr>
        <p:spPr>
          <a:xfrm>
            <a:off x="1051405" y="3746603"/>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65" name="文本框 30"/>
          <p:cNvSpPr txBox="true"/>
          <p:nvPr/>
        </p:nvSpPr>
        <p:spPr>
          <a:xfrm>
            <a:off x="1063903" y="4182502"/>
            <a:ext cx="3231872" cy="1060868"/>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p:txBody>
      </p:sp>
      <p:cxnSp>
        <p:nvCxnSpPr>
          <p:cNvPr id="666" name="直接连接符 31"/>
          <p:cNvCxnSpPr/>
          <p:nvPr/>
        </p:nvCxnSpPr>
        <p:spPr>
          <a:xfrm flipH="true">
            <a:off x="8328026" y="3429000"/>
            <a:ext cx="2736849" cy="0"/>
          </a:xfrm>
          <a:prstGeom prst="line">
            <a:avLst/>
          </a:prstGeom>
          <a:ln w="19050" cap="rnd">
            <a:solidFill>
              <a:schemeClr val="bg1">
                <a:lumMod val="7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667" name="文本框 32"/>
          <p:cNvSpPr txBox="true"/>
          <p:nvPr/>
        </p:nvSpPr>
        <p:spPr>
          <a:xfrm>
            <a:off x="8229887" y="1595446"/>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68" name="文本框 33"/>
          <p:cNvSpPr txBox="true"/>
          <p:nvPr/>
        </p:nvSpPr>
        <p:spPr>
          <a:xfrm>
            <a:off x="8242385" y="2088902"/>
            <a:ext cx="3231872" cy="1060868"/>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p:txBody>
      </p:sp>
      <p:cxnSp>
        <p:nvCxnSpPr>
          <p:cNvPr id="669" name="直接连接符 34"/>
          <p:cNvCxnSpPr/>
          <p:nvPr/>
        </p:nvCxnSpPr>
        <p:spPr>
          <a:xfrm flipH="true">
            <a:off x="8328026" y="3429000"/>
            <a:ext cx="2736849" cy="0"/>
          </a:xfrm>
          <a:prstGeom prst="line">
            <a:avLst/>
          </a:prstGeom>
          <a:ln w="19050" cap="rnd">
            <a:solidFill>
              <a:schemeClr val="bg1">
                <a:lumMod val="7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670" name="文本框 35"/>
          <p:cNvSpPr txBox="true"/>
          <p:nvPr/>
        </p:nvSpPr>
        <p:spPr>
          <a:xfrm>
            <a:off x="8229887" y="3742486"/>
            <a:ext cx="1638856" cy="430887"/>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71" name="文本框 36"/>
          <p:cNvSpPr txBox="true"/>
          <p:nvPr/>
        </p:nvSpPr>
        <p:spPr>
          <a:xfrm>
            <a:off x="8242385" y="4178385"/>
            <a:ext cx="3231872" cy="1060868"/>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a:p>
            <a:pPr>
              <a:lnSpc>
                <a:spcPct val="120000"/>
              </a:lnSpc>
            </a:pPr>
            <a:r>
              <a:rPr lang="zh-CN" altLang="en-US" dirty="false">
                <a:latin typeface="+mn-ea"/>
              </a:rPr>
              <a:t>此处添加文字此处添加文字</a:t>
            </a:r>
            <a:endParaRPr lang="en-US" altLang="zh-CN" dirty="false">
              <a:latin typeface="+mn-ea"/>
            </a:endParaRPr>
          </a:p>
        </p:txBody>
      </p:sp>
      <p:cxnSp>
        <p:nvCxnSpPr>
          <p:cNvPr id="672" name="直接连接符 37"/>
          <p:cNvCxnSpPr/>
          <p:nvPr/>
        </p:nvCxnSpPr>
        <p:spPr>
          <a:xfrm flipH="true">
            <a:off x="1127126" y="3429000"/>
            <a:ext cx="2736849" cy="0"/>
          </a:xfrm>
          <a:prstGeom prst="line">
            <a:avLst/>
          </a:prstGeom>
          <a:ln w="19050" cap="rnd">
            <a:solidFill>
              <a:schemeClr val="bg1">
                <a:lumMod val="7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673" name="直接连接符 38"/>
          <p:cNvCxnSpPr/>
          <p:nvPr/>
        </p:nvCxnSpPr>
        <p:spPr>
          <a:xfrm>
            <a:off x="5064343" y="2571956"/>
            <a:ext cx="304057" cy="204750"/>
          </a:xfrm>
          <a:prstGeom prst="line">
            <a:avLst/>
          </a:prstGeom>
          <a:ln w="28575" cap="rnd">
            <a:solidFill>
              <a:schemeClr val="accent1">
                <a:alpha val="7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674" name="直接连接符 39"/>
          <p:cNvCxnSpPr/>
          <p:nvPr/>
        </p:nvCxnSpPr>
        <p:spPr>
          <a:xfrm flipV="true">
            <a:off x="6861927" y="2550184"/>
            <a:ext cx="304057" cy="204750"/>
          </a:xfrm>
          <a:prstGeom prst="line">
            <a:avLst/>
          </a:prstGeom>
          <a:ln w="28575" cap="rnd">
            <a:solidFill>
              <a:schemeClr val="accent1">
                <a:alpha val="7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675" name="直接连接符 40"/>
          <p:cNvCxnSpPr/>
          <p:nvPr/>
        </p:nvCxnSpPr>
        <p:spPr>
          <a:xfrm flipV="true">
            <a:off x="5053457" y="4103066"/>
            <a:ext cx="304057" cy="204750"/>
          </a:xfrm>
          <a:prstGeom prst="line">
            <a:avLst/>
          </a:prstGeom>
          <a:ln w="28575" cap="rnd">
            <a:solidFill>
              <a:schemeClr val="accent1">
                <a:alpha val="7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676" name="直接连接符 41"/>
          <p:cNvCxnSpPr/>
          <p:nvPr/>
        </p:nvCxnSpPr>
        <p:spPr>
          <a:xfrm>
            <a:off x="6861927" y="4103066"/>
            <a:ext cx="304057" cy="204750"/>
          </a:xfrm>
          <a:prstGeom prst="line">
            <a:avLst/>
          </a:prstGeom>
          <a:ln w="28575" cap="rnd">
            <a:solidFill>
              <a:schemeClr val="accent1">
                <a:alpha val="75000"/>
              </a:schemeClr>
            </a:solidFill>
            <a:prstDash val="sysDot"/>
            <a:round/>
          </a:ln>
        </p:spPr>
        <p:style>
          <a:lnRef idx="1">
            <a:schemeClr val="accent1"/>
          </a:lnRef>
          <a:fillRef idx="0">
            <a:schemeClr val="accent1"/>
          </a:fillRef>
          <a:effectRef idx="0">
            <a:schemeClr val="accent1"/>
          </a:effectRef>
          <a:fontRef idx="minor">
            <a:schemeClr val="tx1"/>
          </a:fontRef>
        </p:style>
      </p:cxnSp>
      <p:grpSp>
        <p:nvGrpSpPr>
          <p:cNvPr id="677" name="组合 61"/>
          <p:cNvGrpSpPr/>
          <p:nvPr/>
        </p:nvGrpSpPr>
        <p:grpSpPr>
          <a:xfrm>
            <a:off x="4403998" y="1964502"/>
            <a:ext cx="576000" cy="576000"/>
            <a:chOff x="1733904" y="2073005"/>
            <a:chExt cx="946800" cy="946799"/>
          </a:xfrm>
        </p:grpSpPr>
        <p:sp>
          <p:nvSpPr>
            <p:cNvPr id="678" name="椭圆 62"/>
            <p:cNvSpPr/>
            <p:nvPr/>
          </p:nvSpPr>
          <p:spPr>
            <a:xfrm>
              <a:off x="1733904" y="2073005"/>
              <a:ext cx="946800" cy="9467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679" name="任意多边形: 形状 63"/>
            <p:cNvSpPr>
              <a:spLocks noEditPoints="true"/>
            </p:cNvSpPr>
            <p:nvPr/>
          </p:nvSpPr>
          <p:spPr bwMode="auto">
            <a:xfrm>
              <a:off x="1981906" y="2400115"/>
              <a:ext cx="454134" cy="287792"/>
            </a:xfrm>
            <a:custGeom>
              <a:avLst/>
              <a:gdLst>
                <a:gd name="T0" fmla="*/ 170 w 172"/>
                <a:gd name="T1" fmla="*/ 0 h 109"/>
                <a:gd name="T2" fmla="*/ 2 w 172"/>
                <a:gd name="T3" fmla="*/ 0 h 109"/>
                <a:gd name="T4" fmla="*/ 87 w 172"/>
                <a:gd name="T5" fmla="*/ 73 h 109"/>
                <a:gd name="T6" fmla="*/ 170 w 172"/>
                <a:gd name="T7" fmla="*/ 0 h 109"/>
                <a:gd name="T8" fmla="*/ 87 w 172"/>
                <a:gd name="T9" fmla="*/ 86 h 109"/>
                <a:gd name="T10" fmla="*/ 0 w 172"/>
                <a:gd name="T11" fmla="*/ 12 h 109"/>
                <a:gd name="T12" fmla="*/ 0 w 172"/>
                <a:gd name="T13" fmla="*/ 109 h 109"/>
                <a:gd name="T14" fmla="*/ 172 w 172"/>
                <a:gd name="T15" fmla="*/ 109 h 109"/>
                <a:gd name="T16" fmla="*/ 172 w 172"/>
                <a:gd name="T17" fmla="*/ 12 h 109"/>
                <a:gd name="T18" fmla="*/ 87 w 172"/>
                <a:gd name="T19" fmla="*/ 8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09">
                  <a:moveTo>
                    <a:pt x="170" y="0"/>
                  </a:moveTo>
                  <a:lnTo>
                    <a:pt x="2" y="0"/>
                  </a:lnTo>
                  <a:lnTo>
                    <a:pt x="87" y="73"/>
                  </a:lnTo>
                  <a:lnTo>
                    <a:pt x="170" y="0"/>
                  </a:lnTo>
                  <a:close/>
                  <a:moveTo>
                    <a:pt x="87" y="86"/>
                  </a:moveTo>
                  <a:lnTo>
                    <a:pt x="0" y="12"/>
                  </a:lnTo>
                  <a:lnTo>
                    <a:pt x="0" y="109"/>
                  </a:lnTo>
                  <a:lnTo>
                    <a:pt x="172" y="109"/>
                  </a:lnTo>
                  <a:lnTo>
                    <a:pt x="172" y="12"/>
                  </a:lnTo>
                  <a:lnTo>
                    <a:pt x="87" y="86"/>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nvGrpSpPr>
          <p:cNvPr id="680" name="组合 64"/>
          <p:cNvGrpSpPr/>
          <p:nvPr/>
        </p:nvGrpSpPr>
        <p:grpSpPr>
          <a:xfrm>
            <a:off x="4403998" y="4316972"/>
            <a:ext cx="576000" cy="576000"/>
            <a:chOff x="4409018" y="3933825"/>
            <a:chExt cx="546099" cy="546099"/>
          </a:xfrm>
        </p:grpSpPr>
        <p:sp>
          <p:nvSpPr>
            <p:cNvPr id="681" name="椭圆 65"/>
            <p:cNvSpPr/>
            <p:nvPr/>
          </p:nvSpPr>
          <p:spPr>
            <a:xfrm>
              <a:off x="4409018" y="3933825"/>
              <a:ext cx="546099" cy="5460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682" name="任意多边形: 形状 66"/>
            <p:cNvSpPr>
              <a:spLocks noEditPoints="true"/>
            </p:cNvSpPr>
            <p:nvPr/>
          </p:nvSpPr>
          <p:spPr bwMode="auto">
            <a:xfrm>
              <a:off x="4552932" y="4076681"/>
              <a:ext cx="258270" cy="260387"/>
            </a:xfrm>
            <a:custGeom>
              <a:avLst/>
              <a:gdLst>
                <a:gd name="T0" fmla="*/ 103 w 103"/>
                <a:gd name="T1" fmla="*/ 57 h 104"/>
                <a:gd name="T2" fmla="*/ 103 w 103"/>
                <a:gd name="T3" fmla="*/ 46 h 104"/>
                <a:gd name="T4" fmla="*/ 102 w 103"/>
                <a:gd name="T5" fmla="*/ 45 h 104"/>
                <a:gd name="T6" fmla="*/ 89 w 103"/>
                <a:gd name="T7" fmla="*/ 41 h 104"/>
                <a:gd name="T8" fmla="*/ 86 w 103"/>
                <a:gd name="T9" fmla="*/ 33 h 104"/>
                <a:gd name="T10" fmla="*/ 92 w 103"/>
                <a:gd name="T11" fmla="*/ 19 h 104"/>
                <a:gd name="T12" fmla="*/ 84 w 103"/>
                <a:gd name="T13" fmla="*/ 11 h 104"/>
                <a:gd name="T14" fmla="*/ 82 w 103"/>
                <a:gd name="T15" fmla="*/ 12 h 104"/>
                <a:gd name="T16" fmla="*/ 71 w 103"/>
                <a:gd name="T17" fmla="*/ 18 h 104"/>
                <a:gd name="T18" fmla="*/ 62 w 103"/>
                <a:gd name="T19" fmla="*/ 14 h 104"/>
                <a:gd name="T20" fmla="*/ 57 w 103"/>
                <a:gd name="T21" fmla="*/ 0 h 104"/>
                <a:gd name="T22" fmla="*/ 46 w 103"/>
                <a:gd name="T23" fmla="*/ 0 h 104"/>
                <a:gd name="T24" fmla="*/ 45 w 103"/>
                <a:gd name="T25" fmla="*/ 2 h 104"/>
                <a:gd name="T26" fmla="*/ 41 w 103"/>
                <a:gd name="T27" fmla="*/ 14 h 104"/>
                <a:gd name="T28" fmla="*/ 33 w 103"/>
                <a:gd name="T29" fmla="*/ 18 h 104"/>
                <a:gd name="T30" fmla="*/ 19 w 103"/>
                <a:gd name="T31" fmla="*/ 11 h 104"/>
                <a:gd name="T32" fmla="*/ 11 w 103"/>
                <a:gd name="T33" fmla="*/ 20 h 104"/>
                <a:gd name="T34" fmla="*/ 12 w 103"/>
                <a:gd name="T35" fmla="*/ 21 h 104"/>
                <a:gd name="T36" fmla="*/ 18 w 103"/>
                <a:gd name="T37" fmla="*/ 33 h 104"/>
                <a:gd name="T38" fmla="*/ 14 w 103"/>
                <a:gd name="T39" fmla="*/ 41 h 104"/>
                <a:gd name="T40" fmla="*/ 0 w 103"/>
                <a:gd name="T41" fmla="*/ 46 h 104"/>
                <a:gd name="T42" fmla="*/ 0 w 103"/>
                <a:gd name="T43" fmla="*/ 58 h 104"/>
                <a:gd name="T44" fmla="*/ 2 w 103"/>
                <a:gd name="T45" fmla="*/ 58 h 104"/>
                <a:gd name="T46" fmla="*/ 14 w 103"/>
                <a:gd name="T47" fmla="*/ 63 h 104"/>
                <a:gd name="T48" fmla="*/ 18 w 103"/>
                <a:gd name="T49" fmla="*/ 71 h 104"/>
                <a:gd name="T50" fmla="*/ 11 w 103"/>
                <a:gd name="T51" fmla="*/ 84 h 104"/>
                <a:gd name="T52" fmla="*/ 19 w 103"/>
                <a:gd name="T53" fmla="*/ 93 h 104"/>
                <a:gd name="T54" fmla="*/ 21 w 103"/>
                <a:gd name="T55" fmla="*/ 92 h 104"/>
                <a:gd name="T56" fmla="*/ 33 w 103"/>
                <a:gd name="T57" fmla="*/ 86 h 104"/>
                <a:gd name="T58" fmla="*/ 41 w 103"/>
                <a:gd name="T59" fmla="*/ 89 h 104"/>
                <a:gd name="T60" fmla="*/ 46 w 103"/>
                <a:gd name="T61" fmla="*/ 104 h 104"/>
                <a:gd name="T62" fmla="*/ 58 w 103"/>
                <a:gd name="T63" fmla="*/ 104 h 104"/>
                <a:gd name="T64" fmla="*/ 58 w 103"/>
                <a:gd name="T65" fmla="*/ 102 h 104"/>
                <a:gd name="T66" fmla="*/ 63 w 103"/>
                <a:gd name="T67" fmla="*/ 89 h 104"/>
                <a:gd name="T68" fmla="*/ 71 w 103"/>
                <a:gd name="T69" fmla="*/ 86 h 104"/>
                <a:gd name="T70" fmla="*/ 84 w 103"/>
                <a:gd name="T71" fmla="*/ 92 h 104"/>
                <a:gd name="T72" fmla="*/ 93 w 103"/>
                <a:gd name="T73" fmla="*/ 84 h 104"/>
                <a:gd name="T74" fmla="*/ 92 w 103"/>
                <a:gd name="T75" fmla="*/ 82 h 104"/>
                <a:gd name="T76" fmla="*/ 86 w 103"/>
                <a:gd name="T77" fmla="*/ 71 h 104"/>
                <a:gd name="T78" fmla="*/ 89 w 103"/>
                <a:gd name="T79" fmla="*/ 63 h 104"/>
                <a:gd name="T80" fmla="*/ 103 w 103"/>
                <a:gd name="T81" fmla="*/ 57 h 104"/>
                <a:gd name="T82" fmla="*/ 52 w 103"/>
                <a:gd name="T83" fmla="*/ 68 h 104"/>
                <a:gd name="T84" fmla="*/ 35 w 103"/>
                <a:gd name="T85" fmla="*/ 52 h 104"/>
                <a:gd name="T86" fmla="*/ 52 w 103"/>
                <a:gd name="T87" fmla="*/ 35 h 104"/>
                <a:gd name="T88" fmla="*/ 68 w 103"/>
                <a:gd name="T89" fmla="*/ 52 h 104"/>
                <a:gd name="T90" fmla="*/ 52 w 103"/>
                <a:gd name="T91"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4">
                  <a:moveTo>
                    <a:pt x="103" y="57"/>
                  </a:moveTo>
                  <a:cubicBezTo>
                    <a:pt x="103" y="46"/>
                    <a:pt x="103" y="46"/>
                    <a:pt x="103" y="46"/>
                  </a:cubicBezTo>
                  <a:cubicBezTo>
                    <a:pt x="102" y="45"/>
                    <a:pt x="102" y="45"/>
                    <a:pt x="102" y="45"/>
                  </a:cubicBezTo>
                  <a:cubicBezTo>
                    <a:pt x="89" y="41"/>
                    <a:pt x="89" y="41"/>
                    <a:pt x="89" y="41"/>
                  </a:cubicBezTo>
                  <a:cubicBezTo>
                    <a:pt x="86" y="33"/>
                    <a:pt x="86" y="33"/>
                    <a:pt x="86" y="33"/>
                  </a:cubicBezTo>
                  <a:cubicBezTo>
                    <a:pt x="92" y="19"/>
                    <a:pt x="92" y="19"/>
                    <a:pt x="92" y="19"/>
                  </a:cubicBezTo>
                  <a:cubicBezTo>
                    <a:pt x="84" y="11"/>
                    <a:pt x="84" y="11"/>
                    <a:pt x="84" y="11"/>
                  </a:cubicBezTo>
                  <a:cubicBezTo>
                    <a:pt x="82" y="12"/>
                    <a:pt x="82" y="12"/>
                    <a:pt x="82" y="12"/>
                  </a:cubicBezTo>
                  <a:cubicBezTo>
                    <a:pt x="71" y="18"/>
                    <a:pt x="71" y="18"/>
                    <a:pt x="71" y="18"/>
                  </a:cubicBezTo>
                  <a:cubicBezTo>
                    <a:pt x="62" y="14"/>
                    <a:pt x="62" y="14"/>
                    <a:pt x="62" y="14"/>
                  </a:cubicBezTo>
                  <a:cubicBezTo>
                    <a:pt x="57" y="0"/>
                    <a:pt x="57" y="0"/>
                    <a:pt x="57" y="0"/>
                  </a:cubicBezTo>
                  <a:cubicBezTo>
                    <a:pt x="46" y="0"/>
                    <a:pt x="46" y="0"/>
                    <a:pt x="46" y="0"/>
                  </a:cubicBezTo>
                  <a:cubicBezTo>
                    <a:pt x="45" y="2"/>
                    <a:pt x="45" y="2"/>
                    <a:pt x="45" y="2"/>
                  </a:cubicBezTo>
                  <a:cubicBezTo>
                    <a:pt x="41" y="14"/>
                    <a:pt x="41" y="14"/>
                    <a:pt x="41" y="14"/>
                  </a:cubicBezTo>
                  <a:cubicBezTo>
                    <a:pt x="33" y="18"/>
                    <a:pt x="33" y="18"/>
                    <a:pt x="33" y="18"/>
                  </a:cubicBezTo>
                  <a:cubicBezTo>
                    <a:pt x="19" y="11"/>
                    <a:pt x="19" y="11"/>
                    <a:pt x="19" y="11"/>
                  </a:cubicBezTo>
                  <a:cubicBezTo>
                    <a:pt x="11" y="20"/>
                    <a:pt x="11" y="20"/>
                    <a:pt x="11" y="20"/>
                  </a:cubicBezTo>
                  <a:cubicBezTo>
                    <a:pt x="12" y="21"/>
                    <a:pt x="12" y="21"/>
                    <a:pt x="12" y="21"/>
                  </a:cubicBezTo>
                  <a:cubicBezTo>
                    <a:pt x="18" y="33"/>
                    <a:pt x="18" y="33"/>
                    <a:pt x="18" y="33"/>
                  </a:cubicBezTo>
                  <a:cubicBezTo>
                    <a:pt x="14" y="41"/>
                    <a:pt x="14" y="41"/>
                    <a:pt x="14" y="41"/>
                  </a:cubicBezTo>
                  <a:cubicBezTo>
                    <a:pt x="0" y="46"/>
                    <a:pt x="0" y="46"/>
                    <a:pt x="0" y="46"/>
                  </a:cubicBezTo>
                  <a:cubicBezTo>
                    <a:pt x="0" y="58"/>
                    <a:pt x="0" y="58"/>
                    <a:pt x="0" y="58"/>
                  </a:cubicBezTo>
                  <a:cubicBezTo>
                    <a:pt x="2" y="58"/>
                    <a:pt x="2" y="58"/>
                    <a:pt x="2" y="58"/>
                  </a:cubicBezTo>
                  <a:cubicBezTo>
                    <a:pt x="14" y="63"/>
                    <a:pt x="14" y="63"/>
                    <a:pt x="14" y="63"/>
                  </a:cubicBezTo>
                  <a:cubicBezTo>
                    <a:pt x="18" y="71"/>
                    <a:pt x="18" y="71"/>
                    <a:pt x="18" y="71"/>
                  </a:cubicBezTo>
                  <a:cubicBezTo>
                    <a:pt x="11" y="84"/>
                    <a:pt x="11" y="84"/>
                    <a:pt x="11" y="84"/>
                  </a:cubicBezTo>
                  <a:cubicBezTo>
                    <a:pt x="19" y="93"/>
                    <a:pt x="19" y="93"/>
                    <a:pt x="19" y="93"/>
                  </a:cubicBezTo>
                  <a:cubicBezTo>
                    <a:pt x="21" y="92"/>
                    <a:pt x="21" y="92"/>
                    <a:pt x="21" y="92"/>
                  </a:cubicBezTo>
                  <a:cubicBezTo>
                    <a:pt x="33" y="86"/>
                    <a:pt x="33" y="86"/>
                    <a:pt x="33" y="86"/>
                  </a:cubicBezTo>
                  <a:cubicBezTo>
                    <a:pt x="41" y="89"/>
                    <a:pt x="41" y="89"/>
                    <a:pt x="41" y="89"/>
                  </a:cubicBezTo>
                  <a:cubicBezTo>
                    <a:pt x="46" y="104"/>
                    <a:pt x="46" y="104"/>
                    <a:pt x="46" y="104"/>
                  </a:cubicBezTo>
                  <a:cubicBezTo>
                    <a:pt x="58" y="104"/>
                    <a:pt x="58" y="104"/>
                    <a:pt x="58" y="104"/>
                  </a:cubicBezTo>
                  <a:cubicBezTo>
                    <a:pt x="58" y="102"/>
                    <a:pt x="58" y="102"/>
                    <a:pt x="58" y="102"/>
                  </a:cubicBezTo>
                  <a:cubicBezTo>
                    <a:pt x="63" y="89"/>
                    <a:pt x="63" y="89"/>
                    <a:pt x="63" y="89"/>
                  </a:cubicBezTo>
                  <a:cubicBezTo>
                    <a:pt x="71" y="86"/>
                    <a:pt x="71" y="86"/>
                    <a:pt x="71" y="86"/>
                  </a:cubicBezTo>
                  <a:cubicBezTo>
                    <a:pt x="84" y="92"/>
                    <a:pt x="84" y="92"/>
                    <a:pt x="84" y="92"/>
                  </a:cubicBezTo>
                  <a:cubicBezTo>
                    <a:pt x="93" y="84"/>
                    <a:pt x="93" y="84"/>
                    <a:pt x="93" y="84"/>
                  </a:cubicBezTo>
                  <a:cubicBezTo>
                    <a:pt x="92" y="82"/>
                    <a:pt x="92" y="82"/>
                    <a:pt x="92" y="82"/>
                  </a:cubicBezTo>
                  <a:cubicBezTo>
                    <a:pt x="86" y="71"/>
                    <a:pt x="86" y="71"/>
                    <a:pt x="86" y="71"/>
                  </a:cubicBezTo>
                  <a:cubicBezTo>
                    <a:pt x="89" y="63"/>
                    <a:pt x="89" y="63"/>
                    <a:pt x="89" y="63"/>
                  </a:cubicBezTo>
                  <a:lnTo>
                    <a:pt x="103" y="57"/>
                  </a:lnTo>
                  <a:close/>
                  <a:moveTo>
                    <a:pt x="52" y="68"/>
                  </a:moveTo>
                  <a:cubicBezTo>
                    <a:pt x="43" y="68"/>
                    <a:pt x="35" y="61"/>
                    <a:pt x="35" y="52"/>
                  </a:cubicBezTo>
                  <a:cubicBezTo>
                    <a:pt x="35" y="43"/>
                    <a:pt x="43" y="35"/>
                    <a:pt x="52" y="35"/>
                  </a:cubicBezTo>
                  <a:cubicBezTo>
                    <a:pt x="61" y="35"/>
                    <a:pt x="68" y="43"/>
                    <a:pt x="68" y="52"/>
                  </a:cubicBezTo>
                  <a:cubicBezTo>
                    <a:pt x="68" y="61"/>
                    <a:pt x="61" y="68"/>
                    <a:pt x="52" y="68"/>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dirty="false"/>
            </a:p>
          </p:txBody>
        </p:sp>
      </p:grpSp>
      <p:grpSp>
        <p:nvGrpSpPr>
          <p:cNvPr id="683" name="组合 67"/>
          <p:cNvGrpSpPr/>
          <p:nvPr/>
        </p:nvGrpSpPr>
        <p:grpSpPr>
          <a:xfrm>
            <a:off x="7267420" y="1963045"/>
            <a:ext cx="576000" cy="576000"/>
            <a:chOff x="7224183" y="1221999"/>
            <a:chExt cx="546099" cy="546099"/>
          </a:xfrm>
        </p:grpSpPr>
        <p:sp>
          <p:nvSpPr>
            <p:cNvPr id="684" name="椭圆 68"/>
            <p:cNvSpPr/>
            <p:nvPr/>
          </p:nvSpPr>
          <p:spPr>
            <a:xfrm>
              <a:off x="7224183" y="1221999"/>
              <a:ext cx="546099" cy="546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685" name="任意多边形: 形状 69"/>
            <p:cNvSpPr>
              <a:spLocks noEditPoints="true"/>
            </p:cNvSpPr>
            <p:nvPr/>
          </p:nvSpPr>
          <p:spPr bwMode="auto">
            <a:xfrm>
              <a:off x="7372997" y="1370813"/>
              <a:ext cx="248471" cy="248471"/>
            </a:xfrm>
            <a:custGeom>
              <a:avLst/>
              <a:gdLst>
                <a:gd name="T0" fmla="*/ 19 w 88"/>
                <a:gd name="T1" fmla="*/ 59 h 88"/>
                <a:gd name="T2" fmla="*/ 0 w 88"/>
                <a:gd name="T3" fmla="*/ 88 h 88"/>
                <a:gd name="T4" fmla="*/ 29 w 88"/>
                <a:gd name="T5" fmla="*/ 69 h 88"/>
                <a:gd name="T6" fmla="*/ 23 w 88"/>
                <a:gd name="T7" fmla="*/ 64 h 88"/>
                <a:gd name="T8" fmla="*/ 19 w 88"/>
                <a:gd name="T9" fmla="*/ 59 h 88"/>
                <a:gd name="T10" fmla="*/ 76 w 88"/>
                <a:gd name="T11" fmla="*/ 12 h 88"/>
                <a:gd name="T12" fmla="*/ 55 w 88"/>
                <a:gd name="T13" fmla="*/ 3 h 88"/>
                <a:gd name="T14" fmla="*/ 53 w 88"/>
                <a:gd name="T15" fmla="*/ 8 h 88"/>
                <a:gd name="T16" fmla="*/ 52 w 88"/>
                <a:gd name="T17" fmla="*/ 13 h 88"/>
                <a:gd name="T18" fmla="*/ 38 w 88"/>
                <a:gd name="T19" fmla="*/ 27 h 88"/>
                <a:gd name="T20" fmla="*/ 27 w 88"/>
                <a:gd name="T21" fmla="*/ 28 h 88"/>
                <a:gd name="T22" fmla="*/ 16 w 88"/>
                <a:gd name="T23" fmla="*/ 30 h 88"/>
                <a:gd name="T24" fmla="*/ 28 w 88"/>
                <a:gd name="T25" fmla="*/ 60 h 88"/>
                <a:gd name="T26" fmla="*/ 58 w 88"/>
                <a:gd name="T27" fmla="*/ 71 h 88"/>
                <a:gd name="T28" fmla="*/ 60 w 88"/>
                <a:gd name="T29" fmla="*/ 62 h 88"/>
                <a:gd name="T30" fmla="*/ 60 w 88"/>
                <a:gd name="T31" fmla="*/ 62 h 88"/>
                <a:gd name="T32" fmla="*/ 61 w 88"/>
                <a:gd name="T33" fmla="*/ 49 h 88"/>
                <a:gd name="T34" fmla="*/ 74 w 88"/>
                <a:gd name="T35" fmla="*/ 36 h 88"/>
                <a:gd name="T36" fmla="*/ 80 w 88"/>
                <a:gd name="T37" fmla="*/ 35 h 88"/>
                <a:gd name="T38" fmla="*/ 85 w 88"/>
                <a:gd name="T39" fmla="*/ 33 h 88"/>
                <a:gd name="T40" fmla="*/ 76 w 88"/>
                <a:gd name="T41" fmla="*/ 1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88">
                  <a:moveTo>
                    <a:pt x="19" y="59"/>
                  </a:moveTo>
                  <a:cubicBezTo>
                    <a:pt x="0" y="88"/>
                    <a:pt x="0" y="88"/>
                    <a:pt x="0" y="88"/>
                  </a:cubicBezTo>
                  <a:cubicBezTo>
                    <a:pt x="29" y="69"/>
                    <a:pt x="29" y="69"/>
                    <a:pt x="29" y="69"/>
                  </a:cubicBezTo>
                  <a:cubicBezTo>
                    <a:pt x="27" y="67"/>
                    <a:pt x="25" y="66"/>
                    <a:pt x="23" y="64"/>
                  </a:cubicBezTo>
                  <a:cubicBezTo>
                    <a:pt x="22" y="62"/>
                    <a:pt x="20" y="61"/>
                    <a:pt x="19" y="59"/>
                  </a:cubicBezTo>
                  <a:close/>
                  <a:moveTo>
                    <a:pt x="76" y="12"/>
                  </a:moveTo>
                  <a:cubicBezTo>
                    <a:pt x="68" y="3"/>
                    <a:pt x="58" y="0"/>
                    <a:pt x="55" y="3"/>
                  </a:cubicBezTo>
                  <a:cubicBezTo>
                    <a:pt x="53" y="4"/>
                    <a:pt x="53" y="6"/>
                    <a:pt x="53" y="8"/>
                  </a:cubicBezTo>
                  <a:cubicBezTo>
                    <a:pt x="53" y="10"/>
                    <a:pt x="53" y="11"/>
                    <a:pt x="52" y="13"/>
                  </a:cubicBezTo>
                  <a:cubicBezTo>
                    <a:pt x="38" y="27"/>
                    <a:pt x="38" y="27"/>
                    <a:pt x="38" y="27"/>
                  </a:cubicBezTo>
                  <a:cubicBezTo>
                    <a:pt x="34" y="28"/>
                    <a:pt x="30" y="29"/>
                    <a:pt x="27" y="28"/>
                  </a:cubicBezTo>
                  <a:cubicBezTo>
                    <a:pt x="22" y="27"/>
                    <a:pt x="18" y="27"/>
                    <a:pt x="16" y="30"/>
                  </a:cubicBezTo>
                  <a:cubicBezTo>
                    <a:pt x="11" y="35"/>
                    <a:pt x="16" y="48"/>
                    <a:pt x="28" y="60"/>
                  </a:cubicBezTo>
                  <a:cubicBezTo>
                    <a:pt x="39" y="72"/>
                    <a:pt x="53" y="77"/>
                    <a:pt x="58" y="71"/>
                  </a:cubicBezTo>
                  <a:cubicBezTo>
                    <a:pt x="60" y="69"/>
                    <a:pt x="60" y="66"/>
                    <a:pt x="60" y="62"/>
                  </a:cubicBezTo>
                  <a:cubicBezTo>
                    <a:pt x="60" y="62"/>
                    <a:pt x="60" y="62"/>
                    <a:pt x="60" y="62"/>
                  </a:cubicBezTo>
                  <a:cubicBezTo>
                    <a:pt x="60" y="62"/>
                    <a:pt x="59" y="56"/>
                    <a:pt x="61" y="49"/>
                  </a:cubicBezTo>
                  <a:cubicBezTo>
                    <a:pt x="74" y="36"/>
                    <a:pt x="74" y="36"/>
                    <a:pt x="74" y="36"/>
                  </a:cubicBezTo>
                  <a:cubicBezTo>
                    <a:pt x="76" y="35"/>
                    <a:pt x="78" y="35"/>
                    <a:pt x="80" y="35"/>
                  </a:cubicBezTo>
                  <a:cubicBezTo>
                    <a:pt x="82" y="35"/>
                    <a:pt x="83" y="35"/>
                    <a:pt x="85" y="33"/>
                  </a:cubicBezTo>
                  <a:cubicBezTo>
                    <a:pt x="88" y="30"/>
                    <a:pt x="85" y="20"/>
                    <a:pt x="76" y="12"/>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nvGrpSpPr>
          <p:cNvPr id="686" name="组合 70"/>
          <p:cNvGrpSpPr/>
          <p:nvPr/>
        </p:nvGrpSpPr>
        <p:grpSpPr>
          <a:xfrm>
            <a:off x="7266374" y="4316972"/>
            <a:ext cx="576000" cy="576000"/>
            <a:chOff x="10054681" y="3933825"/>
            <a:chExt cx="546099" cy="546099"/>
          </a:xfrm>
        </p:grpSpPr>
        <p:sp>
          <p:nvSpPr>
            <p:cNvPr id="687" name="椭圆 71"/>
            <p:cNvSpPr/>
            <p:nvPr/>
          </p:nvSpPr>
          <p:spPr>
            <a:xfrm>
              <a:off x="10054681" y="3933825"/>
              <a:ext cx="546099" cy="5460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688" name="任意多边形: 形状 72"/>
            <p:cNvSpPr/>
            <p:nvPr/>
          </p:nvSpPr>
          <p:spPr bwMode="auto">
            <a:xfrm>
              <a:off x="10183327" y="4112953"/>
              <a:ext cx="288806" cy="187842"/>
            </a:xfrm>
            <a:custGeom>
              <a:avLst/>
              <a:gdLst>
                <a:gd name="T0" fmla="*/ 96 w 104"/>
                <a:gd name="T1" fmla="*/ 24 h 66"/>
                <a:gd name="T2" fmla="*/ 96 w 104"/>
                <a:gd name="T3" fmla="*/ 24 h 66"/>
                <a:gd name="T4" fmla="*/ 87 w 104"/>
                <a:gd name="T5" fmla="*/ 25 h 66"/>
                <a:gd name="T6" fmla="*/ 87 w 104"/>
                <a:gd name="T7" fmla="*/ 0 h 66"/>
                <a:gd name="T8" fmla="*/ 64 w 104"/>
                <a:gd name="T9" fmla="*/ 0 h 66"/>
                <a:gd name="T10" fmla="*/ 65 w 104"/>
                <a:gd name="T11" fmla="*/ 11 h 66"/>
                <a:gd name="T12" fmla="*/ 65 w 104"/>
                <a:gd name="T13" fmla="*/ 11 h 66"/>
                <a:gd name="T14" fmla="*/ 55 w 104"/>
                <a:gd name="T15" fmla="*/ 21 h 66"/>
                <a:gd name="T16" fmla="*/ 45 w 104"/>
                <a:gd name="T17" fmla="*/ 11 h 66"/>
                <a:gd name="T18" fmla="*/ 45 w 104"/>
                <a:gd name="T19" fmla="*/ 11 h 66"/>
                <a:gd name="T20" fmla="*/ 46 w 104"/>
                <a:gd name="T21" fmla="*/ 0 h 66"/>
                <a:gd name="T22" fmla="*/ 21 w 104"/>
                <a:gd name="T23" fmla="*/ 0 h 66"/>
                <a:gd name="T24" fmla="*/ 21 w 104"/>
                <a:gd name="T25" fmla="*/ 23 h 66"/>
                <a:gd name="T26" fmla="*/ 10 w 104"/>
                <a:gd name="T27" fmla="*/ 22 h 66"/>
                <a:gd name="T28" fmla="*/ 10 w 104"/>
                <a:gd name="T29" fmla="*/ 22 h 66"/>
                <a:gd name="T30" fmla="*/ 0 w 104"/>
                <a:gd name="T31" fmla="*/ 32 h 66"/>
                <a:gd name="T32" fmla="*/ 10 w 104"/>
                <a:gd name="T33" fmla="*/ 42 h 66"/>
                <a:gd name="T34" fmla="*/ 10 w 104"/>
                <a:gd name="T35" fmla="*/ 42 h 66"/>
                <a:gd name="T36" fmla="*/ 21 w 104"/>
                <a:gd name="T37" fmla="*/ 41 h 66"/>
                <a:gd name="T38" fmla="*/ 21 w 104"/>
                <a:gd name="T39" fmla="*/ 66 h 66"/>
                <a:gd name="T40" fmla="*/ 47 w 104"/>
                <a:gd name="T41" fmla="*/ 66 h 66"/>
                <a:gd name="T42" fmla="*/ 47 w 104"/>
                <a:gd name="T43" fmla="*/ 57 h 66"/>
                <a:gd name="T44" fmla="*/ 47 w 104"/>
                <a:gd name="T45" fmla="*/ 57 h 66"/>
                <a:gd name="T46" fmla="*/ 55 w 104"/>
                <a:gd name="T47" fmla="*/ 49 h 66"/>
                <a:gd name="T48" fmla="*/ 63 w 104"/>
                <a:gd name="T49" fmla="*/ 57 h 66"/>
                <a:gd name="T50" fmla="*/ 63 w 104"/>
                <a:gd name="T51" fmla="*/ 57 h 66"/>
                <a:gd name="T52" fmla="*/ 62 w 104"/>
                <a:gd name="T53" fmla="*/ 66 h 66"/>
                <a:gd name="T54" fmla="*/ 87 w 104"/>
                <a:gd name="T55" fmla="*/ 66 h 66"/>
                <a:gd name="T56" fmla="*/ 87 w 104"/>
                <a:gd name="T57" fmla="*/ 39 h 66"/>
                <a:gd name="T58" fmla="*/ 96 w 104"/>
                <a:gd name="T59" fmla="*/ 40 h 66"/>
                <a:gd name="T60" fmla="*/ 96 w 104"/>
                <a:gd name="T61" fmla="*/ 40 h 66"/>
                <a:gd name="T62" fmla="*/ 104 w 104"/>
                <a:gd name="T63" fmla="*/ 32 h 66"/>
                <a:gd name="T64" fmla="*/ 96 w 104"/>
                <a:gd name="T65"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66">
                  <a:moveTo>
                    <a:pt x="96" y="24"/>
                  </a:moveTo>
                  <a:cubicBezTo>
                    <a:pt x="96" y="24"/>
                    <a:pt x="96" y="24"/>
                    <a:pt x="96" y="24"/>
                  </a:cubicBezTo>
                  <a:cubicBezTo>
                    <a:pt x="92" y="24"/>
                    <a:pt x="87" y="29"/>
                    <a:pt x="87" y="25"/>
                  </a:cubicBezTo>
                  <a:cubicBezTo>
                    <a:pt x="87" y="0"/>
                    <a:pt x="87" y="0"/>
                    <a:pt x="87" y="0"/>
                  </a:cubicBezTo>
                  <a:cubicBezTo>
                    <a:pt x="64" y="0"/>
                    <a:pt x="64" y="0"/>
                    <a:pt x="64" y="0"/>
                  </a:cubicBezTo>
                  <a:cubicBezTo>
                    <a:pt x="58" y="0"/>
                    <a:pt x="65" y="6"/>
                    <a:pt x="65" y="11"/>
                  </a:cubicBezTo>
                  <a:cubicBezTo>
                    <a:pt x="65" y="11"/>
                    <a:pt x="65" y="11"/>
                    <a:pt x="65" y="11"/>
                  </a:cubicBezTo>
                  <a:cubicBezTo>
                    <a:pt x="65" y="17"/>
                    <a:pt x="60" y="21"/>
                    <a:pt x="55" y="21"/>
                  </a:cubicBezTo>
                  <a:cubicBezTo>
                    <a:pt x="49" y="21"/>
                    <a:pt x="45" y="17"/>
                    <a:pt x="45" y="11"/>
                  </a:cubicBezTo>
                  <a:cubicBezTo>
                    <a:pt x="45" y="11"/>
                    <a:pt x="45" y="11"/>
                    <a:pt x="45" y="11"/>
                  </a:cubicBezTo>
                  <a:cubicBezTo>
                    <a:pt x="45" y="6"/>
                    <a:pt x="52" y="0"/>
                    <a:pt x="46" y="0"/>
                  </a:cubicBezTo>
                  <a:cubicBezTo>
                    <a:pt x="21" y="0"/>
                    <a:pt x="21" y="0"/>
                    <a:pt x="21" y="0"/>
                  </a:cubicBezTo>
                  <a:cubicBezTo>
                    <a:pt x="21" y="23"/>
                    <a:pt x="21" y="23"/>
                    <a:pt x="21" y="23"/>
                  </a:cubicBezTo>
                  <a:cubicBezTo>
                    <a:pt x="21" y="29"/>
                    <a:pt x="15" y="22"/>
                    <a:pt x="10" y="22"/>
                  </a:cubicBezTo>
                  <a:cubicBezTo>
                    <a:pt x="10" y="22"/>
                    <a:pt x="10" y="22"/>
                    <a:pt x="10" y="22"/>
                  </a:cubicBezTo>
                  <a:cubicBezTo>
                    <a:pt x="4" y="22"/>
                    <a:pt x="0" y="27"/>
                    <a:pt x="0" y="32"/>
                  </a:cubicBezTo>
                  <a:cubicBezTo>
                    <a:pt x="0" y="38"/>
                    <a:pt x="4" y="42"/>
                    <a:pt x="10" y="42"/>
                  </a:cubicBezTo>
                  <a:cubicBezTo>
                    <a:pt x="10" y="42"/>
                    <a:pt x="10" y="42"/>
                    <a:pt x="10" y="42"/>
                  </a:cubicBezTo>
                  <a:cubicBezTo>
                    <a:pt x="15" y="42"/>
                    <a:pt x="21" y="36"/>
                    <a:pt x="21" y="41"/>
                  </a:cubicBezTo>
                  <a:cubicBezTo>
                    <a:pt x="21" y="66"/>
                    <a:pt x="21" y="66"/>
                    <a:pt x="21" y="66"/>
                  </a:cubicBezTo>
                  <a:cubicBezTo>
                    <a:pt x="47" y="66"/>
                    <a:pt x="47" y="66"/>
                    <a:pt x="47" y="66"/>
                  </a:cubicBezTo>
                  <a:cubicBezTo>
                    <a:pt x="52" y="66"/>
                    <a:pt x="47" y="62"/>
                    <a:pt x="47" y="57"/>
                  </a:cubicBezTo>
                  <a:cubicBezTo>
                    <a:pt x="47" y="57"/>
                    <a:pt x="47" y="57"/>
                    <a:pt x="47" y="57"/>
                  </a:cubicBezTo>
                  <a:cubicBezTo>
                    <a:pt x="47" y="52"/>
                    <a:pt x="50" y="49"/>
                    <a:pt x="55" y="49"/>
                  </a:cubicBezTo>
                  <a:cubicBezTo>
                    <a:pt x="59" y="49"/>
                    <a:pt x="63" y="52"/>
                    <a:pt x="63" y="57"/>
                  </a:cubicBezTo>
                  <a:cubicBezTo>
                    <a:pt x="63" y="57"/>
                    <a:pt x="63" y="57"/>
                    <a:pt x="63" y="57"/>
                  </a:cubicBezTo>
                  <a:cubicBezTo>
                    <a:pt x="63" y="62"/>
                    <a:pt x="57" y="66"/>
                    <a:pt x="62" y="66"/>
                  </a:cubicBezTo>
                  <a:cubicBezTo>
                    <a:pt x="87" y="66"/>
                    <a:pt x="87" y="66"/>
                    <a:pt x="87" y="66"/>
                  </a:cubicBezTo>
                  <a:cubicBezTo>
                    <a:pt x="87" y="39"/>
                    <a:pt x="87" y="39"/>
                    <a:pt x="87" y="39"/>
                  </a:cubicBezTo>
                  <a:cubicBezTo>
                    <a:pt x="87" y="35"/>
                    <a:pt x="92" y="40"/>
                    <a:pt x="96" y="40"/>
                  </a:cubicBezTo>
                  <a:cubicBezTo>
                    <a:pt x="96" y="40"/>
                    <a:pt x="96" y="40"/>
                    <a:pt x="96" y="40"/>
                  </a:cubicBezTo>
                  <a:cubicBezTo>
                    <a:pt x="101" y="40"/>
                    <a:pt x="104" y="37"/>
                    <a:pt x="104" y="32"/>
                  </a:cubicBezTo>
                  <a:cubicBezTo>
                    <a:pt x="104" y="27"/>
                    <a:pt x="101" y="24"/>
                    <a:pt x="96" y="24"/>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spTree>
  </p:cSld>
  <p:clrMapOvr>
    <a:masterClrMapping/>
  </p:clrMapOvr>
</p:sld>
</file>

<file path=ppt/slides/slide48.xml><?xml version="1.0" encoding="utf-8"?>
<p:sld xmlns:a="http://schemas.openxmlformats.org/drawingml/2006/main" xmlns:p="http://schemas.openxmlformats.org/presentationml/2006/main">
  <p:cSld>
    <p:bg>
      <p:bgPr>
        <a:solidFill>
          <a:schemeClr val="bg1">
            <a:lumMod val="95000"/>
          </a:schemeClr>
        </a:solidFill>
        <a:effectLst/>
      </p:bgPr>
    </p:bg>
    <p:spTree>
      <p:nvGrpSpPr>
        <p:cNvPr id="689" name=""/>
        <p:cNvGrpSpPr/>
        <p:nvPr/>
      </p:nvGrpSpPr>
      <p:grpSpPr>
        <a:xfrm>
          <a:off x="0" y="0"/>
          <a:ext cx="0" cy="0"/>
          <a:chOff x="0" y="0"/>
          <a:chExt cx="0" cy="0"/>
        </a:xfrm>
      </p:grpSpPr>
      <p:sp>
        <p:nvSpPr>
          <p:cNvPr id="690" name="文本占位符 1"/>
          <p:cNvSpPr>
            <a:spLocks noGrp="true"/>
          </p:cNvSpPr>
          <p:nvPr>
            <p:ph type="body" sz="quarter" idx="12"/>
          </p:nvPr>
        </p:nvSpPr>
        <p:spPr/>
        <p:txBody>
          <a:bodyPr>
            <a:spAutoFit/>
          </a:bodyPr>
          <a:lstStyle/>
          <a:p>
            <a:pPr marL="0" indent="0">
              <a:buNone/>
            </a:pPr>
            <a:r>
              <a:rPr lang="zh-CN" altLang="en-US" dirty="false"/>
              <a:t>四段文字排版（标志建筑）</a:t>
            </a:r>
            <a:endParaRPr lang="zh-CN" altLang="en-US" dirty="false"/>
          </a:p>
        </p:txBody>
      </p:sp>
      <p:sp>
        <p:nvSpPr>
          <p:cNvPr id="691" name="弧形 36"/>
          <p:cNvSpPr/>
          <p:nvPr/>
        </p:nvSpPr>
        <p:spPr>
          <a:xfrm>
            <a:off x="2033834" y="1328371"/>
            <a:ext cx="8123279" cy="4202913"/>
          </a:xfrm>
          <a:prstGeom prst="arc">
            <a:avLst>
              <a:gd name="adj1" fmla="val 15066095"/>
              <a:gd name="adj2" fmla="val 17367820"/>
            </a:avLst>
          </a:prstGeom>
          <a:ln w="44450" cap="rnd">
            <a:gradFill>
              <a:gsLst>
                <a:gs pos="17000">
                  <a:schemeClr val="bg1">
                    <a:lumMod val="75000"/>
                    <a:alpha val="55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txBody>
          <a:bodyPr rtlCol="false" anchor="ctr">
            <a:spAutoFit/>
          </a:bodyPr>
          <a:lstStyle/>
          <a:p>
            <a:pPr algn="ctr"/>
            <a:endParaRPr lang="zh-CN" altLang="en-US"/>
          </a:p>
        </p:txBody>
      </p:sp>
      <p:grpSp>
        <p:nvGrpSpPr>
          <p:cNvPr id="692" name="组合 5"/>
          <p:cNvGrpSpPr>
            <a:grpSpLocks noChangeAspect="true"/>
          </p:cNvGrpSpPr>
          <p:nvPr/>
        </p:nvGrpSpPr>
        <p:grpSpPr>
          <a:xfrm>
            <a:off x="8943451" y="1356329"/>
            <a:ext cx="1064228" cy="503235"/>
            <a:chOff x="1969" y="0"/>
            <a:chExt cx="3743" cy="4320"/>
          </a:xfrm>
        </p:grpSpPr>
        <p:sp>
          <p:nvSpPr>
            <p:cNvPr id="693" name="矩形 6"/>
            <p:cNvSpPr>
              <a:spLocks noChangeAspect="true" noChangeArrowheads="true" noTextEdit="true"/>
            </p:cNvSpPr>
            <p:nvPr/>
          </p:nvSpPr>
          <p:spPr bwMode="auto">
            <a:xfrm>
              <a:off x="1969" y="0"/>
              <a:ext cx="3742" cy="4320"/>
            </a:xfrm>
            <a:prstGeom prst="rect">
              <a:avLst/>
            </a:prstGeom>
            <a:noFill/>
            <a:ln>
              <a:noFill/>
            </a:ln>
            <a:extLst>
              <a:ext uri="{909E8E84-426E-40DD-AFC4-6F175D3DCCD1}"/>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694" name="任意多边形: 形状 7"/>
            <p:cNvSpPr/>
            <p:nvPr/>
          </p:nvSpPr>
          <p:spPr bwMode="auto">
            <a:xfrm>
              <a:off x="1976" y="0"/>
              <a:ext cx="3736" cy="2159"/>
            </a:xfrm>
            <a:custGeom>
              <a:avLst/>
              <a:gdLst>
                <a:gd name="T0" fmla="*/ 3736 w 3736"/>
                <a:gd name="T1" fmla="*/ 1080 h 2159"/>
                <a:gd name="T2" fmla="*/ 1873 w 3736"/>
                <a:gd name="T3" fmla="*/ 2159 h 2159"/>
                <a:gd name="T4" fmla="*/ 0 w 3736"/>
                <a:gd name="T5" fmla="*/ 1080 h 2159"/>
                <a:gd name="T6" fmla="*/ 1861 w 3736"/>
                <a:gd name="T7" fmla="*/ 0 h 2159"/>
                <a:gd name="T8" fmla="*/ 3736 w 3736"/>
                <a:gd name="T9" fmla="*/ 1080 h 2159"/>
              </a:gdLst>
              <a:ahLst/>
              <a:cxnLst>
                <a:cxn ang="0">
                  <a:pos x="T0" y="T1"/>
                </a:cxn>
                <a:cxn ang="0">
                  <a:pos x="T2" y="T3"/>
                </a:cxn>
                <a:cxn ang="0">
                  <a:pos x="T4" y="T5"/>
                </a:cxn>
                <a:cxn ang="0">
                  <a:pos x="T6" y="T7"/>
                </a:cxn>
                <a:cxn ang="0">
                  <a:pos x="T8" y="T9"/>
                </a:cxn>
              </a:cxnLst>
              <a:rect l="0" t="0" r="r" b="b"/>
              <a:pathLst>
                <a:path w="3736" h="2159">
                  <a:moveTo>
                    <a:pt x="3736" y="1080"/>
                  </a:moveTo>
                  <a:lnTo>
                    <a:pt x="1873" y="2159"/>
                  </a:lnTo>
                  <a:lnTo>
                    <a:pt x="0" y="1080"/>
                  </a:lnTo>
                  <a:lnTo>
                    <a:pt x="1861" y="0"/>
                  </a:lnTo>
                  <a:lnTo>
                    <a:pt x="3736" y="1080"/>
                  </a:lnTo>
                  <a:close/>
                </a:path>
              </a:pathLst>
            </a:custGeom>
            <a:solidFill>
              <a:schemeClr val="bg1">
                <a:lumMod val="7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695" name="任意多边形: 形状 9"/>
            <p:cNvSpPr/>
            <p:nvPr/>
          </p:nvSpPr>
          <p:spPr bwMode="auto">
            <a:xfrm>
              <a:off x="3843" y="1080"/>
              <a:ext cx="1869" cy="3240"/>
            </a:xfrm>
            <a:custGeom>
              <a:avLst/>
              <a:gdLst>
                <a:gd name="T0" fmla="*/ 1869 w 1869"/>
                <a:gd name="T1" fmla="*/ 0 h 3240"/>
                <a:gd name="T2" fmla="*/ 1862 w 1869"/>
                <a:gd name="T3" fmla="*/ 2161 h 3240"/>
                <a:gd name="T4" fmla="*/ 0 w 1869"/>
                <a:gd name="T5" fmla="*/ 3240 h 3240"/>
                <a:gd name="T6" fmla="*/ 6 w 1869"/>
                <a:gd name="T7" fmla="*/ 1079 h 3240"/>
                <a:gd name="T8" fmla="*/ 1869 w 1869"/>
                <a:gd name="T9" fmla="*/ 0 h 3240"/>
              </a:gdLst>
              <a:ahLst/>
              <a:cxnLst>
                <a:cxn ang="0">
                  <a:pos x="T0" y="T1"/>
                </a:cxn>
                <a:cxn ang="0">
                  <a:pos x="T2" y="T3"/>
                </a:cxn>
                <a:cxn ang="0">
                  <a:pos x="T4" y="T5"/>
                </a:cxn>
                <a:cxn ang="0">
                  <a:pos x="T6" y="T7"/>
                </a:cxn>
                <a:cxn ang="0">
                  <a:pos x="T8" y="T9"/>
                </a:cxn>
              </a:cxnLst>
              <a:rect l="0" t="0" r="r" b="b"/>
              <a:pathLst>
                <a:path w="1869" h="3240">
                  <a:moveTo>
                    <a:pt x="1869" y="0"/>
                  </a:moveTo>
                  <a:lnTo>
                    <a:pt x="1862" y="2161"/>
                  </a:lnTo>
                  <a:lnTo>
                    <a:pt x="0" y="3240"/>
                  </a:lnTo>
                  <a:lnTo>
                    <a:pt x="6" y="1079"/>
                  </a:lnTo>
                  <a:lnTo>
                    <a:pt x="1869" y="0"/>
                  </a:lnTo>
                  <a:close/>
                </a:path>
              </a:pathLst>
            </a:custGeom>
            <a:solidFill>
              <a:schemeClr val="bg1">
                <a:lumMod val="8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696" name="任意多边形: 形状 10"/>
            <p:cNvSpPr/>
            <p:nvPr/>
          </p:nvSpPr>
          <p:spPr bwMode="auto">
            <a:xfrm>
              <a:off x="1975" y="1062"/>
              <a:ext cx="1879" cy="3240"/>
            </a:xfrm>
            <a:custGeom>
              <a:avLst/>
              <a:gdLst>
                <a:gd name="T0" fmla="*/ 1879 w 1879"/>
                <a:gd name="T1" fmla="*/ 1079 h 3240"/>
                <a:gd name="T2" fmla="*/ 1873 w 1879"/>
                <a:gd name="T3" fmla="*/ 3240 h 3240"/>
                <a:gd name="T4" fmla="*/ 0 w 1879"/>
                <a:gd name="T5" fmla="*/ 2161 h 3240"/>
                <a:gd name="T6" fmla="*/ 6 w 1879"/>
                <a:gd name="T7" fmla="*/ 0 h 3240"/>
                <a:gd name="T8" fmla="*/ 1879 w 1879"/>
                <a:gd name="T9" fmla="*/ 1079 h 3240"/>
              </a:gdLst>
              <a:ahLst/>
              <a:cxnLst>
                <a:cxn ang="0">
                  <a:pos x="T0" y="T1"/>
                </a:cxn>
                <a:cxn ang="0">
                  <a:pos x="T2" y="T3"/>
                </a:cxn>
                <a:cxn ang="0">
                  <a:pos x="T4" y="T5"/>
                </a:cxn>
                <a:cxn ang="0">
                  <a:pos x="T6" y="T7"/>
                </a:cxn>
                <a:cxn ang="0">
                  <a:pos x="T8" y="T9"/>
                </a:cxn>
              </a:cxnLst>
              <a:rect l="0" t="0" r="r" b="b"/>
              <a:pathLst>
                <a:path w="1879" h="3240">
                  <a:moveTo>
                    <a:pt x="1879" y="1079"/>
                  </a:moveTo>
                  <a:lnTo>
                    <a:pt x="1873" y="3240"/>
                  </a:lnTo>
                  <a:lnTo>
                    <a:pt x="0" y="2161"/>
                  </a:lnTo>
                  <a:lnTo>
                    <a:pt x="6" y="0"/>
                  </a:lnTo>
                  <a:lnTo>
                    <a:pt x="1879" y="1079"/>
                  </a:lnTo>
                  <a:close/>
                </a:path>
              </a:pathLst>
            </a:custGeom>
            <a:solidFill>
              <a:schemeClr val="bg1">
                <a:lumMod val="6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grpSp>
      <p:sp>
        <p:nvSpPr>
          <p:cNvPr id="697" name="文本框 48"/>
          <p:cNvSpPr txBox="true"/>
          <p:nvPr/>
        </p:nvSpPr>
        <p:spPr>
          <a:xfrm>
            <a:off x="8671647" y="1969503"/>
            <a:ext cx="1607836" cy="422731"/>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698" name="文本框 49"/>
          <p:cNvSpPr txBox="true"/>
          <p:nvPr/>
        </p:nvSpPr>
        <p:spPr>
          <a:xfrm>
            <a:off x="7997786" y="2372574"/>
            <a:ext cx="2955560" cy="388573"/>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p:txBody>
      </p:sp>
      <p:sp>
        <p:nvSpPr>
          <p:cNvPr id="699" name="弧形 88"/>
          <p:cNvSpPr/>
          <p:nvPr/>
        </p:nvSpPr>
        <p:spPr>
          <a:xfrm>
            <a:off x="2033638" y="1328064"/>
            <a:ext cx="8123672" cy="4203527"/>
          </a:xfrm>
          <a:prstGeom prst="arc">
            <a:avLst>
              <a:gd name="adj1" fmla="val 21352525"/>
              <a:gd name="adj2" fmla="val 384933"/>
            </a:avLst>
          </a:prstGeom>
          <a:ln w="44450" cap="rnd">
            <a:gradFill>
              <a:gsLst>
                <a:gs pos="17000">
                  <a:schemeClr val="bg1">
                    <a:lumMod val="75000"/>
                    <a:alpha val="55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txBody>
          <a:bodyPr rtlCol="false" anchor="ctr">
            <a:spAutoFit/>
          </a:bodyPr>
          <a:lstStyle/>
          <a:p>
            <a:pPr algn="ctr"/>
            <a:endParaRPr lang="zh-CN" altLang="en-US"/>
          </a:p>
        </p:txBody>
      </p:sp>
      <p:grpSp>
        <p:nvGrpSpPr>
          <p:cNvPr id="700" name="组合 214"/>
          <p:cNvGrpSpPr>
            <a:grpSpLocks noChangeAspect="true"/>
          </p:cNvGrpSpPr>
          <p:nvPr/>
        </p:nvGrpSpPr>
        <p:grpSpPr>
          <a:xfrm>
            <a:off x="8943451" y="4523596"/>
            <a:ext cx="1064228" cy="503235"/>
            <a:chOff x="1969" y="0"/>
            <a:chExt cx="3743" cy="4320"/>
          </a:xfrm>
        </p:grpSpPr>
        <p:sp>
          <p:nvSpPr>
            <p:cNvPr id="701" name="矩形 215"/>
            <p:cNvSpPr>
              <a:spLocks noChangeAspect="true" noChangeArrowheads="true" noTextEdit="true"/>
            </p:cNvSpPr>
            <p:nvPr/>
          </p:nvSpPr>
          <p:spPr bwMode="auto">
            <a:xfrm>
              <a:off x="1969" y="0"/>
              <a:ext cx="3742" cy="4320"/>
            </a:xfrm>
            <a:prstGeom prst="rect">
              <a:avLst/>
            </a:prstGeom>
            <a:noFill/>
            <a:ln>
              <a:noFill/>
            </a:ln>
            <a:extLst>
              <a:ext uri="{909E8E84-426E-40DD-AFC4-6F175D3DCCD1}"/>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702" name="任意多边形: 形状 216"/>
            <p:cNvSpPr/>
            <p:nvPr/>
          </p:nvSpPr>
          <p:spPr bwMode="auto">
            <a:xfrm>
              <a:off x="1976" y="0"/>
              <a:ext cx="3736" cy="2159"/>
            </a:xfrm>
            <a:custGeom>
              <a:avLst/>
              <a:gdLst>
                <a:gd name="T0" fmla="*/ 3736 w 3736"/>
                <a:gd name="T1" fmla="*/ 1080 h 2159"/>
                <a:gd name="T2" fmla="*/ 1873 w 3736"/>
                <a:gd name="T3" fmla="*/ 2159 h 2159"/>
                <a:gd name="T4" fmla="*/ 0 w 3736"/>
                <a:gd name="T5" fmla="*/ 1080 h 2159"/>
                <a:gd name="T6" fmla="*/ 1861 w 3736"/>
                <a:gd name="T7" fmla="*/ 0 h 2159"/>
                <a:gd name="T8" fmla="*/ 3736 w 3736"/>
                <a:gd name="T9" fmla="*/ 1080 h 2159"/>
              </a:gdLst>
              <a:ahLst/>
              <a:cxnLst>
                <a:cxn ang="0">
                  <a:pos x="T0" y="T1"/>
                </a:cxn>
                <a:cxn ang="0">
                  <a:pos x="T2" y="T3"/>
                </a:cxn>
                <a:cxn ang="0">
                  <a:pos x="T4" y="T5"/>
                </a:cxn>
                <a:cxn ang="0">
                  <a:pos x="T6" y="T7"/>
                </a:cxn>
                <a:cxn ang="0">
                  <a:pos x="T8" y="T9"/>
                </a:cxn>
              </a:cxnLst>
              <a:rect l="0" t="0" r="r" b="b"/>
              <a:pathLst>
                <a:path w="3736" h="2159">
                  <a:moveTo>
                    <a:pt x="3736" y="1080"/>
                  </a:moveTo>
                  <a:lnTo>
                    <a:pt x="1873" y="2159"/>
                  </a:lnTo>
                  <a:lnTo>
                    <a:pt x="0" y="1080"/>
                  </a:lnTo>
                  <a:lnTo>
                    <a:pt x="1861" y="0"/>
                  </a:lnTo>
                  <a:lnTo>
                    <a:pt x="3736" y="1080"/>
                  </a:lnTo>
                  <a:close/>
                </a:path>
              </a:pathLst>
            </a:custGeom>
            <a:solidFill>
              <a:schemeClr val="bg1">
                <a:lumMod val="7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703" name="任意多边形: 形状 217"/>
            <p:cNvSpPr/>
            <p:nvPr/>
          </p:nvSpPr>
          <p:spPr bwMode="auto">
            <a:xfrm>
              <a:off x="3843" y="1080"/>
              <a:ext cx="1869" cy="3240"/>
            </a:xfrm>
            <a:custGeom>
              <a:avLst/>
              <a:gdLst>
                <a:gd name="T0" fmla="*/ 1869 w 1869"/>
                <a:gd name="T1" fmla="*/ 0 h 3240"/>
                <a:gd name="T2" fmla="*/ 1862 w 1869"/>
                <a:gd name="T3" fmla="*/ 2161 h 3240"/>
                <a:gd name="T4" fmla="*/ 0 w 1869"/>
                <a:gd name="T5" fmla="*/ 3240 h 3240"/>
                <a:gd name="T6" fmla="*/ 6 w 1869"/>
                <a:gd name="T7" fmla="*/ 1079 h 3240"/>
                <a:gd name="T8" fmla="*/ 1869 w 1869"/>
                <a:gd name="T9" fmla="*/ 0 h 3240"/>
              </a:gdLst>
              <a:ahLst/>
              <a:cxnLst>
                <a:cxn ang="0">
                  <a:pos x="T0" y="T1"/>
                </a:cxn>
                <a:cxn ang="0">
                  <a:pos x="T2" y="T3"/>
                </a:cxn>
                <a:cxn ang="0">
                  <a:pos x="T4" y="T5"/>
                </a:cxn>
                <a:cxn ang="0">
                  <a:pos x="T6" y="T7"/>
                </a:cxn>
                <a:cxn ang="0">
                  <a:pos x="T8" y="T9"/>
                </a:cxn>
              </a:cxnLst>
              <a:rect l="0" t="0" r="r" b="b"/>
              <a:pathLst>
                <a:path w="1869" h="3240">
                  <a:moveTo>
                    <a:pt x="1869" y="0"/>
                  </a:moveTo>
                  <a:lnTo>
                    <a:pt x="1862" y="2161"/>
                  </a:lnTo>
                  <a:lnTo>
                    <a:pt x="0" y="3240"/>
                  </a:lnTo>
                  <a:lnTo>
                    <a:pt x="6" y="1079"/>
                  </a:lnTo>
                  <a:lnTo>
                    <a:pt x="1869" y="0"/>
                  </a:lnTo>
                  <a:close/>
                </a:path>
              </a:pathLst>
            </a:custGeom>
            <a:solidFill>
              <a:schemeClr val="bg1">
                <a:lumMod val="8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704" name="任意多边形: 形状 218"/>
            <p:cNvSpPr/>
            <p:nvPr/>
          </p:nvSpPr>
          <p:spPr bwMode="auto">
            <a:xfrm>
              <a:off x="1975" y="1062"/>
              <a:ext cx="1879" cy="3240"/>
            </a:xfrm>
            <a:custGeom>
              <a:avLst/>
              <a:gdLst>
                <a:gd name="T0" fmla="*/ 1879 w 1879"/>
                <a:gd name="T1" fmla="*/ 1079 h 3240"/>
                <a:gd name="T2" fmla="*/ 1873 w 1879"/>
                <a:gd name="T3" fmla="*/ 3240 h 3240"/>
                <a:gd name="T4" fmla="*/ 0 w 1879"/>
                <a:gd name="T5" fmla="*/ 2161 h 3240"/>
                <a:gd name="T6" fmla="*/ 6 w 1879"/>
                <a:gd name="T7" fmla="*/ 0 h 3240"/>
                <a:gd name="T8" fmla="*/ 1879 w 1879"/>
                <a:gd name="T9" fmla="*/ 1079 h 3240"/>
              </a:gdLst>
              <a:ahLst/>
              <a:cxnLst>
                <a:cxn ang="0">
                  <a:pos x="T0" y="T1"/>
                </a:cxn>
                <a:cxn ang="0">
                  <a:pos x="T2" y="T3"/>
                </a:cxn>
                <a:cxn ang="0">
                  <a:pos x="T4" y="T5"/>
                </a:cxn>
                <a:cxn ang="0">
                  <a:pos x="T6" y="T7"/>
                </a:cxn>
                <a:cxn ang="0">
                  <a:pos x="T8" y="T9"/>
                </a:cxn>
              </a:cxnLst>
              <a:rect l="0" t="0" r="r" b="b"/>
              <a:pathLst>
                <a:path w="1879" h="3240">
                  <a:moveTo>
                    <a:pt x="1879" y="1079"/>
                  </a:moveTo>
                  <a:lnTo>
                    <a:pt x="1873" y="3240"/>
                  </a:lnTo>
                  <a:lnTo>
                    <a:pt x="0" y="2161"/>
                  </a:lnTo>
                  <a:lnTo>
                    <a:pt x="6" y="0"/>
                  </a:lnTo>
                  <a:lnTo>
                    <a:pt x="1879" y="1079"/>
                  </a:lnTo>
                  <a:close/>
                </a:path>
              </a:pathLst>
            </a:custGeom>
            <a:solidFill>
              <a:schemeClr val="bg1">
                <a:lumMod val="6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grpSp>
      <p:sp>
        <p:nvSpPr>
          <p:cNvPr id="705" name="文本框 112"/>
          <p:cNvSpPr txBox="true"/>
          <p:nvPr/>
        </p:nvSpPr>
        <p:spPr>
          <a:xfrm>
            <a:off x="8671647" y="5136770"/>
            <a:ext cx="1607836" cy="422731"/>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706" name="文本框 113"/>
          <p:cNvSpPr txBox="true"/>
          <p:nvPr/>
        </p:nvSpPr>
        <p:spPr>
          <a:xfrm>
            <a:off x="7997786" y="5539841"/>
            <a:ext cx="2955560" cy="388573"/>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p:txBody>
      </p:sp>
      <p:sp>
        <p:nvSpPr>
          <p:cNvPr id="707" name="弧形 130"/>
          <p:cNvSpPr/>
          <p:nvPr/>
        </p:nvSpPr>
        <p:spPr>
          <a:xfrm>
            <a:off x="2033834" y="1328372"/>
            <a:ext cx="8123279" cy="4202913"/>
          </a:xfrm>
          <a:prstGeom prst="arc">
            <a:avLst>
              <a:gd name="adj1" fmla="val 4244069"/>
              <a:gd name="adj2" fmla="val 6552419"/>
            </a:avLst>
          </a:prstGeom>
          <a:ln w="44450" cap="rnd">
            <a:gradFill>
              <a:gsLst>
                <a:gs pos="17000">
                  <a:schemeClr val="bg1">
                    <a:lumMod val="75000"/>
                    <a:alpha val="55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txBody>
          <a:bodyPr rtlCol="false" anchor="ctr">
            <a:spAutoFit/>
          </a:bodyPr>
          <a:lstStyle/>
          <a:p>
            <a:pPr algn="ctr"/>
            <a:endParaRPr lang="zh-CN" altLang="en-US"/>
          </a:p>
        </p:txBody>
      </p:sp>
      <p:grpSp>
        <p:nvGrpSpPr>
          <p:cNvPr id="708" name="组合 135"/>
          <p:cNvGrpSpPr>
            <a:grpSpLocks noChangeAspect="true"/>
          </p:cNvGrpSpPr>
          <p:nvPr/>
        </p:nvGrpSpPr>
        <p:grpSpPr>
          <a:xfrm>
            <a:off x="2128689" y="4523596"/>
            <a:ext cx="1064228" cy="503235"/>
            <a:chOff x="1969" y="0"/>
            <a:chExt cx="3743" cy="4320"/>
          </a:xfrm>
        </p:grpSpPr>
        <p:sp>
          <p:nvSpPr>
            <p:cNvPr id="709" name="矩形 147"/>
            <p:cNvSpPr>
              <a:spLocks noChangeAspect="true" noChangeArrowheads="true" noTextEdit="true"/>
            </p:cNvSpPr>
            <p:nvPr/>
          </p:nvSpPr>
          <p:spPr bwMode="auto">
            <a:xfrm>
              <a:off x="1969" y="0"/>
              <a:ext cx="3742" cy="4320"/>
            </a:xfrm>
            <a:prstGeom prst="rect">
              <a:avLst/>
            </a:prstGeom>
            <a:noFill/>
            <a:ln>
              <a:noFill/>
            </a:ln>
            <a:extLst>
              <a:ext uri="{909E8E84-426E-40DD-AFC4-6F175D3DCCD1}"/>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710" name="任意多边形: 形状 148"/>
            <p:cNvSpPr/>
            <p:nvPr/>
          </p:nvSpPr>
          <p:spPr bwMode="auto">
            <a:xfrm>
              <a:off x="1976" y="0"/>
              <a:ext cx="3736" cy="2159"/>
            </a:xfrm>
            <a:custGeom>
              <a:avLst/>
              <a:gdLst>
                <a:gd name="T0" fmla="*/ 3736 w 3736"/>
                <a:gd name="T1" fmla="*/ 1080 h 2159"/>
                <a:gd name="T2" fmla="*/ 1873 w 3736"/>
                <a:gd name="T3" fmla="*/ 2159 h 2159"/>
                <a:gd name="T4" fmla="*/ 0 w 3736"/>
                <a:gd name="T5" fmla="*/ 1080 h 2159"/>
                <a:gd name="T6" fmla="*/ 1861 w 3736"/>
                <a:gd name="T7" fmla="*/ 0 h 2159"/>
                <a:gd name="T8" fmla="*/ 3736 w 3736"/>
                <a:gd name="T9" fmla="*/ 1080 h 2159"/>
              </a:gdLst>
              <a:ahLst/>
              <a:cxnLst>
                <a:cxn ang="0">
                  <a:pos x="T0" y="T1"/>
                </a:cxn>
                <a:cxn ang="0">
                  <a:pos x="T2" y="T3"/>
                </a:cxn>
                <a:cxn ang="0">
                  <a:pos x="T4" y="T5"/>
                </a:cxn>
                <a:cxn ang="0">
                  <a:pos x="T6" y="T7"/>
                </a:cxn>
                <a:cxn ang="0">
                  <a:pos x="T8" y="T9"/>
                </a:cxn>
              </a:cxnLst>
              <a:rect l="0" t="0" r="r" b="b"/>
              <a:pathLst>
                <a:path w="3736" h="2159">
                  <a:moveTo>
                    <a:pt x="3736" y="1080"/>
                  </a:moveTo>
                  <a:lnTo>
                    <a:pt x="1873" y="2159"/>
                  </a:lnTo>
                  <a:lnTo>
                    <a:pt x="0" y="1080"/>
                  </a:lnTo>
                  <a:lnTo>
                    <a:pt x="1861" y="0"/>
                  </a:lnTo>
                  <a:lnTo>
                    <a:pt x="3736" y="1080"/>
                  </a:lnTo>
                  <a:close/>
                </a:path>
              </a:pathLst>
            </a:custGeom>
            <a:solidFill>
              <a:schemeClr val="bg1">
                <a:lumMod val="7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711" name="任意多边形: 形状 149"/>
            <p:cNvSpPr/>
            <p:nvPr/>
          </p:nvSpPr>
          <p:spPr bwMode="auto">
            <a:xfrm>
              <a:off x="3843" y="1080"/>
              <a:ext cx="1869" cy="3240"/>
            </a:xfrm>
            <a:custGeom>
              <a:avLst/>
              <a:gdLst>
                <a:gd name="T0" fmla="*/ 1869 w 1869"/>
                <a:gd name="T1" fmla="*/ 0 h 3240"/>
                <a:gd name="T2" fmla="*/ 1862 w 1869"/>
                <a:gd name="T3" fmla="*/ 2161 h 3240"/>
                <a:gd name="T4" fmla="*/ 0 w 1869"/>
                <a:gd name="T5" fmla="*/ 3240 h 3240"/>
                <a:gd name="T6" fmla="*/ 6 w 1869"/>
                <a:gd name="T7" fmla="*/ 1079 h 3240"/>
                <a:gd name="T8" fmla="*/ 1869 w 1869"/>
                <a:gd name="T9" fmla="*/ 0 h 3240"/>
              </a:gdLst>
              <a:ahLst/>
              <a:cxnLst>
                <a:cxn ang="0">
                  <a:pos x="T0" y="T1"/>
                </a:cxn>
                <a:cxn ang="0">
                  <a:pos x="T2" y="T3"/>
                </a:cxn>
                <a:cxn ang="0">
                  <a:pos x="T4" y="T5"/>
                </a:cxn>
                <a:cxn ang="0">
                  <a:pos x="T6" y="T7"/>
                </a:cxn>
                <a:cxn ang="0">
                  <a:pos x="T8" y="T9"/>
                </a:cxn>
              </a:cxnLst>
              <a:rect l="0" t="0" r="r" b="b"/>
              <a:pathLst>
                <a:path w="1869" h="3240">
                  <a:moveTo>
                    <a:pt x="1869" y="0"/>
                  </a:moveTo>
                  <a:lnTo>
                    <a:pt x="1862" y="2161"/>
                  </a:lnTo>
                  <a:lnTo>
                    <a:pt x="0" y="3240"/>
                  </a:lnTo>
                  <a:lnTo>
                    <a:pt x="6" y="1079"/>
                  </a:lnTo>
                  <a:lnTo>
                    <a:pt x="1869" y="0"/>
                  </a:lnTo>
                  <a:close/>
                </a:path>
              </a:pathLst>
            </a:custGeom>
            <a:solidFill>
              <a:schemeClr val="bg1">
                <a:lumMod val="8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712" name="任意多边形: 形状 150"/>
            <p:cNvSpPr/>
            <p:nvPr/>
          </p:nvSpPr>
          <p:spPr bwMode="auto">
            <a:xfrm>
              <a:off x="1975" y="1062"/>
              <a:ext cx="1879" cy="3240"/>
            </a:xfrm>
            <a:custGeom>
              <a:avLst/>
              <a:gdLst>
                <a:gd name="T0" fmla="*/ 1879 w 1879"/>
                <a:gd name="T1" fmla="*/ 1079 h 3240"/>
                <a:gd name="T2" fmla="*/ 1873 w 1879"/>
                <a:gd name="T3" fmla="*/ 3240 h 3240"/>
                <a:gd name="T4" fmla="*/ 0 w 1879"/>
                <a:gd name="T5" fmla="*/ 2161 h 3240"/>
                <a:gd name="T6" fmla="*/ 6 w 1879"/>
                <a:gd name="T7" fmla="*/ 0 h 3240"/>
                <a:gd name="T8" fmla="*/ 1879 w 1879"/>
                <a:gd name="T9" fmla="*/ 1079 h 3240"/>
              </a:gdLst>
              <a:ahLst/>
              <a:cxnLst>
                <a:cxn ang="0">
                  <a:pos x="T0" y="T1"/>
                </a:cxn>
                <a:cxn ang="0">
                  <a:pos x="T2" y="T3"/>
                </a:cxn>
                <a:cxn ang="0">
                  <a:pos x="T4" y="T5"/>
                </a:cxn>
                <a:cxn ang="0">
                  <a:pos x="T6" y="T7"/>
                </a:cxn>
                <a:cxn ang="0">
                  <a:pos x="T8" y="T9"/>
                </a:cxn>
              </a:cxnLst>
              <a:rect l="0" t="0" r="r" b="b"/>
              <a:pathLst>
                <a:path w="1879" h="3240">
                  <a:moveTo>
                    <a:pt x="1879" y="1079"/>
                  </a:moveTo>
                  <a:lnTo>
                    <a:pt x="1873" y="3240"/>
                  </a:lnTo>
                  <a:lnTo>
                    <a:pt x="0" y="2161"/>
                  </a:lnTo>
                  <a:lnTo>
                    <a:pt x="6" y="0"/>
                  </a:lnTo>
                  <a:lnTo>
                    <a:pt x="1879" y="1079"/>
                  </a:lnTo>
                  <a:close/>
                </a:path>
              </a:pathLst>
            </a:custGeom>
            <a:solidFill>
              <a:schemeClr val="bg1">
                <a:lumMod val="6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grpSp>
      <p:sp>
        <p:nvSpPr>
          <p:cNvPr id="713" name="文本框 133"/>
          <p:cNvSpPr txBox="true"/>
          <p:nvPr/>
        </p:nvSpPr>
        <p:spPr>
          <a:xfrm>
            <a:off x="1856885" y="5136770"/>
            <a:ext cx="1607836" cy="422731"/>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714" name="文本框 134"/>
          <p:cNvSpPr txBox="true"/>
          <p:nvPr/>
        </p:nvSpPr>
        <p:spPr>
          <a:xfrm>
            <a:off x="1183023" y="5539841"/>
            <a:ext cx="2955560" cy="388573"/>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p:txBody>
      </p:sp>
      <p:sp>
        <p:nvSpPr>
          <p:cNvPr id="715" name="弧形 151"/>
          <p:cNvSpPr/>
          <p:nvPr/>
        </p:nvSpPr>
        <p:spPr>
          <a:xfrm>
            <a:off x="2033834" y="1328372"/>
            <a:ext cx="8123278" cy="4202913"/>
          </a:xfrm>
          <a:prstGeom prst="arc">
            <a:avLst>
              <a:gd name="adj1" fmla="val 10533907"/>
              <a:gd name="adj2" fmla="val 11075921"/>
            </a:avLst>
          </a:prstGeom>
          <a:ln w="44450" cap="rnd">
            <a:gradFill>
              <a:gsLst>
                <a:gs pos="17000">
                  <a:schemeClr val="bg1">
                    <a:lumMod val="75000"/>
                    <a:alpha val="55000"/>
                  </a:schemeClr>
                </a:gs>
                <a:gs pos="100000">
                  <a:schemeClr val="bg1">
                    <a:lumMod val="75000"/>
                  </a:schemeClr>
                </a:gs>
              </a:gsLst>
              <a:lin ang="0" scaled="false"/>
            </a:gradFill>
            <a:prstDash val="sysDot"/>
            <a:round/>
            <a:tailEnd type="triangle"/>
          </a:ln>
        </p:spPr>
        <p:style>
          <a:lnRef idx="1">
            <a:schemeClr val="accent1"/>
          </a:lnRef>
          <a:fillRef idx="0">
            <a:schemeClr val="accent1"/>
          </a:fillRef>
          <a:effectRef idx="0">
            <a:schemeClr val="accent1"/>
          </a:effectRef>
          <a:fontRef idx="minor">
            <a:schemeClr val="tx1"/>
          </a:fontRef>
        </p:style>
        <p:txBody>
          <a:bodyPr rtlCol="false" anchor="ctr">
            <a:spAutoFit/>
          </a:bodyPr>
          <a:lstStyle/>
          <a:p>
            <a:pPr algn="ctr"/>
            <a:endParaRPr lang="zh-CN" altLang="en-US"/>
          </a:p>
        </p:txBody>
      </p:sp>
      <p:grpSp>
        <p:nvGrpSpPr>
          <p:cNvPr id="716" name="组合 176"/>
          <p:cNvGrpSpPr>
            <a:grpSpLocks noChangeAspect="true"/>
          </p:cNvGrpSpPr>
          <p:nvPr/>
        </p:nvGrpSpPr>
        <p:grpSpPr>
          <a:xfrm>
            <a:off x="2141206" y="1356330"/>
            <a:ext cx="1064227" cy="503235"/>
            <a:chOff x="1969" y="0"/>
            <a:chExt cx="3743" cy="4320"/>
          </a:xfrm>
        </p:grpSpPr>
        <p:sp>
          <p:nvSpPr>
            <p:cNvPr id="717" name="矩形 188"/>
            <p:cNvSpPr>
              <a:spLocks noChangeAspect="true" noChangeArrowheads="true" noTextEdit="true"/>
            </p:cNvSpPr>
            <p:nvPr/>
          </p:nvSpPr>
          <p:spPr bwMode="auto">
            <a:xfrm>
              <a:off x="1969" y="0"/>
              <a:ext cx="3742" cy="4320"/>
            </a:xfrm>
            <a:prstGeom prst="rect">
              <a:avLst/>
            </a:prstGeom>
            <a:noFill/>
            <a:ln>
              <a:noFill/>
            </a:ln>
            <a:extLst>
              <a:ext uri="{909E8E84-426E-40DD-AFC4-6F175D3DCCD1}"/>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718" name="任意多边形: 形状 189"/>
            <p:cNvSpPr/>
            <p:nvPr/>
          </p:nvSpPr>
          <p:spPr bwMode="auto">
            <a:xfrm>
              <a:off x="1976" y="0"/>
              <a:ext cx="3736" cy="2159"/>
            </a:xfrm>
            <a:custGeom>
              <a:avLst/>
              <a:gdLst>
                <a:gd name="T0" fmla="*/ 3736 w 3736"/>
                <a:gd name="T1" fmla="*/ 1080 h 2159"/>
                <a:gd name="T2" fmla="*/ 1873 w 3736"/>
                <a:gd name="T3" fmla="*/ 2159 h 2159"/>
                <a:gd name="T4" fmla="*/ 0 w 3736"/>
                <a:gd name="T5" fmla="*/ 1080 h 2159"/>
                <a:gd name="T6" fmla="*/ 1861 w 3736"/>
                <a:gd name="T7" fmla="*/ 0 h 2159"/>
                <a:gd name="T8" fmla="*/ 3736 w 3736"/>
                <a:gd name="T9" fmla="*/ 1080 h 2159"/>
              </a:gdLst>
              <a:ahLst/>
              <a:cxnLst>
                <a:cxn ang="0">
                  <a:pos x="T0" y="T1"/>
                </a:cxn>
                <a:cxn ang="0">
                  <a:pos x="T2" y="T3"/>
                </a:cxn>
                <a:cxn ang="0">
                  <a:pos x="T4" y="T5"/>
                </a:cxn>
                <a:cxn ang="0">
                  <a:pos x="T6" y="T7"/>
                </a:cxn>
                <a:cxn ang="0">
                  <a:pos x="T8" y="T9"/>
                </a:cxn>
              </a:cxnLst>
              <a:rect l="0" t="0" r="r" b="b"/>
              <a:pathLst>
                <a:path w="3736" h="2159">
                  <a:moveTo>
                    <a:pt x="3736" y="1080"/>
                  </a:moveTo>
                  <a:lnTo>
                    <a:pt x="1873" y="2159"/>
                  </a:lnTo>
                  <a:lnTo>
                    <a:pt x="0" y="1080"/>
                  </a:lnTo>
                  <a:lnTo>
                    <a:pt x="1861" y="0"/>
                  </a:lnTo>
                  <a:lnTo>
                    <a:pt x="3736" y="1080"/>
                  </a:lnTo>
                  <a:close/>
                </a:path>
              </a:pathLst>
            </a:custGeom>
            <a:solidFill>
              <a:schemeClr val="bg1">
                <a:lumMod val="7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dirty="false"/>
            </a:p>
          </p:txBody>
        </p:sp>
        <p:sp>
          <p:nvSpPr>
            <p:cNvPr id="719" name="任意多边形: 形状 190"/>
            <p:cNvSpPr/>
            <p:nvPr/>
          </p:nvSpPr>
          <p:spPr bwMode="auto">
            <a:xfrm>
              <a:off x="3843" y="1080"/>
              <a:ext cx="1869" cy="3240"/>
            </a:xfrm>
            <a:custGeom>
              <a:avLst/>
              <a:gdLst>
                <a:gd name="T0" fmla="*/ 1869 w 1869"/>
                <a:gd name="T1" fmla="*/ 0 h 3240"/>
                <a:gd name="T2" fmla="*/ 1862 w 1869"/>
                <a:gd name="T3" fmla="*/ 2161 h 3240"/>
                <a:gd name="T4" fmla="*/ 0 w 1869"/>
                <a:gd name="T5" fmla="*/ 3240 h 3240"/>
                <a:gd name="T6" fmla="*/ 6 w 1869"/>
                <a:gd name="T7" fmla="*/ 1079 h 3240"/>
                <a:gd name="T8" fmla="*/ 1869 w 1869"/>
                <a:gd name="T9" fmla="*/ 0 h 3240"/>
              </a:gdLst>
              <a:ahLst/>
              <a:cxnLst>
                <a:cxn ang="0">
                  <a:pos x="T0" y="T1"/>
                </a:cxn>
                <a:cxn ang="0">
                  <a:pos x="T2" y="T3"/>
                </a:cxn>
                <a:cxn ang="0">
                  <a:pos x="T4" y="T5"/>
                </a:cxn>
                <a:cxn ang="0">
                  <a:pos x="T6" y="T7"/>
                </a:cxn>
                <a:cxn ang="0">
                  <a:pos x="T8" y="T9"/>
                </a:cxn>
              </a:cxnLst>
              <a:rect l="0" t="0" r="r" b="b"/>
              <a:pathLst>
                <a:path w="1869" h="3240">
                  <a:moveTo>
                    <a:pt x="1869" y="0"/>
                  </a:moveTo>
                  <a:lnTo>
                    <a:pt x="1862" y="2161"/>
                  </a:lnTo>
                  <a:lnTo>
                    <a:pt x="0" y="3240"/>
                  </a:lnTo>
                  <a:lnTo>
                    <a:pt x="6" y="1079"/>
                  </a:lnTo>
                  <a:lnTo>
                    <a:pt x="1869" y="0"/>
                  </a:lnTo>
                  <a:close/>
                </a:path>
              </a:pathLst>
            </a:custGeom>
            <a:solidFill>
              <a:schemeClr val="bg1">
                <a:lumMod val="8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720" name="任意多边形: 形状 191"/>
            <p:cNvSpPr/>
            <p:nvPr/>
          </p:nvSpPr>
          <p:spPr bwMode="auto">
            <a:xfrm>
              <a:off x="1975" y="1062"/>
              <a:ext cx="1879" cy="3240"/>
            </a:xfrm>
            <a:custGeom>
              <a:avLst/>
              <a:gdLst>
                <a:gd name="T0" fmla="*/ 1879 w 1879"/>
                <a:gd name="T1" fmla="*/ 1079 h 3240"/>
                <a:gd name="T2" fmla="*/ 1873 w 1879"/>
                <a:gd name="T3" fmla="*/ 3240 h 3240"/>
                <a:gd name="T4" fmla="*/ 0 w 1879"/>
                <a:gd name="T5" fmla="*/ 2161 h 3240"/>
                <a:gd name="T6" fmla="*/ 6 w 1879"/>
                <a:gd name="T7" fmla="*/ 0 h 3240"/>
                <a:gd name="T8" fmla="*/ 1879 w 1879"/>
                <a:gd name="T9" fmla="*/ 1079 h 3240"/>
              </a:gdLst>
              <a:ahLst/>
              <a:cxnLst>
                <a:cxn ang="0">
                  <a:pos x="T0" y="T1"/>
                </a:cxn>
                <a:cxn ang="0">
                  <a:pos x="T2" y="T3"/>
                </a:cxn>
                <a:cxn ang="0">
                  <a:pos x="T4" y="T5"/>
                </a:cxn>
                <a:cxn ang="0">
                  <a:pos x="T6" y="T7"/>
                </a:cxn>
                <a:cxn ang="0">
                  <a:pos x="T8" y="T9"/>
                </a:cxn>
              </a:cxnLst>
              <a:rect l="0" t="0" r="r" b="b"/>
              <a:pathLst>
                <a:path w="1879" h="3240">
                  <a:moveTo>
                    <a:pt x="1879" y="1079"/>
                  </a:moveTo>
                  <a:lnTo>
                    <a:pt x="1873" y="3240"/>
                  </a:lnTo>
                  <a:lnTo>
                    <a:pt x="0" y="2161"/>
                  </a:lnTo>
                  <a:lnTo>
                    <a:pt x="6" y="0"/>
                  </a:lnTo>
                  <a:lnTo>
                    <a:pt x="1879" y="1079"/>
                  </a:lnTo>
                  <a:close/>
                </a:path>
              </a:pathLst>
            </a:custGeom>
            <a:solidFill>
              <a:schemeClr val="bg1">
                <a:lumMod val="65000"/>
              </a:schemeClr>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dirty="false"/>
            </a:p>
          </p:txBody>
        </p:sp>
      </p:grpSp>
      <p:sp>
        <p:nvSpPr>
          <p:cNvPr id="721" name="文本框 174"/>
          <p:cNvSpPr txBox="true"/>
          <p:nvPr/>
        </p:nvSpPr>
        <p:spPr>
          <a:xfrm>
            <a:off x="1869402" y="1969504"/>
            <a:ext cx="1607836" cy="422731"/>
          </a:xfrm>
          <a:prstGeom prst="rect">
            <a:avLst/>
          </a:prstGeom>
          <a:noFill/>
        </p:spPr>
        <p:txBody>
          <a:bodyPr wrap="square" rtlCol="false">
            <a:spAutoFit/>
          </a:bodyPr>
          <a:lstStyle/>
          <a:p>
            <a:pPr/>
            <a:r>
              <a:rPr lang="zh-CN" altLang="en-US" sz="2200" b="true" dirty="false">
                <a:latin typeface="+mn-ea"/>
              </a:rPr>
              <a:t>添加小标题</a:t>
            </a:r>
            <a:endParaRPr lang="zh-CN" altLang="en-US" sz="2200" b="true" dirty="false">
              <a:latin typeface="+mn-ea"/>
            </a:endParaRPr>
          </a:p>
        </p:txBody>
      </p:sp>
      <p:sp>
        <p:nvSpPr>
          <p:cNvPr id="722" name="文本框 175"/>
          <p:cNvSpPr txBox="true"/>
          <p:nvPr/>
        </p:nvSpPr>
        <p:spPr>
          <a:xfrm>
            <a:off x="1195541" y="2372574"/>
            <a:ext cx="2955560" cy="388573"/>
          </a:xfrm>
          <a:prstGeom prst="rect">
            <a:avLst/>
          </a:prstGeom>
          <a:noFill/>
        </p:spPr>
        <p:txBody>
          <a:bodyPr wrap="square" rtlCol="false">
            <a:spAutoFit/>
          </a:bodyPr>
          <a:lstStyle/>
          <a:p>
            <a:pPr>
              <a:lnSpc>
                <a:spcPct val="120000"/>
              </a:lnSpc>
            </a:pPr>
            <a:r>
              <a:rPr lang="zh-CN" altLang="en-US" dirty="false">
                <a:latin typeface="+mn-ea"/>
              </a:rPr>
              <a:t>此处添加文字此处添加文字</a:t>
            </a:r>
            <a:endParaRPr lang="en-US" altLang="zh-CN" dirty="false">
              <a:latin typeface="+mn-ea"/>
            </a:endParaRPr>
          </a:p>
        </p:txBody>
      </p:sp>
      <p:grpSp>
        <p:nvGrpSpPr>
          <p:cNvPr id="723" name="组合 17"/>
          <p:cNvGrpSpPr/>
          <p:nvPr/>
        </p:nvGrpSpPr>
        <p:grpSpPr>
          <a:xfrm>
            <a:off x="4286550" y="1972514"/>
            <a:ext cx="3617847" cy="2640515"/>
            <a:chOff x="4347368" y="1653153"/>
            <a:chExt cx="3494882" cy="2550769"/>
          </a:xfrm>
        </p:grpSpPr>
        <p:grpSp>
          <p:nvGrpSpPr>
            <p:cNvPr id="724" name="组合 14"/>
            <p:cNvGrpSpPr/>
            <p:nvPr/>
          </p:nvGrpSpPr>
          <p:grpSpPr>
            <a:xfrm>
              <a:off x="4347368" y="1653153"/>
              <a:ext cx="3494882" cy="2550769"/>
              <a:chOff x="4347368" y="2153616"/>
              <a:chExt cx="3494882" cy="2550769"/>
            </a:xfrm>
          </p:grpSpPr>
          <p:sp>
            <p:nvSpPr>
              <p:cNvPr id="725" name="椭圆 21"/>
              <p:cNvSpPr/>
              <p:nvPr/>
            </p:nvSpPr>
            <p:spPr>
              <a:xfrm>
                <a:off x="4547270" y="2999986"/>
                <a:ext cx="3095078" cy="1600401"/>
              </a:xfrm>
              <a:prstGeom prst="ellipse">
                <a:avLst/>
              </a:prstGeom>
              <a:gradFill flip="none" rotWithShape="true">
                <a:gsLst>
                  <a:gs pos="91000">
                    <a:schemeClr val="accent1">
                      <a:lumMod val="60000"/>
                      <a:lumOff val="40000"/>
                      <a:alpha val="12000"/>
                    </a:schemeClr>
                  </a:gs>
                  <a:gs pos="69000">
                    <a:schemeClr val="accent1">
                      <a:alpha val="10000"/>
                    </a:schemeClr>
                  </a:gs>
                </a:gsLst>
                <a:path path="shape">
                  <a:fillToRect l="50000" t="50000" r="50000" b="50000"/>
                </a:path>
                <a:tileRect/>
              </a:gradFill>
              <a:ln w="15875">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ln>
                    <a:solidFill>
                      <a:schemeClr val="bg1">
                        <a:lumMod val="50000"/>
                      </a:schemeClr>
                    </a:solidFill>
                  </a:ln>
                  <a:noFill/>
                </a:endParaRPr>
              </a:p>
            </p:txBody>
          </p:sp>
          <p:grpSp>
            <p:nvGrpSpPr>
              <p:cNvPr id="726" name="组合 40"/>
              <p:cNvGrpSpPr/>
              <p:nvPr/>
            </p:nvGrpSpPr>
            <p:grpSpPr>
              <a:xfrm>
                <a:off x="5248092" y="2153616"/>
                <a:ext cx="1695815" cy="1648512"/>
                <a:chOff x="5511801" y="2135355"/>
                <a:chExt cx="1527754" cy="1485139"/>
              </a:xfrm>
            </p:grpSpPr>
            <p:sp>
              <p:nvSpPr>
                <p:cNvPr id="727" name="任意多边形: 形状 35"/>
                <p:cNvSpPr/>
                <p:nvPr/>
              </p:nvSpPr>
              <p:spPr>
                <a:xfrm>
                  <a:off x="5807103" y="2356237"/>
                  <a:ext cx="1232452" cy="1261606"/>
                </a:xfrm>
                <a:custGeom>
                  <a:avLst/>
                  <a:gdLst>
                    <a:gd name="connsiteX0" fmla="*/ 503582 w 1232452"/>
                    <a:gd name="connsiteY0" fmla="*/ 0 h 1261606"/>
                    <a:gd name="connsiteX1" fmla="*/ 355158 w 1232452"/>
                    <a:gd name="connsiteY1" fmla="*/ 201433 h 1261606"/>
                    <a:gd name="connsiteX2" fmla="*/ 0 w 1232452"/>
                    <a:gd name="connsiteY2" fmla="*/ 1261606 h 1261606"/>
                    <a:gd name="connsiteX3" fmla="*/ 1232452 w 1232452"/>
                    <a:gd name="connsiteY3" fmla="*/ 1258956 h 1261606"/>
                    <a:gd name="connsiteX4" fmla="*/ 503582 w 1232452"/>
                    <a:gd name="connsiteY4" fmla="*/ 0 h 1261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2452" h="1261606">
                      <a:moveTo>
                        <a:pt x="503582" y="0"/>
                      </a:moveTo>
                      <a:lnTo>
                        <a:pt x="355158" y="201433"/>
                      </a:lnTo>
                      <a:lnTo>
                        <a:pt x="0" y="1261606"/>
                      </a:lnTo>
                      <a:lnTo>
                        <a:pt x="1232452" y="1258956"/>
                      </a:lnTo>
                      <a:lnTo>
                        <a:pt x="503582" y="0"/>
                      </a:lnTo>
                      <a:close/>
                    </a:path>
                  </a:pathLst>
                </a:cu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728" name="任意多边形: 形状 33"/>
                <p:cNvSpPr/>
                <p:nvPr/>
              </p:nvSpPr>
              <p:spPr>
                <a:xfrm>
                  <a:off x="5511801" y="2313829"/>
                  <a:ext cx="776720" cy="1306665"/>
                </a:xfrm>
                <a:custGeom>
                  <a:avLst/>
                  <a:gdLst>
                    <a:gd name="connsiteX0" fmla="*/ 710316 w 710316"/>
                    <a:gd name="connsiteY0" fmla="*/ 0 h 1211249"/>
                    <a:gd name="connsiteX1" fmla="*/ 0 w 710316"/>
                    <a:gd name="connsiteY1" fmla="*/ 1211249 h 1211249"/>
                    <a:gd name="connsiteX2" fmla="*/ 355158 w 710316"/>
                    <a:gd name="connsiteY2" fmla="*/ 1211249 h 1211249"/>
                    <a:gd name="connsiteX3" fmla="*/ 710316 w 710316"/>
                    <a:gd name="connsiteY3" fmla="*/ 0 h 1211249"/>
                    <a:gd name="connsiteX0-1" fmla="*/ 751337 w 751337"/>
                    <a:gd name="connsiteY0-2" fmla="*/ 0 h 1306665"/>
                    <a:gd name="connsiteX1-3" fmla="*/ 0 w 751337"/>
                    <a:gd name="connsiteY1-4" fmla="*/ 1306665 h 1306665"/>
                    <a:gd name="connsiteX2-5" fmla="*/ 355158 w 751337"/>
                    <a:gd name="connsiteY2-6" fmla="*/ 1306665 h 1306665"/>
                    <a:gd name="connsiteX3-7" fmla="*/ 751337 w 751337"/>
                    <a:gd name="connsiteY3-8" fmla="*/ 0 h 1306665"/>
                  </a:gdLst>
                  <a:ahLst/>
                  <a:cxnLst>
                    <a:cxn ang="0">
                      <a:pos x="connsiteX0-1" y="connsiteY0-2"/>
                    </a:cxn>
                    <a:cxn ang="0">
                      <a:pos x="connsiteX1-3" y="connsiteY1-4"/>
                    </a:cxn>
                    <a:cxn ang="0">
                      <a:pos x="connsiteX2-5" y="connsiteY2-6"/>
                    </a:cxn>
                    <a:cxn ang="0">
                      <a:pos x="connsiteX3-7" y="connsiteY3-8"/>
                    </a:cxn>
                  </a:cxnLst>
                  <a:rect l="l" t="t" r="r" b="b"/>
                  <a:pathLst>
                    <a:path w="751337" h="1306665">
                      <a:moveTo>
                        <a:pt x="751337" y="0"/>
                      </a:moveTo>
                      <a:lnTo>
                        <a:pt x="0" y="1306665"/>
                      </a:lnTo>
                      <a:lnTo>
                        <a:pt x="355158" y="1306665"/>
                      </a:lnTo>
                      <a:lnTo>
                        <a:pt x="751337"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729" name="任意多边形: 形状 23"/>
                <p:cNvSpPr/>
                <p:nvPr/>
              </p:nvSpPr>
              <p:spPr>
                <a:xfrm>
                  <a:off x="6300095" y="2807486"/>
                  <a:ext cx="74930" cy="37464"/>
                </a:xfrm>
                <a:custGeom>
                  <a:avLst/>
                  <a:gdLst>
                    <a:gd name="connsiteX0" fmla="*/ 0 w 15524"/>
                    <a:gd name="connsiteY0" fmla="*/ 0 h 0"/>
                    <a:gd name="connsiteX1" fmla="*/ 17853 w 15524"/>
                    <a:gd name="connsiteY1" fmla="*/ 0 h 0"/>
                  </a:gdLst>
                  <a:ahLst/>
                  <a:cxnLst>
                    <a:cxn ang="0">
                      <a:pos x="connsiteX0" y="connsiteY0"/>
                    </a:cxn>
                    <a:cxn ang="0">
                      <a:pos x="connsiteX1" y="connsiteY1"/>
                    </a:cxn>
                  </a:cxnLst>
                  <a:rect l="l" t="t" r="r" b="b"/>
                  <a:pathLst>
                    <a:path w="15524">
                      <a:moveTo>
                        <a:pt x="0" y="0"/>
                      </a:moveTo>
                      <a:lnTo>
                        <a:pt x="17853" y="0"/>
                      </a:lnTo>
                    </a:path>
                  </a:pathLst>
                </a:custGeom>
                <a:ln w="31750" cap="rnd">
                  <a:solidFill>
                    <a:schemeClr val="bg1"/>
                  </a:solidFill>
                  <a:prstDash val="solid"/>
                  <a:round/>
                </a:ln>
              </p:spPr>
              <p:txBody>
                <a:bodyPr rtlCol="false" anchor="ctr">
                  <a:spAutoFit/>
                </a:bodyPr>
                <a:lstStyle/>
                <a:p>
                  <a:pPr/>
                  <a:endParaRPr lang="zh-CN" altLang="en-US"/>
                </a:p>
              </p:txBody>
            </p:sp>
            <p:sp>
              <p:nvSpPr>
                <p:cNvPr id="730" name="任意多边形: 形状 24"/>
                <p:cNvSpPr/>
                <p:nvPr/>
              </p:nvSpPr>
              <p:spPr>
                <a:xfrm>
                  <a:off x="6179003" y="3102444"/>
                  <a:ext cx="112394" cy="37464"/>
                </a:xfrm>
                <a:custGeom>
                  <a:avLst/>
                  <a:gdLst>
                    <a:gd name="connsiteX0" fmla="*/ 24062 w 23286"/>
                    <a:gd name="connsiteY0" fmla="*/ 0 h 0"/>
                    <a:gd name="connsiteX1" fmla="*/ 0 w 23286"/>
                    <a:gd name="connsiteY1" fmla="*/ 0 h 0"/>
                  </a:gdLst>
                  <a:ahLst/>
                  <a:cxnLst>
                    <a:cxn ang="0">
                      <a:pos x="connsiteX0" y="connsiteY0"/>
                    </a:cxn>
                    <a:cxn ang="0">
                      <a:pos x="connsiteX1" y="connsiteY1"/>
                    </a:cxn>
                  </a:cxnLst>
                  <a:rect l="l" t="t" r="r" b="b"/>
                  <a:pathLst>
                    <a:path w="23286">
                      <a:moveTo>
                        <a:pt x="24062" y="0"/>
                      </a:moveTo>
                      <a:lnTo>
                        <a:pt x="0" y="0"/>
                      </a:lnTo>
                    </a:path>
                  </a:pathLst>
                </a:custGeom>
                <a:ln w="31750" cap="rnd">
                  <a:solidFill>
                    <a:schemeClr val="bg1"/>
                  </a:solidFill>
                  <a:prstDash val="solid"/>
                  <a:round/>
                </a:ln>
              </p:spPr>
              <p:txBody>
                <a:bodyPr rtlCol="false" anchor="ctr">
                  <a:spAutoFit/>
                </a:bodyPr>
                <a:lstStyle/>
                <a:p>
                  <a:pPr/>
                  <a:endParaRPr lang="zh-CN" altLang="en-US"/>
                </a:p>
              </p:txBody>
            </p:sp>
            <p:sp>
              <p:nvSpPr>
                <p:cNvPr id="731" name="任意多边形: 形状 25"/>
                <p:cNvSpPr/>
                <p:nvPr/>
              </p:nvSpPr>
              <p:spPr>
                <a:xfrm>
                  <a:off x="6131503" y="3444391"/>
                  <a:ext cx="74930" cy="37464"/>
                </a:xfrm>
                <a:custGeom>
                  <a:avLst/>
                  <a:gdLst>
                    <a:gd name="connsiteX0" fmla="*/ 0 w 15524"/>
                    <a:gd name="connsiteY0" fmla="*/ 0 h 0"/>
                    <a:gd name="connsiteX1" fmla="*/ 17076 w 15524"/>
                    <a:gd name="connsiteY1" fmla="*/ 0 h 0"/>
                  </a:gdLst>
                  <a:ahLst/>
                  <a:cxnLst>
                    <a:cxn ang="0">
                      <a:pos x="connsiteX0" y="connsiteY0"/>
                    </a:cxn>
                    <a:cxn ang="0">
                      <a:pos x="connsiteX1" y="connsiteY1"/>
                    </a:cxn>
                  </a:cxnLst>
                  <a:rect l="l" t="t" r="r" b="b"/>
                  <a:pathLst>
                    <a:path w="15524">
                      <a:moveTo>
                        <a:pt x="0" y="0"/>
                      </a:moveTo>
                      <a:lnTo>
                        <a:pt x="17076" y="0"/>
                      </a:lnTo>
                    </a:path>
                  </a:pathLst>
                </a:custGeom>
                <a:ln w="31750" cap="rnd">
                  <a:solidFill>
                    <a:schemeClr val="bg1"/>
                  </a:solidFill>
                  <a:prstDash val="solid"/>
                  <a:round/>
                </a:ln>
              </p:spPr>
              <p:txBody>
                <a:bodyPr rtlCol="false" anchor="ctr">
                  <a:spAutoFit/>
                </a:bodyPr>
                <a:lstStyle/>
                <a:p>
                  <a:pPr/>
                  <a:endParaRPr lang="zh-CN" altLang="en-US"/>
                </a:p>
              </p:txBody>
            </p:sp>
            <p:sp>
              <p:nvSpPr>
                <p:cNvPr id="732" name="任意多边形: 形状 26"/>
                <p:cNvSpPr/>
                <p:nvPr/>
              </p:nvSpPr>
              <p:spPr>
                <a:xfrm>
                  <a:off x="6453330" y="2966797"/>
                  <a:ext cx="63881" cy="99697"/>
                </a:xfrm>
                <a:custGeom>
                  <a:avLst/>
                  <a:gdLst>
                    <a:gd name="connsiteX0" fmla="*/ 0 w 15524"/>
                    <a:gd name="connsiteY0" fmla="*/ 0 h 0"/>
                    <a:gd name="connsiteX1" fmla="*/ 17853 w 15524"/>
                    <a:gd name="connsiteY1" fmla="*/ 0 h 0"/>
                  </a:gdLst>
                  <a:ahLst/>
                  <a:cxnLst>
                    <a:cxn ang="0">
                      <a:pos x="connsiteX0" y="connsiteY0"/>
                    </a:cxn>
                    <a:cxn ang="0">
                      <a:pos x="connsiteX1" y="connsiteY1"/>
                    </a:cxn>
                  </a:cxnLst>
                  <a:rect l="l" t="t" r="r" b="b"/>
                  <a:pathLst>
                    <a:path w="15524">
                      <a:moveTo>
                        <a:pt x="0" y="0"/>
                      </a:moveTo>
                      <a:lnTo>
                        <a:pt x="17853" y="0"/>
                      </a:lnTo>
                    </a:path>
                  </a:pathLst>
                </a:custGeom>
                <a:ln w="31750" cap="rnd">
                  <a:solidFill>
                    <a:schemeClr val="bg1"/>
                  </a:solidFill>
                  <a:prstDash val="solid"/>
                  <a:round/>
                </a:ln>
              </p:spPr>
              <p:txBody>
                <a:bodyPr rtlCol="false" anchor="ctr">
                  <a:spAutoFit/>
                </a:bodyPr>
                <a:lstStyle/>
                <a:p>
                  <a:pPr/>
                  <a:endParaRPr lang="zh-CN" altLang="en-US"/>
                </a:p>
              </p:txBody>
            </p:sp>
            <p:sp>
              <p:nvSpPr>
                <p:cNvPr id="733" name="任意多边形: 形状 27"/>
                <p:cNvSpPr/>
                <p:nvPr/>
              </p:nvSpPr>
              <p:spPr>
                <a:xfrm>
                  <a:off x="6363332" y="3251771"/>
                  <a:ext cx="91256" cy="71210"/>
                </a:xfrm>
                <a:custGeom>
                  <a:avLst/>
                  <a:gdLst>
                    <a:gd name="connsiteX0" fmla="*/ 0 w 31048"/>
                    <a:gd name="connsiteY0" fmla="*/ 0 h 0"/>
                    <a:gd name="connsiteX1" fmla="*/ 31824 w 31048"/>
                    <a:gd name="connsiteY1" fmla="*/ 0 h 0"/>
                  </a:gdLst>
                  <a:ahLst/>
                  <a:cxnLst>
                    <a:cxn ang="0">
                      <a:pos x="connsiteX0" y="connsiteY0"/>
                    </a:cxn>
                    <a:cxn ang="0">
                      <a:pos x="connsiteX1" y="connsiteY1"/>
                    </a:cxn>
                  </a:cxnLst>
                  <a:rect l="l" t="t" r="r" b="b"/>
                  <a:pathLst>
                    <a:path w="31048">
                      <a:moveTo>
                        <a:pt x="0" y="0"/>
                      </a:moveTo>
                      <a:lnTo>
                        <a:pt x="31824" y="0"/>
                      </a:lnTo>
                    </a:path>
                  </a:pathLst>
                </a:custGeom>
                <a:ln w="31750" cap="rnd">
                  <a:solidFill>
                    <a:schemeClr val="bg1"/>
                  </a:solidFill>
                  <a:prstDash val="solid"/>
                  <a:round/>
                </a:ln>
              </p:spPr>
              <p:txBody>
                <a:bodyPr rtlCol="false" anchor="ctr">
                  <a:spAutoFit/>
                </a:bodyPr>
                <a:lstStyle/>
                <a:p>
                  <a:pPr/>
                  <a:endParaRPr lang="zh-CN" altLang="en-US"/>
                </a:p>
              </p:txBody>
            </p:sp>
            <p:sp>
              <p:nvSpPr>
                <p:cNvPr id="734" name="任意多边形: 形状 28"/>
                <p:cNvSpPr/>
                <p:nvPr/>
              </p:nvSpPr>
              <p:spPr>
                <a:xfrm>
                  <a:off x="6583823" y="3413812"/>
                  <a:ext cx="136883" cy="49311"/>
                </a:xfrm>
                <a:custGeom>
                  <a:avLst/>
                  <a:gdLst>
                    <a:gd name="connsiteX0" fmla="*/ 0 w 46572"/>
                    <a:gd name="connsiteY0" fmla="*/ 0 h 0"/>
                    <a:gd name="connsiteX1" fmla="*/ 49677 w 46572"/>
                    <a:gd name="connsiteY1" fmla="*/ 0 h 0"/>
                  </a:gdLst>
                  <a:ahLst/>
                  <a:cxnLst>
                    <a:cxn ang="0">
                      <a:pos x="connsiteX0" y="connsiteY0"/>
                    </a:cxn>
                    <a:cxn ang="0">
                      <a:pos x="connsiteX1" y="connsiteY1"/>
                    </a:cxn>
                  </a:cxnLst>
                  <a:rect l="l" t="t" r="r" b="b"/>
                  <a:pathLst>
                    <a:path w="46572">
                      <a:moveTo>
                        <a:pt x="0" y="0"/>
                      </a:moveTo>
                      <a:lnTo>
                        <a:pt x="49677" y="0"/>
                      </a:lnTo>
                    </a:path>
                  </a:pathLst>
                </a:custGeom>
                <a:ln w="31750" cap="rnd">
                  <a:solidFill>
                    <a:schemeClr val="bg1"/>
                  </a:solidFill>
                  <a:prstDash val="solid"/>
                  <a:round/>
                </a:ln>
              </p:spPr>
              <p:txBody>
                <a:bodyPr rtlCol="false" anchor="ctr">
                  <a:spAutoFit/>
                </a:bodyPr>
                <a:lstStyle/>
                <a:p>
                  <a:pPr/>
                  <a:endParaRPr lang="zh-CN" altLang="en-US"/>
                </a:p>
              </p:txBody>
            </p:sp>
            <p:sp>
              <p:nvSpPr>
                <p:cNvPr id="735" name="任意多边形: 形状 29"/>
                <p:cNvSpPr/>
                <p:nvPr/>
              </p:nvSpPr>
              <p:spPr>
                <a:xfrm>
                  <a:off x="6637427" y="3161394"/>
                  <a:ext cx="45628" cy="71210"/>
                </a:xfrm>
                <a:custGeom>
                  <a:avLst/>
                  <a:gdLst>
                    <a:gd name="connsiteX0" fmla="*/ 22510 w 15524"/>
                    <a:gd name="connsiteY0" fmla="*/ 0 h 0"/>
                    <a:gd name="connsiteX1" fmla="*/ 0 w 15524"/>
                    <a:gd name="connsiteY1" fmla="*/ 0 h 0"/>
                  </a:gdLst>
                  <a:ahLst/>
                  <a:cxnLst>
                    <a:cxn ang="0">
                      <a:pos x="connsiteX0" y="connsiteY0"/>
                    </a:cxn>
                    <a:cxn ang="0">
                      <a:pos x="connsiteX1" y="connsiteY1"/>
                    </a:cxn>
                  </a:cxnLst>
                  <a:rect l="l" t="t" r="r" b="b"/>
                  <a:pathLst>
                    <a:path w="15524">
                      <a:moveTo>
                        <a:pt x="22510" y="0"/>
                      </a:moveTo>
                      <a:lnTo>
                        <a:pt x="0" y="0"/>
                      </a:lnTo>
                    </a:path>
                  </a:pathLst>
                </a:custGeom>
                <a:ln w="31750" cap="rnd">
                  <a:solidFill>
                    <a:schemeClr val="bg1"/>
                  </a:solidFill>
                  <a:prstDash val="solid"/>
                  <a:round/>
                </a:ln>
              </p:spPr>
              <p:txBody>
                <a:bodyPr rtlCol="false" anchor="ctr">
                  <a:spAutoFit/>
                </a:bodyPr>
                <a:lstStyle/>
                <a:p>
                  <a:pPr/>
                  <a:endParaRPr lang="zh-CN" altLang="en-US"/>
                </a:p>
              </p:txBody>
            </p:sp>
            <p:sp>
              <p:nvSpPr>
                <p:cNvPr id="736" name="椭圆 30"/>
                <p:cNvSpPr/>
                <p:nvPr/>
              </p:nvSpPr>
              <p:spPr>
                <a:xfrm>
                  <a:off x="6117477" y="2135355"/>
                  <a:ext cx="316403" cy="316403"/>
                </a:xfrm>
                <a:prstGeom prst="ellipse">
                  <a:avLst/>
                </a:prstGeom>
                <a:solidFill>
                  <a:schemeClr val="accent1"/>
                </a:solidFill>
                <a:ln w="19050" cap="rnd">
                  <a:noFill/>
                  <a:prstDash val="solid"/>
                  <a:round/>
                </a:ln>
              </p:spPr>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endParaRPr lang="zh-CN" altLang="en-US">
                    <a:solidFill>
                      <a:schemeClr val="tx1"/>
                    </a:solidFill>
                  </a:endParaRPr>
                </a:p>
              </p:txBody>
            </p:sp>
          </p:grpSp>
          <p:sp>
            <p:nvSpPr>
              <p:cNvPr id="737" name="弧形 4"/>
              <p:cNvSpPr/>
              <p:nvPr/>
            </p:nvSpPr>
            <p:spPr>
              <a:xfrm>
                <a:off x="4347368" y="2895987"/>
                <a:ext cx="3494882" cy="1808398"/>
              </a:xfrm>
              <a:prstGeom prst="arc">
                <a:avLst>
                  <a:gd name="adj1" fmla="val 18509354"/>
                  <a:gd name="adj2" fmla="val 21017673"/>
                </a:avLst>
              </a:prstGeom>
              <a:ln w="12700">
                <a:gradFill flip="none" rotWithShape="true">
                  <a:gsLst>
                    <a:gs pos="300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ln>
            </p:spPr>
            <p:style>
              <a:lnRef idx="1">
                <a:schemeClr val="accent1"/>
              </a:lnRef>
              <a:fillRef idx="0">
                <a:schemeClr val="accent1"/>
              </a:fillRef>
              <a:effectRef idx="0">
                <a:schemeClr val="accent1"/>
              </a:effectRef>
              <a:fontRef idx="minor">
                <a:schemeClr val="tx1"/>
              </a:fontRef>
            </p:style>
            <p:txBody>
              <a:bodyPr rtlCol="false" anchor="ctr">
                <a:spAutoFit/>
              </a:bodyPr>
              <a:lstStyle/>
              <a:p>
                <a:pPr algn="ctr"/>
                <a:endParaRPr lang="zh-CN" altLang="en-US"/>
              </a:p>
            </p:txBody>
          </p:sp>
          <p:sp>
            <p:nvSpPr>
              <p:cNvPr id="738" name="弧形 32"/>
              <p:cNvSpPr/>
              <p:nvPr/>
            </p:nvSpPr>
            <p:spPr>
              <a:xfrm>
                <a:off x="4347368" y="2895987"/>
                <a:ext cx="3494882" cy="1808398"/>
              </a:xfrm>
              <a:prstGeom prst="arc">
                <a:avLst>
                  <a:gd name="adj1" fmla="val 3281535"/>
                  <a:gd name="adj2" fmla="val 8057622"/>
                </a:avLst>
              </a:prstGeom>
              <a:ln w="12700">
                <a:gradFill flip="none" rotWithShape="true">
                  <a:gsLst>
                    <a:gs pos="300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ln>
            </p:spPr>
            <p:style>
              <a:lnRef idx="1">
                <a:schemeClr val="accent1"/>
              </a:lnRef>
              <a:fillRef idx="0">
                <a:schemeClr val="accent1"/>
              </a:fillRef>
              <a:effectRef idx="0">
                <a:schemeClr val="accent1"/>
              </a:effectRef>
              <a:fontRef idx="minor">
                <a:schemeClr val="tx1"/>
              </a:fontRef>
            </p:style>
            <p:txBody>
              <a:bodyPr rtlCol="false" anchor="ctr">
                <a:spAutoFit/>
              </a:bodyPr>
              <a:lstStyle/>
              <a:p>
                <a:pPr algn="ctr"/>
                <a:endParaRPr lang="zh-CN" altLang="en-US"/>
              </a:p>
            </p:txBody>
          </p:sp>
          <p:sp>
            <p:nvSpPr>
              <p:cNvPr id="739" name="弧形 34"/>
              <p:cNvSpPr/>
              <p:nvPr/>
            </p:nvSpPr>
            <p:spPr>
              <a:xfrm>
                <a:off x="4347368" y="2895987"/>
                <a:ext cx="3494882" cy="1808398"/>
              </a:xfrm>
              <a:prstGeom prst="arc">
                <a:avLst>
                  <a:gd name="adj1" fmla="val 10468445"/>
                  <a:gd name="adj2" fmla="val 12911070"/>
                </a:avLst>
              </a:prstGeom>
              <a:ln w="12700">
                <a:gradFill flip="none" rotWithShape="true">
                  <a:gsLst>
                    <a:gs pos="300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ln>
            </p:spPr>
            <p:style>
              <a:lnRef idx="1">
                <a:schemeClr val="accent1"/>
              </a:lnRef>
              <a:fillRef idx="0">
                <a:schemeClr val="accent1"/>
              </a:fillRef>
              <a:effectRef idx="0">
                <a:schemeClr val="accent1"/>
              </a:effectRef>
              <a:fontRef idx="minor">
                <a:schemeClr val="tx1"/>
              </a:fontRef>
            </p:style>
            <p:txBody>
              <a:bodyPr rtlCol="false" anchor="ctr">
                <a:spAutoFit/>
              </a:bodyPr>
              <a:lstStyle/>
              <a:p>
                <a:pPr algn="ctr"/>
                <a:endParaRPr lang="zh-CN" altLang="en-US"/>
              </a:p>
            </p:txBody>
          </p:sp>
        </p:grpSp>
        <p:sp>
          <p:nvSpPr>
            <p:cNvPr id="740" name="文本框 16"/>
            <p:cNvSpPr txBox="true"/>
            <p:nvPr/>
          </p:nvSpPr>
          <p:spPr>
            <a:xfrm>
              <a:off x="5344980" y="3468736"/>
              <a:ext cx="1609120" cy="408363"/>
            </a:xfrm>
            <a:prstGeom prst="rect">
              <a:avLst/>
            </a:prstGeom>
            <a:noFill/>
          </p:spPr>
          <p:txBody>
            <a:bodyPr wrap="square" rtlCol="false">
              <a:spAutoFit/>
            </a:bodyPr>
            <a:lstStyle/>
            <a:p>
              <a:pPr/>
              <a:r>
                <a:rPr lang="zh-CN" altLang="en-US" sz="2200" b="true" dirty="false">
                  <a:solidFill>
                    <a:schemeClr val="tx1">
                      <a:lumMod val="85000"/>
                      <a:lumOff val="15000"/>
                    </a:schemeClr>
                  </a:solidFill>
                  <a:latin typeface="+mn-ea"/>
                </a:rPr>
                <a:t>四年顶个球</a:t>
              </a:r>
              <a:endParaRPr lang="zh-CN" altLang="en-US" sz="2200" b="true" dirty="false">
                <a:solidFill>
                  <a:schemeClr val="tx1">
                    <a:lumMod val="85000"/>
                    <a:lumOff val="15000"/>
                  </a:schemeClr>
                </a:solidFill>
                <a:latin typeface="+mn-ea"/>
              </a:endParaRPr>
            </a:p>
          </p:txBody>
        </p:sp>
      </p:grpSp>
      <p:sp>
        <p:nvSpPr>
          <p:cNvPr id="741" name="任意多边形: 形状 79"/>
          <p:cNvSpPr>
            <a:spLocks noEditPoints="true"/>
          </p:cNvSpPr>
          <p:nvPr/>
        </p:nvSpPr>
        <p:spPr bwMode="auto">
          <a:xfrm>
            <a:off x="9254365" y="1074968"/>
            <a:ext cx="442400" cy="368293"/>
          </a:xfrm>
          <a:custGeom>
            <a:avLst/>
            <a:gdLst>
              <a:gd name="T0" fmla="*/ 101 w 105"/>
              <a:gd name="T1" fmla="*/ 23 h 87"/>
              <a:gd name="T2" fmla="*/ 101 w 105"/>
              <a:gd name="T3" fmla="*/ 23 h 87"/>
              <a:gd name="T4" fmla="*/ 4 w 105"/>
              <a:gd name="T5" fmla="*/ 23 h 87"/>
              <a:gd name="T6" fmla="*/ 4 w 105"/>
              <a:gd name="T7" fmla="*/ 23 h 87"/>
              <a:gd name="T8" fmla="*/ 0 w 105"/>
              <a:gd name="T9" fmla="*/ 27 h 87"/>
              <a:gd name="T10" fmla="*/ 2 w 105"/>
              <a:gd name="T11" fmla="*/ 55 h 87"/>
              <a:gd name="T12" fmla="*/ 3 w 105"/>
              <a:gd name="T13" fmla="*/ 83 h 87"/>
              <a:gd name="T14" fmla="*/ 6 w 105"/>
              <a:gd name="T15" fmla="*/ 87 h 87"/>
              <a:gd name="T16" fmla="*/ 99 w 105"/>
              <a:gd name="T17" fmla="*/ 87 h 87"/>
              <a:gd name="T18" fmla="*/ 102 w 105"/>
              <a:gd name="T19" fmla="*/ 83 h 87"/>
              <a:gd name="T20" fmla="*/ 103 w 105"/>
              <a:gd name="T21" fmla="*/ 55 h 87"/>
              <a:gd name="T22" fmla="*/ 105 w 105"/>
              <a:gd name="T23" fmla="*/ 27 h 87"/>
              <a:gd name="T24" fmla="*/ 101 w 105"/>
              <a:gd name="T25" fmla="*/ 23 h 87"/>
              <a:gd name="T26" fmla="*/ 101 w 105"/>
              <a:gd name="T27" fmla="*/ 13 h 87"/>
              <a:gd name="T28" fmla="*/ 97 w 105"/>
              <a:gd name="T29" fmla="*/ 9 h 87"/>
              <a:gd name="T30" fmla="*/ 48 w 105"/>
              <a:gd name="T31" fmla="*/ 9 h 87"/>
              <a:gd name="T32" fmla="*/ 45 w 105"/>
              <a:gd name="T33" fmla="*/ 5 h 87"/>
              <a:gd name="T34" fmla="*/ 45 w 105"/>
              <a:gd name="T35" fmla="*/ 4 h 87"/>
              <a:gd name="T36" fmla="*/ 41 w 105"/>
              <a:gd name="T37" fmla="*/ 0 h 87"/>
              <a:gd name="T38" fmla="*/ 15 w 105"/>
              <a:gd name="T39" fmla="*/ 0 h 87"/>
              <a:gd name="T40" fmla="*/ 10 w 105"/>
              <a:gd name="T41" fmla="*/ 4 h 87"/>
              <a:gd name="T42" fmla="*/ 10 w 105"/>
              <a:gd name="T43" fmla="*/ 5 h 87"/>
              <a:gd name="T44" fmla="*/ 8 w 105"/>
              <a:gd name="T45" fmla="*/ 9 h 87"/>
              <a:gd name="T46" fmla="*/ 8 w 105"/>
              <a:gd name="T47" fmla="*/ 9 h 87"/>
              <a:gd name="T48" fmla="*/ 4 w 105"/>
              <a:gd name="T49" fmla="*/ 13 h 87"/>
              <a:gd name="T50" fmla="*/ 4 w 105"/>
              <a:gd name="T51" fmla="*/ 15 h 87"/>
              <a:gd name="T52" fmla="*/ 101 w 105"/>
              <a:gd name="T53" fmla="*/ 15 h 87"/>
              <a:gd name="T54" fmla="*/ 101 w 105"/>
              <a:gd name="T55" fmla="*/ 1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 h="87">
                <a:moveTo>
                  <a:pt x="101" y="23"/>
                </a:moveTo>
                <a:cubicBezTo>
                  <a:pt x="101" y="23"/>
                  <a:pt x="101" y="23"/>
                  <a:pt x="101" y="23"/>
                </a:cubicBezTo>
                <a:cubicBezTo>
                  <a:pt x="4" y="23"/>
                  <a:pt x="4" y="23"/>
                  <a:pt x="4" y="23"/>
                </a:cubicBezTo>
                <a:cubicBezTo>
                  <a:pt x="4" y="23"/>
                  <a:pt x="4" y="23"/>
                  <a:pt x="4" y="23"/>
                </a:cubicBezTo>
                <a:cubicBezTo>
                  <a:pt x="2" y="23"/>
                  <a:pt x="0" y="25"/>
                  <a:pt x="0" y="27"/>
                </a:cubicBezTo>
                <a:cubicBezTo>
                  <a:pt x="0" y="27"/>
                  <a:pt x="2" y="48"/>
                  <a:pt x="2" y="55"/>
                </a:cubicBezTo>
                <a:cubicBezTo>
                  <a:pt x="2" y="63"/>
                  <a:pt x="3" y="83"/>
                  <a:pt x="3" y="83"/>
                </a:cubicBezTo>
                <a:cubicBezTo>
                  <a:pt x="3" y="85"/>
                  <a:pt x="3" y="87"/>
                  <a:pt x="6" y="87"/>
                </a:cubicBezTo>
                <a:cubicBezTo>
                  <a:pt x="99" y="87"/>
                  <a:pt x="99" y="87"/>
                  <a:pt x="99" y="87"/>
                </a:cubicBezTo>
                <a:cubicBezTo>
                  <a:pt x="102" y="87"/>
                  <a:pt x="102" y="85"/>
                  <a:pt x="102" y="83"/>
                </a:cubicBezTo>
                <a:cubicBezTo>
                  <a:pt x="102" y="83"/>
                  <a:pt x="103" y="63"/>
                  <a:pt x="103" y="55"/>
                </a:cubicBezTo>
                <a:cubicBezTo>
                  <a:pt x="103" y="48"/>
                  <a:pt x="105" y="27"/>
                  <a:pt x="105" y="27"/>
                </a:cubicBezTo>
                <a:cubicBezTo>
                  <a:pt x="105" y="25"/>
                  <a:pt x="103" y="23"/>
                  <a:pt x="101" y="23"/>
                </a:cubicBezTo>
                <a:close/>
                <a:moveTo>
                  <a:pt x="101" y="13"/>
                </a:moveTo>
                <a:cubicBezTo>
                  <a:pt x="101" y="10"/>
                  <a:pt x="100" y="9"/>
                  <a:pt x="97" y="9"/>
                </a:cubicBezTo>
                <a:cubicBezTo>
                  <a:pt x="48" y="9"/>
                  <a:pt x="48" y="9"/>
                  <a:pt x="48" y="9"/>
                </a:cubicBezTo>
                <a:cubicBezTo>
                  <a:pt x="46" y="9"/>
                  <a:pt x="45" y="6"/>
                  <a:pt x="45" y="5"/>
                </a:cubicBezTo>
                <a:cubicBezTo>
                  <a:pt x="45" y="4"/>
                  <a:pt x="45" y="4"/>
                  <a:pt x="45" y="4"/>
                </a:cubicBezTo>
                <a:cubicBezTo>
                  <a:pt x="45" y="2"/>
                  <a:pt x="43" y="0"/>
                  <a:pt x="41" y="0"/>
                </a:cubicBezTo>
                <a:cubicBezTo>
                  <a:pt x="15" y="0"/>
                  <a:pt x="15" y="0"/>
                  <a:pt x="15" y="0"/>
                </a:cubicBezTo>
                <a:cubicBezTo>
                  <a:pt x="12" y="0"/>
                  <a:pt x="10" y="2"/>
                  <a:pt x="10" y="4"/>
                </a:cubicBezTo>
                <a:cubicBezTo>
                  <a:pt x="10" y="5"/>
                  <a:pt x="10" y="5"/>
                  <a:pt x="10" y="5"/>
                </a:cubicBezTo>
                <a:cubicBezTo>
                  <a:pt x="10" y="6"/>
                  <a:pt x="9" y="9"/>
                  <a:pt x="8" y="9"/>
                </a:cubicBezTo>
                <a:cubicBezTo>
                  <a:pt x="8" y="9"/>
                  <a:pt x="8" y="9"/>
                  <a:pt x="8" y="9"/>
                </a:cubicBezTo>
                <a:cubicBezTo>
                  <a:pt x="6" y="9"/>
                  <a:pt x="4" y="10"/>
                  <a:pt x="4" y="13"/>
                </a:cubicBezTo>
                <a:cubicBezTo>
                  <a:pt x="4" y="15"/>
                  <a:pt x="4" y="15"/>
                  <a:pt x="4" y="15"/>
                </a:cubicBezTo>
                <a:cubicBezTo>
                  <a:pt x="101" y="15"/>
                  <a:pt x="101" y="15"/>
                  <a:pt x="101" y="15"/>
                </a:cubicBezTo>
                <a:lnTo>
                  <a:pt x="101" y="13"/>
                </a:lnTo>
                <a:close/>
              </a:path>
            </a:pathLst>
          </a:custGeom>
          <a:solidFill>
            <a:schemeClr val="accent1">
              <a:lumMod val="60000"/>
              <a:lumOff val="40000"/>
            </a:schemeClr>
          </a:solidFill>
          <a:ln>
            <a:noFill/>
          </a:ln>
        </p:spPr>
        <p:txBody>
          <a:bodyPr vert="horz" wrap="square" lIns="91440" tIns="45720" rIns="91440" bIns="45720" numCol="1" anchor="t" anchorCtr="false" compatLnSpc="true">
            <a:spAutoFit/>
          </a:bodyPr>
          <a:lstStyle/>
          <a:p>
            <a:pPr/>
            <a:endParaRPr lang="zh-CN" altLang="en-US"/>
          </a:p>
        </p:txBody>
      </p:sp>
      <p:sp>
        <p:nvSpPr>
          <p:cNvPr id="742" name="任意多边形: 形状 84"/>
          <p:cNvSpPr>
            <a:spLocks noEditPoints="true"/>
          </p:cNvSpPr>
          <p:nvPr/>
        </p:nvSpPr>
        <p:spPr bwMode="auto">
          <a:xfrm>
            <a:off x="2452119" y="1016084"/>
            <a:ext cx="442400" cy="446025"/>
          </a:xfrm>
          <a:custGeom>
            <a:avLst/>
            <a:gdLst>
              <a:gd name="T0" fmla="*/ 103 w 103"/>
              <a:gd name="T1" fmla="*/ 57 h 104"/>
              <a:gd name="T2" fmla="*/ 103 w 103"/>
              <a:gd name="T3" fmla="*/ 46 h 104"/>
              <a:gd name="T4" fmla="*/ 102 w 103"/>
              <a:gd name="T5" fmla="*/ 45 h 104"/>
              <a:gd name="T6" fmla="*/ 89 w 103"/>
              <a:gd name="T7" fmla="*/ 41 h 104"/>
              <a:gd name="T8" fmla="*/ 86 w 103"/>
              <a:gd name="T9" fmla="*/ 33 h 104"/>
              <a:gd name="T10" fmla="*/ 92 w 103"/>
              <a:gd name="T11" fmla="*/ 19 h 104"/>
              <a:gd name="T12" fmla="*/ 84 w 103"/>
              <a:gd name="T13" fmla="*/ 11 h 104"/>
              <a:gd name="T14" fmla="*/ 82 w 103"/>
              <a:gd name="T15" fmla="*/ 12 h 104"/>
              <a:gd name="T16" fmla="*/ 71 w 103"/>
              <a:gd name="T17" fmla="*/ 18 h 104"/>
              <a:gd name="T18" fmla="*/ 62 w 103"/>
              <a:gd name="T19" fmla="*/ 14 h 104"/>
              <a:gd name="T20" fmla="*/ 57 w 103"/>
              <a:gd name="T21" fmla="*/ 0 h 104"/>
              <a:gd name="T22" fmla="*/ 46 w 103"/>
              <a:gd name="T23" fmla="*/ 0 h 104"/>
              <a:gd name="T24" fmla="*/ 45 w 103"/>
              <a:gd name="T25" fmla="*/ 2 h 104"/>
              <a:gd name="T26" fmla="*/ 41 w 103"/>
              <a:gd name="T27" fmla="*/ 14 h 104"/>
              <a:gd name="T28" fmla="*/ 33 w 103"/>
              <a:gd name="T29" fmla="*/ 18 h 104"/>
              <a:gd name="T30" fmla="*/ 19 w 103"/>
              <a:gd name="T31" fmla="*/ 11 h 104"/>
              <a:gd name="T32" fmla="*/ 11 w 103"/>
              <a:gd name="T33" fmla="*/ 20 h 104"/>
              <a:gd name="T34" fmla="*/ 12 w 103"/>
              <a:gd name="T35" fmla="*/ 21 h 104"/>
              <a:gd name="T36" fmla="*/ 18 w 103"/>
              <a:gd name="T37" fmla="*/ 33 h 104"/>
              <a:gd name="T38" fmla="*/ 14 w 103"/>
              <a:gd name="T39" fmla="*/ 41 h 104"/>
              <a:gd name="T40" fmla="*/ 0 w 103"/>
              <a:gd name="T41" fmla="*/ 46 h 104"/>
              <a:gd name="T42" fmla="*/ 0 w 103"/>
              <a:gd name="T43" fmla="*/ 58 h 104"/>
              <a:gd name="T44" fmla="*/ 2 w 103"/>
              <a:gd name="T45" fmla="*/ 58 h 104"/>
              <a:gd name="T46" fmla="*/ 14 w 103"/>
              <a:gd name="T47" fmla="*/ 63 h 104"/>
              <a:gd name="T48" fmla="*/ 18 w 103"/>
              <a:gd name="T49" fmla="*/ 71 h 104"/>
              <a:gd name="T50" fmla="*/ 11 w 103"/>
              <a:gd name="T51" fmla="*/ 84 h 104"/>
              <a:gd name="T52" fmla="*/ 19 w 103"/>
              <a:gd name="T53" fmla="*/ 93 h 104"/>
              <a:gd name="T54" fmla="*/ 21 w 103"/>
              <a:gd name="T55" fmla="*/ 92 h 104"/>
              <a:gd name="T56" fmla="*/ 33 w 103"/>
              <a:gd name="T57" fmla="*/ 86 h 104"/>
              <a:gd name="T58" fmla="*/ 41 w 103"/>
              <a:gd name="T59" fmla="*/ 89 h 104"/>
              <a:gd name="T60" fmla="*/ 46 w 103"/>
              <a:gd name="T61" fmla="*/ 104 h 104"/>
              <a:gd name="T62" fmla="*/ 58 w 103"/>
              <a:gd name="T63" fmla="*/ 104 h 104"/>
              <a:gd name="T64" fmla="*/ 58 w 103"/>
              <a:gd name="T65" fmla="*/ 102 h 104"/>
              <a:gd name="T66" fmla="*/ 63 w 103"/>
              <a:gd name="T67" fmla="*/ 89 h 104"/>
              <a:gd name="T68" fmla="*/ 71 w 103"/>
              <a:gd name="T69" fmla="*/ 86 h 104"/>
              <a:gd name="T70" fmla="*/ 84 w 103"/>
              <a:gd name="T71" fmla="*/ 92 h 104"/>
              <a:gd name="T72" fmla="*/ 93 w 103"/>
              <a:gd name="T73" fmla="*/ 84 h 104"/>
              <a:gd name="T74" fmla="*/ 92 w 103"/>
              <a:gd name="T75" fmla="*/ 82 h 104"/>
              <a:gd name="T76" fmla="*/ 86 w 103"/>
              <a:gd name="T77" fmla="*/ 71 h 104"/>
              <a:gd name="T78" fmla="*/ 89 w 103"/>
              <a:gd name="T79" fmla="*/ 63 h 104"/>
              <a:gd name="T80" fmla="*/ 103 w 103"/>
              <a:gd name="T81" fmla="*/ 57 h 104"/>
              <a:gd name="T82" fmla="*/ 52 w 103"/>
              <a:gd name="T83" fmla="*/ 68 h 104"/>
              <a:gd name="T84" fmla="*/ 35 w 103"/>
              <a:gd name="T85" fmla="*/ 52 h 104"/>
              <a:gd name="T86" fmla="*/ 52 w 103"/>
              <a:gd name="T87" fmla="*/ 35 h 104"/>
              <a:gd name="T88" fmla="*/ 68 w 103"/>
              <a:gd name="T89" fmla="*/ 52 h 104"/>
              <a:gd name="T90" fmla="*/ 52 w 103"/>
              <a:gd name="T91"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4">
                <a:moveTo>
                  <a:pt x="103" y="57"/>
                </a:moveTo>
                <a:cubicBezTo>
                  <a:pt x="103" y="46"/>
                  <a:pt x="103" y="46"/>
                  <a:pt x="103" y="46"/>
                </a:cubicBezTo>
                <a:cubicBezTo>
                  <a:pt x="102" y="45"/>
                  <a:pt x="102" y="45"/>
                  <a:pt x="102" y="45"/>
                </a:cubicBezTo>
                <a:cubicBezTo>
                  <a:pt x="89" y="41"/>
                  <a:pt x="89" y="41"/>
                  <a:pt x="89" y="41"/>
                </a:cubicBezTo>
                <a:cubicBezTo>
                  <a:pt x="86" y="33"/>
                  <a:pt x="86" y="33"/>
                  <a:pt x="86" y="33"/>
                </a:cubicBezTo>
                <a:cubicBezTo>
                  <a:pt x="92" y="19"/>
                  <a:pt x="92" y="19"/>
                  <a:pt x="92" y="19"/>
                </a:cubicBezTo>
                <a:cubicBezTo>
                  <a:pt x="84" y="11"/>
                  <a:pt x="84" y="11"/>
                  <a:pt x="84" y="11"/>
                </a:cubicBezTo>
                <a:cubicBezTo>
                  <a:pt x="82" y="12"/>
                  <a:pt x="82" y="12"/>
                  <a:pt x="82" y="12"/>
                </a:cubicBezTo>
                <a:cubicBezTo>
                  <a:pt x="71" y="18"/>
                  <a:pt x="71" y="18"/>
                  <a:pt x="71" y="18"/>
                </a:cubicBezTo>
                <a:cubicBezTo>
                  <a:pt x="62" y="14"/>
                  <a:pt x="62" y="14"/>
                  <a:pt x="62" y="14"/>
                </a:cubicBezTo>
                <a:cubicBezTo>
                  <a:pt x="57" y="0"/>
                  <a:pt x="57" y="0"/>
                  <a:pt x="57" y="0"/>
                </a:cubicBezTo>
                <a:cubicBezTo>
                  <a:pt x="46" y="0"/>
                  <a:pt x="46" y="0"/>
                  <a:pt x="46" y="0"/>
                </a:cubicBezTo>
                <a:cubicBezTo>
                  <a:pt x="45" y="2"/>
                  <a:pt x="45" y="2"/>
                  <a:pt x="45" y="2"/>
                </a:cubicBezTo>
                <a:cubicBezTo>
                  <a:pt x="41" y="14"/>
                  <a:pt x="41" y="14"/>
                  <a:pt x="41" y="14"/>
                </a:cubicBezTo>
                <a:cubicBezTo>
                  <a:pt x="33" y="18"/>
                  <a:pt x="33" y="18"/>
                  <a:pt x="33" y="18"/>
                </a:cubicBezTo>
                <a:cubicBezTo>
                  <a:pt x="19" y="11"/>
                  <a:pt x="19" y="11"/>
                  <a:pt x="19" y="11"/>
                </a:cubicBezTo>
                <a:cubicBezTo>
                  <a:pt x="11" y="20"/>
                  <a:pt x="11" y="20"/>
                  <a:pt x="11" y="20"/>
                </a:cubicBezTo>
                <a:cubicBezTo>
                  <a:pt x="12" y="21"/>
                  <a:pt x="12" y="21"/>
                  <a:pt x="12" y="21"/>
                </a:cubicBezTo>
                <a:cubicBezTo>
                  <a:pt x="18" y="33"/>
                  <a:pt x="18" y="33"/>
                  <a:pt x="18" y="33"/>
                </a:cubicBezTo>
                <a:cubicBezTo>
                  <a:pt x="14" y="41"/>
                  <a:pt x="14" y="41"/>
                  <a:pt x="14" y="41"/>
                </a:cubicBezTo>
                <a:cubicBezTo>
                  <a:pt x="0" y="46"/>
                  <a:pt x="0" y="46"/>
                  <a:pt x="0" y="46"/>
                </a:cubicBezTo>
                <a:cubicBezTo>
                  <a:pt x="0" y="58"/>
                  <a:pt x="0" y="58"/>
                  <a:pt x="0" y="58"/>
                </a:cubicBezTo>
                <a:cubicBezTo>
                  <a:pt x="2" y="58"/>
                  <a:pt x="2" y="58"/>
                  <a:pt x="2" y="58"/>
                </a:cubicBezTo>
                <a:cubicBezTo>
                  <a:pt x="14" y="63"/>
                  <a:pt x="14" y="63"/>
                  <a:pt x="14" y="63"/>
                </a:cubicBezTo>
                <a:cubicBezTo>
                  <a:pt x="18" y="71"/>
                  <a:pt x="18" y="71"/>
                  <a:pt x="18" y="71"/>
                </a:cubicBezTo>
                <a:cubicBezTo>
                  <a:pt x="11" y="84"/>
                  <a:pt x="11" y="84"/>
                  <a:pt x="11" y="84"/>
                </a:cubicBezTo>
                <a:cubicBezTo>
                  <a:pt x="19" y="93"/>
                  <a:pt x="19" y="93"/>
                  <a:pt x="19" y="93"/>
                </a:cubicBezTo>
                <a:cubicBezTo>
                  <a:pt x="21" y="92"/>
                  <a:pt x="21" y="92"/>
                  <a:pt x="21" y="92"/>
                </a:cubicBezTo>
                <a:cubicBezTo>
                  <a:pt x="33" y="86"/>
                  <a:pt x="33" y="86"/>
                  <a:pt x="33" y="86"/>
                </a:cubicBezTo>
                <a:cubicBezTo>
                  <a:pt x="41" y="89"/>
                  <a:pt x="41" y="89"/>
                  <a:pt x="41" y="89"/>
                </a:cubicBezTo>
                <a:cubicBezTo>
                  <a:pt x="46" y="104"/>
                  <a:pt x="46" y="104"/>
                  <a:pt x="46" y="104"/>
                </a:cubicBezTo>
                <a:cubicBezTo>
                  <a:pt x="58" y="104"/>
                  <a:pt x="58" y="104"/>
                  <a:pt x="58" y="104"/>
                </a:cubicBezTo>
                <a:cubicBezTo>
                  <a:pt x="58" y="102"/>
                  <a:pt x="58" y="102"/>
                  <a:pt x="58" y="102"/>
                </a:cubicBezTo>
                <a:cubicBezTo>
                  <a:pt x="63" y="89"/>
                  <a:pt x="63" y="89"/>
                  <a:pt x="63" y="89"/>
                </a:cubicBezTo>
                <a:cubicBezTo>
                  <a:pt x="71" y="86"/>
                  <a:pt x="71" y="86"/>
                  <a:pt x="71" y="86"/>
                </a:cubicBezTo>
                <a:cubicBezTo>
                  <a:pt x="84" y="92"/>
                  <a:pt x="84" y="92"/>
                  <a:pt x="84" y="92"/>
                </a:cubicBezTo>
                <a:cubicBezTo>
                  <a:pt x="93" y="84"/>
                  <a:pt x="93" y="84"/>
                  <a:pt x="93" y="84"/>
                </a:cubicBezTo>
                <a:cubicBezTo>
                  <a:pt x="92" y="82"/>
                  <a:pt x="92" y="82"/>
                  <a:pt x="92" y="82"/>
                </a:cubicBezTo>
                <a:cubicBezTo>
                  <a:pt x="86" y="71"/>
                  <a:pt x="86" y="71"/>
                  <a:pt x="86" y="71"/>
                </a:cubicBezTo>
                <a:cubicBezTo>
                  <a:pt x="89" y="63"/>
                  <a:pt x="89" y="63"/>
                  <a:pt x="89" y="63"/>
                </a:cubicBezTo>
                <a:lnTo>
                  <a:pt x="103" y="57"/>
                </a:lnTo>
                <a:close/>
                <a:moveTo>
                  <a:pt x="52" y="68"/>
                </a:moveTo>
                <a:cubicBezTo>
                  <a:pt x="43" y="68"/>
                  <a:pt x="35" y="61"/>
                  <a:pt x="35" y="52"/>
                </a:cubicBezTo>
                <a:cubicBezTo>
                  <a:pt x="35" y="43"/>
                  <a:pt x="43" y="35"/>
                  <a:pt x="52" y="35"/>
                </a:cubicBezTo>
                <a:cubicBezTo>
                  <a:pt x="61" y="35"/>
                  <a:pt x="68" y="43"/>
                  <a:pt x="68" y="52"/>
                </a:cubicBezTo>
                <a:cubicBezTo>
                  <a:pt x="68" y="61"/>
                  <a:pt x="61" y="68"/>
                  <a:pt x="52" y="68"/>
                </a:cubicBezTo>
                <a:close/>
              </a:path>
            </a:pathLst>
          </a:custGeom>
          <a:solidFill>
            <a:schemeClr val="accent1">
              <a:lumMod val="60000"/>
              <a:lumOff val="40000"/>
            </a:schemeClr>
          </a:solidFill>
          <a:ln>
            <a:noFill/>
          </a:ln>
        </p:spPr>
        <p:txBody>
          <a:bodyPr vert="horz" wrap="square" lIns="91440" tIns="45720" rIns="91440" bIns="45720" numCol="1" anchor="t" anchorCtr="false" compatLnSpc="true">
            <a:spAutoFit/>
          </a:bodyPr>
          <a:lstStyle/>
          <a:p>
            <a:pPr/>
            <a:endParaRPr lang="zh-CN" altLang="en-US" dirty="false"/>
          </a:p>
        </p:txBody>
      </p:sp>
      <p:sp>
        <p:nvSpPr>
          <p:cNvPr id="743" name="任意多边形: 形状 85"/>
          <p:cNvSpPr>
            <a:spLocks noEditPoints="true"/>
          </p:cNvSpPr>
          <p:nvPr/>
        </p:nvSpPr>
        <p:spPr bwMode="auto">
          <a:xfrm>
            <a:off x="2434776" y="4228456"/>
            <a:ext cx="451770" cy="383102"/>
          </a:xfrm>
          <a:custGeom>
            <a:avLst/>
            <a:gdLst>
              <a:gd name="T0" fmla="*/ 65 w 105"/>
              <a:gd name="T1" fmla="*/ 48 h 89"/>
              <a:gd name="T2" fmla="*/ 65 w 105"/>
              <a:gd name="T3" fmla="*/ 62 h 89"/>
              <a:gd name="T4" fmla="*/ 41 w 105"/>
              <a:gd name="T5" fmla="*/ 62 h 89"/>
              <a:gd name="T6" fmla="*/ 41 w 105"/>
              <a:gd name="T7" fmla="*/ 48 h 89"/>
              <a:gd name="T8" fmla="*/ 0 w 105"/>
              <a:gd name="T9" fmla="*/ 48 h 89"/>
              <a:gd name="T10" fmla="*/ 0 w 105"/>
              <a:gd name="T11" fmla="*/ 89 h 89"/>
              <a:gd name="T12" fmla="*/ 105 w 105"/>
              <a:gd name="T13" fmla="*/ 89 h 89"/>
              <a:gd name="T14" fmla="*/ 105 w 105"/>
              <a:gd name="T15" fmla="*/ 48 h 89"/>
              <a:gd name="T16" fmla="*/ 65 w 105"/>
              <a:gd name="T17" fmla="*/ 48 h 89"/>
              <a:gd name="T18" fmla="*/ 41 w 105"/>
              <a:gd name="T19" fmla="*/ 32 h 89"/>
              <a:gd name="T20" fmla="*/ 65 w 105"/>
              <a:gd name="T21" fmla="*/ 32 h 89"/>
              <a:gd name="T22" fmla="*/ 65 w 105"/>
              <a:gd name="T23" fmla="*/ 42 h 89"/>
              <a:gd name="T24" fmla="*/ 105 w 105"/>
              <a:gd name="T25" fmla="*/ 42 h 89"/>
              <a:gd name="T26" fmla="*/ 105 w 105"/>
              <a:gd name="T27" fmla="*/ 23 h 89"/>
              <a:gd name="T28" fmla="*/ 100 w 105"/>
              <a:gd name="T29" fmla="*/ 17 h 89"/>
              <a:gd name="T30" fmla="*/ 81 w 105"/>
              <a:gd name="T31" fmla="*/ 17 h 89"/>
              <a:gd name="T32" fmla="*/ 81 w 105"/>
              <a:gd name="T33" fmla="*/ 11 h 89"/>
              <a:gd name="T34" fmla="*/ 70 w 105"/>
              <a:gd name="T35" fmla="*/ 0 h 89"/>
              <a:gd name="T36" fmla="*/ 35 w 105"/>
              <a:gd name="T37" fmla="*/ 0 h 89"/>
              <a:gd name="T38" fmla="*/ 24 w 105"/>
              <a:gd name="T39" fmla="*/ 11 h 89"/>
              <a:gd name="T40" fmla="*/ 24 w 105"/>
              <a:gd name="T41" fmla="*/ 17 h 89"/>
              <a:gd name="T42" fmla="*/ 5 w 105"/>
              <a:gd name="T43" fmla="*/ 17 h 89"/>
              <a:gd name="T44" fmla="*/ 0 w 105"/>
              <a:gd name="T45" fmla="*/ 23 h 89"/>
              <a:gd name="T46" fmla="*/ 0 w 105"/>
              <a:gd name="T47" fmla="*/ 42 h 89"/>
              <a:gd name="T48" fmla="*/ 41 w 105"/>
              <a:gd name="T49" fmla="*/ 42 h 89"/>
              <a:gd name="T50" fmla="*/ 41 w 105"/>
              <a:gd name="T51" fmla="*/ 32 h 89"/>
              <a:gd name="T52" fmla="*/ 31 w 105"/>
              <a:gd name="T53" fmla="*/ 11 h 89"/>
              <a:gd name="T54" fmla="*/ 35 w 105"/>
              <a:gd name="T55" fmla="*/ 7 h 89"/>
              <a:gd name="T56" fmla="*/ 70 w 105"/>
              <a:gd name="T57" fmla="*/ 7 h 89"/>
              <a:gd name="T58" fmla="*/ 74 w 105"/>
              <a:gd name="T59" fmla="*/ 11 h 89"/>
              <a:gd name="T60" fmla="*/ 74 w 105"/>
              <a:gd name="T61" fmla="*/ 17 h 89"/>
              <a:gd name="T62" fmla="*/ 31 w 105"/>
              <a:gd name="T63" fmla="*/ 17 h 89"/>
              <a:gd name="T64" fmla="*/ 31 w 105"/>
              <a:gd name="T65" fmla="*/ 11 h 89"/>
              <a:gd name="T66" fmla="*/ 59 w 105"/>
              <a:gd name="T67" fmla="*/ 56 h 89"/>
              <a:gd name="T68" fmla="*/ 59 w 105"/>
              <a:gd name="T69" fmla="*/ 38 h 89"/>
              <a:gd name="T70" fmla="*/ 47 w 105"/>
              <a:gd name="T71" fmla="*/ 38 h 89"/>
              <a:gd name="T72" fmla="*/ 47 w 105"/>
              <a:gd name="T73" fmla="*/ 56 h 89"/>
              <a:gd name="T74" fmla="*/ 59 w 105"/>
              <a:gd name="T75" fmla="*/ 5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89">
                <a:moveTo>
                  <a:pt x="65" y="48"/>
                </a:moveTo>
                <a:cubicBezTo>
                  <a:pt x="65" y="62"/>
                  <a:pt x="65" y="62"/>
                  <a:pt x="65" y="62"/>
                </a:cubicBezTo>
                <a:cubicBezTo>
                  <a:pt x="41" y="62"/>
                  <a:pt x="41" y="62"/>
                  <a:pt x="41" y="62"/>
                </a:cubicBezTo>
                <a:cubicBezTo>
                  <a:pt x="41" y="48"/>
                  <a:pt x="41" y="48"/>
                  <a:pt x="41" y="48"/>
                </a:cubicBezTo>
                <a:cubicBezTo>
                  <a:pt x="0" y="48"/>
                  <a:pt x="0" y="48"/>
                  <a:pt x="0" y="48"/>
                </a:cubicBezTo>
                <a:cubicBezTo>
                  <a:pt x="0" y="89"/>
                  <a:pt x="0" y="89"/>
                  <a:pt x="0" y="89"/>
                </a:cubicBezTo>
                <a:cubicBezTo>
                  <a:pt x="105" y="89"/>
                  <a:pt x="105" y="89"/>
                  <a:pt x="105" y="89"/>
                </a:cubicBezTo>
                <a:cubicBezTo>
                  <a:pt x="105" y="48"/>
                  <a:pt x="105" y="48"/>
                  <a:pt x="105" y="48"/>
                </a:cubicBezTo>
                <a:lnTo>
                  <a:pt x="65" y="48"/>
                </a:lnTo>
                <a:close/>
                <a:moveTo>
                  <a:pt x="41" y="32"/>
                </a:moveTo>
                <a:cubicBezTo>
                  <a:pt x="65" y="32"/>
                  <a:pt x="65" y="32"/>
                  <a:pt x="65" y="32"/>
                </a:cubicBezTo>
                <a:cubicBezTo>
                  <a:pt x="65" y="42"/>
                  <a:pt x="65" y="42"/>
                  <a:pt x="65" y="42"/>
                </a:cubicBezTo>
                <a:cubicBezTo>
                  <a:pt x="105" y="42"/>
                  <a:pt x="105" y="42"/>
                  <a:pt x="105" y="42"/>
                </a:cubicBezTo>
                <a:cubicBezTo>
                  <a:pt x="105" y="23"/>
                  <a:pt x="105" y="23"/>
                  <a:pt x="105" y="23"/>
                </a:cubicBezTo>
                <a:cubicBezTo>
                  <a:pt x="105" y="20"/>
                  <a:pt x="103" y="17"/>
                  <a:pt x="100" y="17"/>
                </a:cubicBezTo>
                <a:cubicBezTo>
                  <a:pt x="81" y="17"/>
                  <a:pt x="81" y="17"/>
                  <a:pt x="81" y="17"/>
                </a:cubicBezTo>
                <a:cubicBezTo>
                  <a:pt x="81" y="11"/>
                  <a:pt x="81" y="11"/>
                  <a:pt x="81" y="11"/>
                </a:cubicBezTo>
                <a:cubicBezTo>
                  <a:pt x="81" y="5"/>
                  <a:pt x="76" y="0"/>
                  <a:pt x="70" y="0"/>
                </a:cubicBezTo>
                <a:cubicBezTo>
                  <a:pt x="35" y="0"/>
                  <a:pt x="35" y="0"/>
                  <a:pt x="35" y="0"/>
                </a:cubicBezTo>
                <a:cubicBezTo>
                  <a:pt x="29" y="0"/>
                  <a:pt x="24" y="5"/>
                  <a:pt x="24" y="11"/>
                </a:cubicBezTo>
                <a:cubicBezTo>
                  <a:pt x="24" y="17"/>
                  <a:pt x="24" y="17"/>
                  <a:pt x="24" y="17"/>
                </a:cubicBezTo>
                <a:cubicBezTo>
                  <a:pt x="5" y="17"/>
                  <a:pt x="5" y="17"/>
                  <a:pt x="5" y="17"/>
                </a:cubicBezTo>
                <a:cubicBezTo>
                  <a:pt x="2" y="17"/>
                  <a:pt x="0" y="20"/>
                  <a:pt x="0" y="23"/>
                </a:cubicBezTo>
                <a:cubicBezTo>
                  <a:pt x="0" y="42"/>
                  <a:pt x="0" y="42"/>
                  <a:pt x="0" y="42"/>
                </a:cubicBezTo>
                <a:cubicBezTo>
                  <a:pt x="41" y="42"/>
                  <a:pt x="41" y="42"/>
                  <a:pt x="41" y="42"/>
                </a:cubicBezTo>
                <a:lnTo>
                  <a:pt x="41" y="32"/>
                </a:lnTo>
                <a:close/>
                <a:moveTo>
                  <a:pt x="31" y="11"/>
                </a:moveTo>
                <a:cubicBezTo>
                  <a:pt x="31" y="9"/>
                  <a:pt x="33" y="7"/>
                  <a:pt x="35" y="7"/>
                </a:cubicBezTo>
                <a:cubicBezTo>
                  <a:pt x="70" y="7"/>
                  <a:pt x="70" y="7"/>
                  <a:pt x="70" y="7"/>
                </a:cubicBezTo>
                <a:cubicBezTo>
                  <a:pt x="72" y="7"/>
                  <a:pt x="74" y="9"/>
                  <a:pt x="74" y="11"/>
                </a:cubicBezTo>
                <a:cubicBezTo>
                  <a:pt x="74" y="17"/>
                  <a:pt x="74" y="17"/>
                  <a:pt x="74" y="17"/>
                </a:cubicBezTo>
                <a:cubicBezTo>
                  <a:pt x="31" y="17"/>
                  <a:pt x="31" y="17"/>
                  <a:pt x="31" y="17"/>
                </a:cubicBezTo>
                <a:lnTo>
                  <a:pt x="31" y="11"/>
                </a:lnTo>
                <a:close/>
                <a:moveTo>
                  <a:pt x="59" y="56"/>
                </a:moveTo>
                <a:cubicBezTo>
                  <a:pt x="59" y="38"/>
                  <a:pt x="59" y="38"/>
                  <a:pt x="59" y="38"/>
                </a:cubicBezTo>
                <a:cubicBezTo>
                  <a:pt x="47" y="38"/>
                  <a:pt x="47" y="38"/>
                  <a:pt x="47" y="38"/>
                </a:cubicBezTo>
                <a:cubicBezTo>
                  <a:pt x="47" y="56"/>
                  <a:pt x="47" y="56"/>
                  <a:pt x="47" y="56"/>
                </a:cubicBezTo>
                <a:lnTo>
                  <a:pt x="59" y="56"/>
                </a:lnTo>
                <a:close/>
              </a:path>
            </a:pathLst>
          </a:custGeom>
          <a:solidFill>
            <a:schemeClr val="accent1">
              <a:lumMod val="60000"/>
              <a:lumOff val="40000"/>
            </a:schemeClr>
          </a:solidFill>
          <a:ln>
            <a:noFill/>
          </a:ln>
        </p:spPr>
        <p:txBody>
          <a:bodyPr vert="horz" wrap="square" lIns="91440" tIns="45720" rIns="91440" bIns="45720" numCol="1" anchor="t" anchorCtr="false" compatLnSpc="true">
            <a:spAutoFit/>
          </a:bodyPr>
          <a:lstStyle/>
          <a:p>
            <a:pPr/>
            <a:endParaRPr lang="zh-CN" altLang="en-US"/>
          </a:p>
        </p:txBody>
      </p:sp>
      <p:sp>
        <p:nvSpPr>
          <p:cNvPr id="744" name="任意多边形: 形状 86"/>
          <p:cNvSpPr>
            <a:spLocks noEditPoints="true"/>
          </p:cNvSpPr>
          <p:nvPr/>
        </p:nvSpPr>
        <p:spPr bwMode="auto">
          <a:xfrm>
            <a:off x="9280602" y="4133867"/>
            <a:ext cx="389926" cy="482583"/>
          </a:xfrm>
          <a:custGeom>
            <a:avLst/>
            <a:gdLst>
              <a:gd name="T0" fmla="*/ 12 w 85"/>
              <a:gd name="T1" fmla="*/ 2 h 105"/>
              <a:gd name="T2" fmla="*/ 4 w 85"/>
              <a:gd name="T3" fmla="*/ 5 h 105"/>
              <a:gd name="T4" fmla="*/ 1 w 85"/>
              <a:gd name="T5" fmla="*/ 8 h 105"/>
              <a:gd name="T6" fmla="*/ 0 w 85"/>
              <a:gd name="T7" fmla="*/ 12 h 105"/>
              <a:gd name="T8" fmla="*/ 0 w 85"/>
              <a:gd name="T9" fmla="*/ 91 h 105"/>
              <a:gd name="T10" fmla="*/ 1 w 85"/>
              <a:gd name="T11" fmla="*/ 95 h 105"/>
              <a:gd name="T12" fmla="*/ 6 w 85"/>
              <a:gd name="T13" fmla="*/ 99 h 105"/>
              <a:gd name="T14" fmla="*/ 12 w 85"/>
              <a:gd name="T15" fmla="*/ 100 h 105"/>
              <a:gd name="T16" fmla="*/ 73 w 85"/>
              <a:gd name="T17" fmla="*/ 105 h 105"/>
              <a:gd name="T18" fmla="*/ 73 w 85"/>
              <a:gd name="T19" fmla="*/ 94 h 105"/>
              <a:gd name="T20" fmla="*/ 85 w 85"/>
              <a:gd name="T21" fmla="*/ 93 h 105"/>
              <a:gd name="T22" fmla="*/ 85 w 85"/>
              <a:gd name="T23" fmla="*/ 0 h 105"/>
              <a:gd name="T24" fmla="*/ 12 w 85"/>
              <a:gd name="T25" fmla="*/ 2 h 105"/>
              <a:gd name="T26" fmla="*/ 49 w 85"/>
              <a:gd name="T27" fmla="*/ 62 h 105"/>
              <a:gd name="T28" fmla="*/ 23 w 85"/>
              <a:gd name="T29" fmla="*/ 60 h 105"/>
              <a:gd name="T30" fmla="*/ 24 w 85"/>
              <a:gd name="T31" fmla="*/ 53 h 105"/>
              <a:gd name="T32" fmla="*/ 49 w 85"/>
              <a:gd name="T33" fmla="*/ 55 h 105"/>
              <a:gd name="T34" fmla="*/ 49 w 85"/>
              <a:gd name="T35" fmla="*/ 62 h 105"/>
              <a:gd name="T36" fmla="*/ 60 w 85"/>
              <a:gd name="T37" fmla="*/ 45 h 105"/>
              <a:gd name="T38" fmla="*/ 16 w 85"/>
              <a:gd name="T39" fmla="*/ 41 h 105"/>
              <a:gd name="T40" fmla="*/ 17 w 85"/>
              <a:gd name="T41" fmla="*/ 34 h 105"/>
              <a:gd name="T42" fmla="*/ 60 w 85"/>
              <a:gd name="T43" fmla="*/ 37 h 105"/>
              <a:gd name="T44" fmla="*/ 60 w 85"/>
              <a:gd name="T45" fmla="*/ 45 h 105"/>
              <a:gd name="T46" fmla="*/ 79 w 85"/>
              <a:gd name="T47" fmla="*/ 87 h 105"/>
              <a:gd name="T48" fmla="*/ 73 w 85"/>
              <a:gd name="T49" fmla="*/ 87 h 105"/>
              <a:gd name="T50" fmla="*/ 73 w 85"/>
              <a:gd name="T51" fmla="*/ 19 h 105"/>
              <a:gd name="T52" fmla="*/ 13 w 85"/>
              <a:gd name="T53" fmla="*/ 15 h 105"/>
              <a:gd name="T54" fmla="*/ 7 w 85"/>
              <a:gd name="T55" fmla="*/ 13 h 105"/>
              <a:gd name="T56" fmla="*/ 6 w 85"/>
              <a:gd name="T57" fmla="*/ 12 h 105"/>
              <a:gd name="T58" fmla="*/ 6 w 85"/>
              <a:gd name="T59" fmla="*/ 12 h 105"/>
              <a:gd name="T60" fmla="*/ 6 w 85"/>
              <a:gd name="T61" fmla="*/ 11 h 105"/>
              <a:gd name="T62" fmla="*/ 8 w 85"/>
              <a:gd name="T63" fmla="*/ 10 h 105"/>
              <a:gd name="T64" fmla="*/ 13 w 85"/>
              <a:gd name="T65" fmla="*/ 9 h 105"/>
              <a:gd name="T66" fmla="*/ 13 w 85"/>
              <a:gd name="T67" fmla="*/ 9 h 105"/>
              <a:gd name="T68" fmla="*/ 79 w 85"/>
              <a:gd name="T69" fmla="*/ 7 h 105"/>
              <a:gd name="T70" fmla="*/ 79 w 85"/>
              <a:gd name="T71" fmla="*/ 8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05">
                <a:moveTo>
                  <a:pt x="12" y="2"/>
                </a:moveTo>
                <a:cubicBezTo>
                  <a:pt x="9" y="2"/>
                  <a:pt x="6" y="3"/>
                  <a:pt x="4" y="5"/>
                </a:cubicBezTo>
                <a:cubicBezTo>
                  <a:pt x="3" y="5"/>
                  <a:pt x="2" y="6"/>
                  <a:pt x="1" y="8"/>
                </a:cubicBezTo>
                <a:cubicBezTo>
                  <a:pt x="0" y="9"/>
                  <a:pt x="0" y="10"/>
                  <a:pt x="0" y="12"/>
                </a:cubicBezTo>
                <a:cubicBezTo>
                  <a:pt x="0" y="91"/>
                  <a:pt x="0" y="91"/>
                  <a:pt x="0" y="91"/>
                </a:cubicBezTo>
                <a:cubicBezTo>
                  <a:pt x="0" y="92"/>
                  <a:pt x="0" y="94"/>
                  <a:pt x="1" y="95"/>
                </a:cubicBezTo>
                <a:cubicBezTo>
                  <a:pt x="2" y="97"/>
                  <a:pt x="4" y="98"/>
                  <a:pt x="6" y="99"/>
                </a:cubicBezTo>
                <a:cubicBezTo>
                  <a:pt x="8" y="100"/>
                  <a:pt x="10" y="100"/>
                  <a:pt x="12" y="100"/>
                </a:cubicBezTo>
                <a:cubicBezTo>
                  <a:pt x="73" y="105"/>
                  <a:pt x="73" y="105"/>
                  <a:pt x="73" y="105"/>
                </a:cubicBezTo>
                <a:cubicBezTo>
                  <a:pt x="73" y="94"/>
                  <a:pt x="73" y="94"/>
                  <a:pt x="73" y="94"/>
                </a:cubicBezTo>
                <a:cubicBezTo>
                  <a:pt x="85" y="93"/>
                  <a:pt x="85" y="93"/>
                  <a:pt x="85" y="93"/>
                </a:cubicBezTo>
                <a:cubicBezTo>
                  <a:pt x="85" y="0"/>
                  <a:pt x="85" y="0"/>
                  <a:pt x="85" y="0"/>
                </a:cubicBezTo>
                <a:lnTo>
                  <a:pt x="12" y="2"/>
                </a:lnTo>
                <a:close/>
                <a:moveTo>
                  <a:pt x="49" y="62"/>
                </a:moveTo>
                <a:cubicBezTo>
                  <a:pt x="23" y="60"/>
                  <a:pt x="23" y="60"/>
                  <a:pt x="23" y="60"/>
                </a:cubicBezTo>
                <a:cubicBezTo>
                  <a:pt x="24" y="53"/>
                  <a:pt x="24" y="53"/>
                  <a:pt x="24" y="53"/>
                </a:cubicBezTo>
                <a:cubicBezTo>
                  <a:pt x="49" y="55"/>
                  <a:pt x="49" y="55"/>
                  <a:pt x="49" y="55"/>
                </a:cubicBezTo>
                <a:lnTo>
                  <a:pt x="49" y="62"/>
                </a:lnTo>
                <a:close/>
                <a:moveTo>
                  <a:pt x="60" y="45"/>
                </a:moveTo>
                <a:cubicBezTo>
                  <a:pt x="16" y="41"/>
                  <a:pt x="16" y="41"/>
                  <a:pt x="16" y="41"/>
                </a:cubicBezTo>
                <a:cubicBezTo>
                  <a:pt x="17" y="34"/>
                  <a:pt x="17" y="34"/>
                  <a:pt x="17" y="34"/>
                </a:cubicBezTo>
                <a:cubicBezTo>
                  <a:pt x="60" y="37"/>
                  <a:pt x="60" y="37"/>
                  <a:pt x="60" y="37"/>
                </a:cubicBezTo>
                <a:lnTo>
                  <a:pt x="60" y="45"/>
                </a:lnTo>
                <a:close/>
                <a:moveTo>
                  <a:pt x="79" y="87"/>
                </a:moveTo>
                <a:cubicBezTo>
                  <a:pt x="73" y="87"/>
                  <a:pt x="73" y="87"/>
                  <a:pt x="73" y="87"/>
                </a:cubicBezTo>
                <a:cubicBezTo>
                  <a:pt x="73" y="19"/>
                  <a:pt x="73" y="19"/>
                  <a:pt x="73" y="19"/>
                </a:cubicBezTo>
                <a:cubicBezTo>
                  <a:pt x="13" y="15"/>
                  <a:pt x="13" y="15"/>
                  <a:pt x="13" y="15"/>
                </a:cubicBezTo>
                <a:cubicBezTo>
                  <a:pt x="11" y="14"/>
                  <a:pt x="9" y="14"/>
                  <a:pt x="7" y="13"/>
                </a:cubicBezTo>
                <a:cubicBezTo>
                  <a:pt x="7" y="13"/>
                  <a:pt x="7" y="13"/>
                  <a:pt x="6" y="12"/>
                </a:cubicBezTo>
                <a:cubicBezTo>
                  <a:pt x="6" y="12"/>
                  <a:pt x="6" y="12"/>
                  <a:pt x="6" y="12"/>
                </a:cubicBezTo>
                <a:cubicBezTo>
                  <a:pt x="6" y="12"/>
                  <a:pt x="6" y="11"/>
                  <a:pt x="6" y="11"/>
                </a:cubicBezTo>
                <a:cubicBezTo>
                  <a:pt x="7" y="11"/>
                  <a:pt x="7" y="10"/>
                  <a:pt x="8" y="10"/>
                </a:cubicBezTo>
                <a:cubicBezTo>
                  <a:pt x="10" y="9"/>
                  <a:pt x="11" y="9"/>
                  <a:pt x="13" y="9"/>
                </a:cubicBezTo>
                <a:cubicBezTo>
                  <a:pt x="13" y="9"/>
                  <a:pt x="13" y="9"/>
                  <a:pt x="13" y="9"/>
                </a:cubicBezTo>
                <a:cubicBezTo>
                  <a:pt x="79" y="7"/>
                  <a:pt x="79" y="7"/>
                  <a:pt x="79" y="7"/>
                </a:cubicBezTo>
                <a:lnTo>
                  <a:pt x="79" y="87"/>
                </a:lnTo>
                <a:close/>
              </a:path>
            </a:pathLst>
          </a:custGeom>
          <a:solidFill>
            <a:schemeClr val="accent1">
              <a:lumMod val="60000"/>
              <a:lumOff val="40000"/>
            </a:schemeClr>
          </a:solidFill>
          <a:ln>
            <a:noFill/>
          </a:ln>
        </p:spPr>
        <p:txBody>
          <a:bodyPr vert="horz" wrap="square" lIns="91440" tIns="45720" rIns="91440" bIns="45720" numCol="1" anchor="t" anchorCtr="false" compatLnSpc="true">
            <a:spAutoFit/>
          </a:bodyPr>
          <a:lstStyle/>
          <a:p>
            <a:pPr/>
            <a:endParaRPr lang="zh-CN" altLang="en-US"/>
          </a:p>
        </p:txBody>
      </p:sp>
    </p:spTree>
  </p:cSld>
  <p:clrMapOvr>
    <a:masterClrMapping/>
  </p:clrMapOvr>
</p:sld>
</file>

<file path=ppt/slides/slide49.xml><?xml version="1.0" encoding="utf-8"?>
<p:sld xmlns:a="http://schemas.openxmlformats.org/drawingml/2006/main" xmlns:p="http://schemas.openxmlformats.org/presentationml/2006/main">
  <p:cSld>
    <p:bg>
      <p:bgPr>
        <a:solidFill>
          <a:schemeClr val="bg1">
            <a:lumMod val="95000"/>
          </a:schemeClr>
        </a:solidFill>
        <a:effectLst/>
      </p:bgPr>
    </p:bg>
    <p:spTree>
      <p:nvGrpSpPr>
        <p:cNvPr id="753" name=""/>
        <p:cNvGrpSpPr/>
        <p:nvPr/>
      </p:nvGrpSpPr>
      <p:grpSpPr>
        <a:xfrm>
          <a:off x="0" y="0"/>
          <a:ext cx="0" cy="0"/>
          <a:chOff x="0" y="0"/>
          <a:chExt cx="0" cy="0"/>
        </a:xfrm>
      </p:grpSpPr>
      <p:cxnSp>
        <p:nvCxnSpPr>
          <p:cNvPr id="754" name="直接连接符 18"/>
          <p:cNvCxnSpPr/>
          <p:nvPr/>
        </p:nvCxnSpPr>
        <p:spPr>
          <a:xfrm flipV="true">
            <a:off x="2382316" y="2973917"/>
            <a:ext cx="1104761" cy="906953"/>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5" name="直接连接符 19"/>
          <p:cNvCxnSpPr/>
          <p:nvPr/>
        </p:nvCxnSpPr>
        <p:spPr>
          <a:xfrm>
            <a:off x="4172712" y="2973917"/>
            <a:ext cx="1104762" cy="906953"/>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56" name="直接连接符 20"/>
          <p:cNvCxnSpPr/>
          <p:nvPr/>
        </p:nvCxnSpPr>
        <p:spPr>
          <a:xfrm flipV="true">
            <a:off x="5963109" y="2973918"/>
            <a:ext cx="1104762" cy="906952"/>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7" name="直接连接符 21"/>
          <p:cNvCxnSpPr/>
          <p:nvPr/>
        </p:nvCxnSpPr>
        <p:spPr>
          <a:xfrm>
            <a:off x="7753505" y="2973918"/>
            <a:ext cx="1104761" cy="906952"/>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58" name="直接连接符 22"/>
          <p:cNvCxnSpPr/>
          <p:nvPr/>
        </p:nvCxnSpPr>
        <p:spPr>
          <a:xfrm flipV="true">
            <a:off x="9543901" y="3103092"/>
            <a:ext cx="950833" cy="777778"/>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59" name="文本占位符 1"/>
          <p:cNvSpPr>
            <a:spLocks noGrp="true"/>
          </p:cNvSpPr>
          <p:nvPr>
            <p:ph type="body" sz="quarter" idx="12"/>
          </p:nvPr>
        </p:nvSpPr>
        <p:spPr/>
        <p:txBody>
          <a:bodyPr>
            <a:spAutoFit/>
          </a:bodyPr>
          <a:lstStyle/>
          <a:p>
            <a:pPr marL="0" indent="0">
              <a:buNone/>
            </a:pPr>
            <a:r>
              <a:rPr lang="zh-CN" altLang="en-US" dirty="false"/>
              <a:t>递进或并列关系五段文字排版</a:t>
            </a:r>
            <a:endParaRPr lang="zh-CN" altLang="en-US" dirty="false"/>
          </a:p>
        </p:txBody>
      </p:sp>
      <p:sp>
        <p:nvSpPr>
          <p:cNvPr id="760" name="任意多边形: 形状 23"/>
          <p:cNvSpPr>
            <a:spLocks noEditPoints="true"/>
          </p:cNvSpPr>
          <p:nvPr/>
        </p:nvSpPr>
        <p:spPr bwMode="auto">
          <a:xfrm>
            <a:off x="10423848" y="2113309"/>
            <a:ext cx="1101271" cy="1070778"/>
          </a:xfrm>
          <a:custGeom>
            <a:avLst/>
            <a:gdLst>
              <a:gd name="T0" fmla="*/ 3203 w 3220"/>
              <a:gd name="T1" fmla="*/ 228 h 3121"/>
              <a:gd name="T2" fmla="*/ 3049 w 3220"/>
              <a:gd name="T3" fmla="*/ 964 h 3121"/>
              <a:gd name="T4" fmla="*/ 2925 w 3220"/>
              <a:gd name="T5" fmla="*/ 1195 h 3121"/>
              <a:gd name="T6" fmla="*/ 2296 w 3220"/>
              <a:gd name="T7" fmla="*/ 1813 h 3121"/>
              <a:gd name="T8" fmla="*/ 2172 w 3220"/>
              <a:gd name="T9" fmla="*/ 2546 h 3121"/>
              <a:gd name="T10" fmla="*/ 1626 w 3220"/>
              <a:gd name="T11" fmla="*/ 3079 h 3121"/>
              <a:gd name="T12" fmla="*/ 1496 w 3220"/>
              <a:gd name="T13" fmla="*/ 3121 h 3121"/>
              <a:gd name="T14" fmla="*/ 1351 w 3220"/>
              <a:gd name="T15" fmla="*/ 2988 h 3121"/>
              <a:gd name="T16" fmla="*/ 1351 w 3220"/>
              <a:gd name="T17" fmla="*/ 2656 h 3121"/>
              <a:gd name="T18" fmla="*/ 488 w 3220"/>
              <a:gd name="T19" fmla="*/ 2656 h 3121"/>
              <a:gd name="T20" fmla="*/ 488 w 3220"/>
              <a:gd name="T21" fmla="*/ 1859 h 3121"/>
              <a:gd name="T22" fmla="*/ 168 w 3220"/>
              <a:gd name="T23" fmla="*/ 1866 h 3121"/>
              <a:gd name="T24" fmla="*/ 29 w 3220"/>
              <a:gd name="T25" fmla="*/ 1748 h 3121"/>
              <a:gd name="T26" fmla="*/ 80 w 3220"/>
              <a:gd name="T27" fmla="*/ 1547 h 3121"/>
              <a:gd name="T28" fmla="*/ 624 w 3220"/>
              <a:gd name="T29" fmla="*/ 1014 h 3121"/>
              <a:gd name="T30" fmla="*/ 1363 w 3220"/>
              <a:gd name="T31" fmla="*/ 895 h 3121"/>
              <a:gd name="T32" fmla="*/ 1954 w 3220"/>
              <a:gd name="T33" fmla="*/ 316 h 3121"/>
              <a:gd name="T34" fmla="*/ 1952 w 3220"/>
              <a:gd name="T35" fmla="*/ 315 h 3121"/>
              <a:gd name="T36" fmla="*/ 2340 w 3220"/>
              <a:gd name="T37" fmla="*/ 132 h 3121"/>
              <a:gd name="T38" fmla="*/ 2956 w 3220"/>
              <a:gd name="T39" fmla="*/ 6 h 3121"/>
              <a:gd name="T40" fmla="*/ 3015 w 3220"/>
              <a:gd name="T41" fmla="*/ 0 h 3121"/>
              <a:gd name="T42" fmla="*/ 3169 w 3220"/>
              <a:gd name="T43" fmla="*/ 66 h 3121"/>
              <a:gd name="T44" fmla="*/ 3203 w 3220"/>
              <a:gd name="T45" fmla="*/ 228 h 3121"/>
              <a:gd name="T46" fmla="*/ 2306 w 3220"/>
              <a:gd name="T47" fmla="*/ 346 h 3121"/>
              <a:gd name="T48" fmla="*/ 2206 w 3220"/>
              <a:gd name="T49" fmla="*/ 400 h 3121"/>
              <a:gd name="T50" fmla="*/ 1472 w 3220"/>
              <a:gd name="T51" fmla="*/ 1130 h 3121"/>
              <a:gd name="T52" fmla="*/ 687 w 3220"/>
              <a:gd name="T53" fmla="*/ 1257 h 3121"/>
              <a:gd name="T54" fmla="*/ 288 w 3220"/>
              <a:gd name="T55" fmla="*/ 1654 h 3121"/>
              <a:gd name="T56" fmla="*/ 921 w 3220"/>
              <a:gd name="T57" fmla="*/ 1657 h 3121"/>
              <a:gd name="T58" fmla="*/ 687 w 3220"/>
              <a:gd name="T59" fmla="*/ 1859 h 3121"/>
              <a:gd name="T60" fmla="*/ 687 w 3220"/>
              <a:gd name="T61" fmla="*/ 2457 h 3121"/>
              <a:gd name="T62" fmla="*/ 1152 w 3220"/>
              <a:gd name="T63" fmla="*/ 2457 h 3121"/>
              <a:gd name="T64" fmla="*/ 1352 w 3220"/>
              <a:gd name="T65" fmla="*/ 2457 h 3121"/>
              <a:gd name="T66" fmla="*/ 1550 w 3220"/>
              <a:gd name="T67" fmla="*/ 2270 h 3121"/>
              <a:gd name="T68" fmla="*/ 1551 w 3220"/>
              <a:gd name="T69" fmla="*/ 2855 h 3121"/>
              <a:gd name="T70" fmla="*/ 1949 w 3220"/>
              <a:gd name="T71" fmla="*/ 2457 h 3121"/>
              <a:gd name="T72" fmla="*/ 2082 w 3220"/>
              <a:gd name="T73" fmla="*/ 1734 h 3121"/>
              <a:gd name="T74" fmla="*/ 2812 w 3220"/>
              <a:gd name="T75" fmla="*/ 1008 h 3121"/>
              <a:gd name="T76" fmla="*/ 2868 w 3220"/>
              <a:gd name="T77" fmla="*/ 900 h 3121"/>
              <a:gd name="T78" fmla="*/ 3013 w 3220"/>
              <a:gd name="T79" fmla="*/ 200 h 3121"/>
              <a:gd name="T80" fmla="*/ 2307 w 3220"/>
              <a:gd name="T81" fmla="*/ 346 h 3121"/>
              <a:gd name="T82" fmla="*/ 2306 w 3220"/>
              <a:gd name="T83" fmla="*/ 346 h 3121"/>
              <a:gd name="T84" fmla="*/ 2340 w 3220"/>
              <a:gd name="T85" fmla="*/ 805 h 3121"/>
              <a:gd name="T86" fmla="*/ 2282 w 3220"/>
              <a:gd name="T87" fmla="*/ 664 h 3121"/>
              <a:gd name="T88" fmla="*/ 2340 w 3220"/>
              <a:gd name="T89" fmla="*/ 523 h 3121"/>
              <a:gd name="T90" fmla="*/ 2481 w 3220"/>
              <a:gd name="T91" fmla="*/ 464 h 3121"/>
              <a:gd name="T92" fmla="*/ 2621 w 3220"/>
              <a:gd name="T93" fmla="*/ 523 h 3121"/>
              <a:gd name="T94" fmla="*/ 2679 w 3220"/>
              <a:gd name="T95" fmla="*/ 664 h 3121"/>
              <a:gd name="T96" fmla="*/ 2621 w 3220"/>
              <a:gd name="T97" fmla="*/ 805 h 3121"/>
              <a:gd name="T98" fmla="*/ 2340 w 3220"/>
              <a:gd name="T99" fmla="*/ 805 h 3121"/>
              <a:gd name="T100" fmla="*/ 2340 w 3220"/>
              <a:gd name="T101" fmla="*/ 805 h 3121"/>
              <a:gd name="T102" fmla="*/ 2340 w 3220"/>
              <a:gd name="T103" fmla="*/ 805 h 3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20" h="3121">
                <a:moveTo>
                  <a:pt x="3203" y="228"/>
                </a:moveTo>
                <a:cubicBezTo>
                  <a:pt x="3049" y="964"/>
                  <a:pt x="3049" y="964"/>
                  <a:pt x="3049" y="964"/>
                </a:cubicBezTo>
                <a:cubicBezTo>
                  <a:pt x="3033" y="1050"/>
                  <a:pt x="2990" y="1131"/>
                  <a:pt x="2925" y="1195"/>
                </a:cubicBezTo>
                <a:cubicBezTo>
                  <a:pt x="2296" y="1813"/>
                  <a:pt x="2296" y="1813"/>
                  <a:pt x="2296" y="1813"/>
                </a:cubicBezTo>
                <a:cubicBezTo>
                  <a:pt x="2172" y="2546"/>
                  <a:pt x="2172" y="2546"/>
                  <a:pt x="2172" y="2546"/>
                </a:cubicBezTo>
                <a:cubicBezTo>
                  <a:pt x="1626" y="3079"/>
                  <a:pt x="1626" y="3079"/>
                  <a:pt x="1626" y="3079"/>
                </a:cubicBezTo>
                <a:cubicBezTo>
                  <a:pt x="1583" y="3107"/>
                  <a:pt x="1539" y="3121"/>
                  <a:pt x="1496" y="3121"/>
                </a:cubicBezTo>
                <a:cubicBezTo>
                  <a:pt x="1395" y="3121"/>
                  <a:pt x="1372" y="3062"/>
                  <a:pt x="1351" y="2988"/>
                </a:cubicBezTo>
                <a:cubicBezTo>
                  <a:pt x="1351" y="2656"/>
                  <a:pt x="1351" y="2656"/>
                  <a:pt x="1351" y="2656"/>
                </a:cubicBezTo>
                <a:cubicBezTo>
                  <a:pt x="1566" y="2640"/>
                  <a:pt x="488" y="2656"/>
                  <a:pt x="488" y="2656"/>
                </a:cubicBezTo>
                <a:cubicBezTo>
                  <a:pt x="488" y="2656"/>
                  <a:pt x="489" y="2252"/>
                  <a:pt x="488" y="1859"/>
                </a:cubicBezTo>
                <a:cubicBezTo>
                  <a:pt x="168" y="1866"/>
                  <a:pt x="168" y="1866"/>
                  <a:pt x="168" y="1866"/>
                </a:cubicBezTo>
                <a:cubicBezTo>
                  <a:pt x="99" y="1852"/>
                  <a:pt x="48" y="1809"/>
                  <a:pt x="29" y="1748"/>
                </a:cubicBezTo>
                <a:cubicBezTo>
                  <a:pt x="0" y="1654"/>
                  <a:pt x="63" y="1564"/>
                  <a:pt x="80" y="1547"/>
                </a:cubicBezTo>
                <a:cubicBezTo>
                  <a:pt x="624" y="1014"/>
                  <a:pt x="624" y="1014"/>
                  <a:pt x="624" y="1014"/>
                </a:cubicBezTo>
                <a:cubicBezTo>
                  <a:pt x="1363" y="895"/>
                  <a:pt x="1363" y="895"/>
                  <a:pt x="1363" y="895"/>
                </a:cubicBezTo>
                <a:cubicBezTo>
                  <a:pt x="1954" y="316"/>
                  <a:pt x="1954" y="316"/>
                  <a:pt x="1954" y="316"/>
                </a:cubicBezTo>
                <a:cubicBezTo>
                  <a:pt x="1952" y="315"/>
                  <a:pt x="1952" y="315"/>
                  <a:pt x="1952" y="315"/>
                </a:cubicBezTo>
                <a:cubicBezTo>
                  <a:pt x="1972" y="287"/>
                  <a:pt x="2062" y="189"/>
                  <a:pt x="2340" y="132"/>
                </a:cubicBezTo>
                <a:cubicBezTo>
                  <a:pt x="2956" y="6"/>
                  <a:pt x="2956" y="6"/>
                  <a:pt x="2956" y="6"/>
                </a:cubicBezTo>
                <a:cubicBezTo>
                  <a:pt x="2966" y="4"/>
                  <a:pt x="2988" y="0"/>
                  <a:pt x="3015" y="0"/>
                </a:cubicBezTo>
                <a:cubicBezTo>
                  <a:pt x="3079" y="0"/>
                  <a:pt x="3134" y="23"/>
                  <a:pt x="3169" y="66"/>
                </a:cubicBezTo>
                <a:cubicBezTo>
                  <a:pt x="3194" y="96"/>
                  <a:pt x="3220" y="149"/>
                  <a:pt x="3203" y="228"/>
                </a:cubicBezTo>
                <a:close/>
                <a:moveTo>
                  <a:pt x="2306" y="346"/>
                </a:moveTo>
                <a:cubicBezTo>
                  <a:pt x="2268" y="354"/>
                  <a:pt x="2233" y="373"/>
                  <a:pt x="2206" y="400"/>
                </a:cubicBezTo>
                <a:cubicBezTo>
                  <a:pt x="1472" y="1130"/>
                  <a:pt x="1472" y="1130"/>
                  <a:pt x="1472" y="1130"/>
                </a:cubicBezTo>
                <a:cubicBezTo>
                  <a:pt x="687" y="1257"/>
                  <a:pt x="687" y="1257"/>
                  <a:pt x="687" y="1257"/>
                </a:cubicBezTo>
                <a:cubicBezTo>
                  <a:pt x="288" y="1654"/>
                  <a:pt x="288" y="1654"/>
                  <a:pt x="288" y="1654"/>
                </a:cubicBezTo>
                <a:cubicBezTo>
                  <a:pt x="921" y="1657"/>
                  <a:pt x="921" y="1657"/>
                  <a:pt x="921" y="1657"/>
                </a:cubicBezTo>
                <a:cubicBezTo>
                  <a:pt x="687" y="1859"/>
                  <a:pt x="687" y="1859"/>
                  <a:pt x="687" y="1859"/>
                </a:cubicBezTo>
                <a:cubicBezTo>
                  <a:pt x="687" y="2457"/>
                  <a:pt x="687" y="2457"/>
                  <a:pt x="687" y="2457"/>
                </a:cubicBezTo>
                <a:cubicBezTo>
                  <a:pt x="1152" y="2457"/>
                  <a:pt x="1152" y="2457"/>
                  <a:pt x="1152" y="2457"/>
                </a:cubicBezTo>
                <a:cubicBezTo>
                  <a:pt x="1281" y="2457"/>
                  <a:pt x="1330" y="2462"/>
                  <a:pt x="1352" y="2457"/>
                </a:cubicBezTo>
                <a:cubicBezTo>
                  <a:pt x="1550" y="2270"/>
                  <a:pt x="1550" y="2270"/>
                  <a:pt x="1550" y="2270"/>
                </a:cubicBezTo>
                <a:cubicBezTo>
                  <a:pt x="1551" y="2855"/>
                  <a:pt x="1551" y="2855"/>
                  <a:pt x="1551" y="2855"/>
                </a:cubicBezTo>
                <a:cubicBezTo>
                  <a:pt x="1949" y="2457"/>
                  <a:pt x="1949" y="2457"/>
                  <a:pt x="1949" y="2457"/>
                </a:cubicBezTo>
                <a:cubicBezTo>
                  <a:pt x="2082" y="1734"/>
                  <a:pt x="2082" y="1734"/>
                  <a:pt x="2082" y="1734"/>
                </a:cubicBezTo>
                <a:cubicBezTo>
                  <a:pt x="2812" y="1008"/>
                  <a:pt x="2812" y="1008"/>
                  <a:pt x="2812" y="1008"/>
                </a:cubicBezTo>
                <a:cubicBezTo>
                  <a:pt x="2841" y="978"/>
                  <a:pt x="2861" y="941"/>
                  <a:pt x="2868" y="900"/>
                </a:cubicBezTo>
                <a:cubicBezTo>
                  <a:pt x="3013" y="200"/>
                  <a:pt x="3013" y="200"/>
                  <a:pt x="3013" y="200"/>
                </a:cubicBezTo>
                <a:cubicBezTo>
                  <a:pt x="2307" y="346"/>
                  <a:pt x="2307" y="346"/>
                  <a:pt x="2307" y="346"/>
                </a:cubicBezTo>
                <a:lnTo>
                  <a:pt x="2306" y="346"/>
                </a:lnTo>
                <a:close/>
                <a:moveTo>
                  <a:pt x="2340" y="805"/>
                </a:moveTo>
                <a:cubicBezTo>
                  <a:pt x="2302" y="767"/>
                  <a:pt x="2282" y="717"/>
                  <a:pt x="2282" y="664"/>
                </a:cubicBezTo>
                <a:cubicBezTo>
                  <a:pt x="2282" y="611"/>
                  <a:pt x="2302" y="561"/>
                  <a:pt x="2340" y="523"/>
                </a:cubicBezTo>
                <a:cubicBezTo>
                  <a:pt x="2377" y="485"/>
                  <a:pt x="2427" y="464"/>
                  <a:pt x="2481" y="464"/>
                </a:cubicBezTo>
                <a:cubicBezTo>
                  <a:pt x="2534" y="464"/>
                  <a:pt x="2583" y="485"/>
                  <a:pt x="2621" y="523"/>
                </a:cubicBezTo>
                <a:cubicBezTo>
                  <a:pt x="2659" y="561"/>
                  <a:pt x="2679" y="611"/>
                  <a:pt x="2679" y="664"/>
                </a:cubicBezTo>
                <a:cubicBezTo>
                  <a:pt x="2679" y="717"/>
                  <a:pt x="2658" y="767"/>
                  <a:pt x="2621" y="805"/>
                </a:cubicBezTo>
                <a:cubicBezTo>
                  <a:pt x="2546" y="880"/>
                  <a:pt x="2415" y="880"/>
                  <a:pt x="2340" y="805"/>
                </a:cubicBezTo>
                <a:close/>
                <a:moveTo>
                  <a:pt x="2340" y="805"/>
                </a:moveTo>
                <a:cubicBezTo>
                  <a:pt x="2340" y="805"/>
                  <a:pt x="2340" y="805"/>
                  <a:pt x="2340" y="805"/>
                </a:cubicBezTo>
              </a:path>
            </a:pathLst>
          </a:custGeom>
          <a:solidFill>
            <a:schemeClr val="bg1">
              <a:lumMod val="65000"/>
            </a:schemeClr>
          </a:solidFill>
          <a:ln>
            <a:noFill/>
          </a:ln>
        </p:spPr>
        <p:txBody>
          <a:bodyPr vert="horz" wrap="square" lIns="91440" tIns="45720" rIns="91440" bIns="45720" numCol="1" anchor="t" anchorCtr="false" compatLnSpc="true">
            <a:spAutoFit/>
          </a:bodyPr>
          <a:lstStyle/>
          <a:p>
            <a:pPr/>
            <a:endParaRPr lang="zh-CN" altLang="en-US"/>
          </a:p>
        </p:txBody>
      </p:sp>
      <p:sp>
        <p:nvSpPr>
          <p:cNvPr id="761" name="文本框 32"/>
          <p:cNvSpPr txBox="true"/>
          <p:nvPr/>
        </p:nvSpPr>
        <p:spPr>
          <a:xfrm>
            <a:off x="2912446" y="972688"/>
            <a:ext cx="1837135" cy="430849"/>
          </a:xfrm>
          <a:prstGeom prst="rect">
            <a:avLst/>
          </a:prstGeom>
        </p:spPr>
        <p:txBody>
          <a:bodyPr vert="horz" wrap="square" lIns="91404" tIns="45701" rIns="91404" bIns="45701" rtlCol="false">
            <a:spAutoFit/>
          </a:bodyPr>
          <a:lstStyle>
            <a:lvl1pPr marL="342900" indent="-342900" algn="l" defTabSz="457200" rtl="false" eaLnBrk="true" latinLnBrk="false" hangingPunct="true">
              <a:spcBef>
                <a:spcPct val="20000"/>
              </a:spcBef>
              <a:buFont typeface="Arial" panose="020B0604020202090204"/>
              <a:buChar char="•"/>
              <a:defRPr sz="3200" kern="1200">
                <a:solidFill>
                  <a:schemeClr val="tx1"/>
                </a:solidFill>
                <a:latin typeface="+mn-lt"/>
                <a:ea typeface="+mn-ea"/>
                <a:cs typeface="+mn-cs"/>
              </a:defRPr>
            </a:lvl1pPr>
            <a:lvl2pPr marL="742950" indent="-285750" algn="l" defTabSz="457200" rtl="false" eaLnBrk="true" latinLnBrk="false" hangingPunct="true">
              <a:spcBef>
                <a:spcPct val="20000"/>
              </a:spcBef>
              <a:buFont typeface="Arial" panose="020B0604020202090204"/>
              <a:buChar char="–"/>
              <a:defRPr sz="2800" kern="1200">
                <a:solidFill>
                  <a:schemeClr val="tx1"/>
                </a:solidFill>
                <a:latin typeface="+mn-lt"/>
                <a:ea typeface="+mn-ea"/>
                <a:cs typeface="+mn-cs"/>
              </a:defRPr>
            </a:lvl2pPr>
            <a:lvl3pPr marL="1143000" indent="-228600" algn="l" defTabSz="457200" rtl="false" eaLnBrk="true" latinLnBrk="false" hangingPunct="true">
              <a:spcBef>
                <a:spcPct val="20000"/>
              </a:spcBef>
              <a:buFont typeface="Arial" panose="020B0604020202090204"/>
              <a:buChar char="•"/>
              <a:defRPr sz="2400" kern="1200">
                <a:solidFill>
                  <a:schemeClr val="tx1"/>
                </a:solidFill>
                <a:latin typeface="+mn-lt"/>
                <a:ea typeface="+mn-ea"/>
                <a:cs typeface="+mn-cs"/>
              </a:defRPr>
            </a:lvl3pPr>
            <a:lvl4pPr marL="1600200" indent="-228600" algn="l" defTabSz="457200" rtl="false" eaLnBrk="true" latinLnBrk="false" hangingPunct="true">
              <a:spcBef>
                <a:spcPct val="20000"/>
              </a:spcBef>
              <a:buFont typeface="Arial" panose="020B0604020202090204"/>
              <a:buChar char="–"/>
              <a:defRPr sz="2000" kern="1200">
                <a:solidFill>
                  <a:schemeClr val="tx1"/>
                </a:solidFill>
                <a:latin typeface="+mn-lt"/>
                <a:ea typeface="+mn-ea"/>
                <a:cs typeface="+mn-cs"/>
              </a:defRPr>
            </a:lvl4pPr>
            <a:lvl5pPr marL="2057400" indent="-228600" algn="l" defTabSz="457200" rtl="false" eaLnBrk="true" latinLnBrk="false" hangingPunct="true">
              <a:spcBef>
                <a:spcPct val="20000"/>
              </a:spcBef>
              <a:buFont typeface="Arial" panose="020B0604020202090204"/>
              <a:buChar char="»"/>
              <a:defRPr sz="2000" kern="1200">
                <a:solidFill>
                  <a:schemeClr val="tx1"/>
                </a:solidFill>
                <a:latin typeface="+mn-lt"/>
                <a:ea typeface="+mn-ea"/>
                <a:cs typeface="+mn-cs"/>
              </a:defRPr>
            </a:lvl5pPr>
            <a:lvl6pPr marL="2514600" indent="-228600" algn="l" defTabSz="457200" rtl="false" eaLnBrk="true" latinLnBrk="false" hangingPunct="true">
              <a:spcBef>
                <a:spcPct val="20000"/>
              </a:spcBef>
              <a:buFont typeface="Arial" panose="020B0604020202090204"/>
              <a:buChar char="•"/>
              <a:defRPr sz="2000" kern="1200">
                <a:solidFill>
                  <a:schemeClr val="tx1"/>
                </a:solidFill>
                <a:latin typeface="+mn-lt"/>
                <a:ea typeface="+mn-ea"/>
                <a:cs typeface="+mn-cs"/>
              </a:defRPr>
            </a:lvl6pPr>
            <a:lvl7pPr marL="2971800" indent="-228600" algn="l" defTabSz="457200" rtl="false" eaLnBrk="true" latinLnBrk="false" hangingPunct="true">
              <a:spcBef>
                <a:spcPct val="20000"/>
              </a:spcBef>
              <a:buFont typeface="Arial" panose="020B0604020202090204"/>
              <a:buChar char="•"/>
              <a:defRPr sz="2000" kern="1200">
                <a:solidFill>
                  <a:schemeClr val="tx1"/>
                </a:solidFill>
                <a:latin typeface="+mn-lt"/>
                <a:ea typeface="+mn-ea"/>
                <a:cs typeface="+mn-cs"/>
              </a:defRPr>
            </a:lvl7pPr>
            <a:lvl8pPr marL="3429000" indent="-228600" algn="l" defTabSz="457200" rtl="false" eaLnBrk="true" latinLnBrk="false" hangingPunct="true">
              <a:spcBef>
                <a:spcPct val="20000"/>
              </a:spcBef>
              <a:buFont typeface="Arial" panose="020B0604020202090204"/>
              <a:buChar char="•"/>
              <a:defRPr sz="2000" kern="1200">
                <a:solidFill>
                  <a:schemeClr val="tx1"/>
                </a:solidFill>
                <a:latin typeface="+mn-lt"/>
                <a:ea typeface="+mn-ea"/>
                <a:cs typeface="+mn-cs"/>
              </a:defRPr>
            </a:lvl8pPr>
            <a:lvl9pPr marL="3886200" indent="-228600" algn="l" defTabSz="457200" rtl="false" eaLnBrk="true" latinLnBrk="false" hangingPunct="true">
              <a:spcBef>
                <a:spcPct val="20000"/>
              </a:spcBef>
              <a:buFont typeface="Arial" panose="020B0604020202090204"/>
              <a:buChar char="•"/>
              <a:defRPr sz="2000" kern="1200">
                <a:solidFill>
                  <a:schemeClr val="tx1"/>
                </a:solidFill>
                <a:latin typeface="+mn-lt"/>
                <a:ea typeface="+mn-ea"/>
                <a:cs typeface="+mn-cs"/>
              </a:defRPr>
            </a:lvl9pPr>
          </a:lstStyle>
          <a:p>
            <a:pPr marL="0" indent="0" algn="ctr" defTabSz="171450" fontAlgn="auto">
              <a:spcAft>
                <a:spcPts val="0"/>
              </a:spcAft>
              <a:buNone/>
            </a:pPr>
            <a:r>
              <a:rPr lang="zh-CN" altLang="en-US" sz="2200" b="true" dirty="false">
                <a:solidFill>
                  <a:schemeClr val="tx1">
                    <a:lumMod val="95000"/>
                    <a:lumOff val="5000"/>
                  </a:schemeClr>
                </a:solidFill>
                <a:latin typeface="+mn-ea"/>
                <a:cs typeface="Lato Regular"/>
              </a:rPr>
              <a:t>添加标题</a:t>
            </a:r>
            <a:endParaRPr lang="en-US" sz="2200" b="true" dirty="false">
              <a:solidFill>
                <a:schemeClr val="tx1">
                  <a:lumMod val="95000"/>
                  <a:lumOff val="5000"/>
                </a:schemeClr>
              </a:solidFill>
              <a:latin typeface="+mn-ea"/>
              <a:cs typeface="Lato Regular"/>
            </a:endParaRPr>
          </a:p>
        </p:txBody>
      </p:sp>
      <p:sp>
        <p:nvSpPr>
          <p:cNvPr id="762" name="文本框 33"/>
          <p:cNvSpPr txBox="true"/>
          <p:nvPr/>
        </p:nvSpPr>
        <p:spPr>
          <a:xfrm>
            <a:off x="2373643" y="1387928"/>
            <a:ext cx="2914741"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95000"/>
                    <a:lumOff val="5000"/>
                  </a:schemeClr>
                </a:solidFill>
                <a:latin typeface="微软雅黑" charset="-122"/>
                <a:ea typeface="微软雅黑" charset="-122"/>
                <a:cs typeface="Lato Light"/>
              </a:rPr>
              <a:t>您的内容打在这里，或者通过复制您的文本后</a:t>
            </a:r>
            <a:endParaRPr lang="en-US" dirty="false">
              <a:solidFill>
                <a:schemeClr val="tx1">
                  <a:lumMod val="95000"/>
                  <a:lumOff val="5000"/>
                </a:schemeClr>
              </a:solidFill>
              <a:latin typeface="微软雅黑" charset="-122"/>
              <a:ea typeface="微软雅黑" charset="-122"/>
              <a:cs typeface="Lato Light"/>
            </a:endParaRPr>
          </a:p>
        </p:txBody>
      </p:sp>
      <p:sp>
        <p:nvSpPr>
          <p:cNvPr id="763" name="文本框 34"/>
          <p:cNvSpPr txBox="true"/>
          <p:nvPr/>
        </p:nvSpPr>
        <p:spPr>
          <a:xfrm>
            <a:off x="1116786" y="4798812"/>
            <a:ext cx="1837135" cy="430849"/>
          </a:xfrm>
          <a:prstGeom prst="rect">
            <a:avLst/>
          </a:prstGeom>
        </p:spPr>
        <p:txBody>
          <a:bodyPr vert="horz" wrap="square" lIns="91404" tIns="45701" rIns="91404" bIns="45701" rtlCol="false">
            <a:spAutoFit/>
          </a:bodyPr>
          <a:lstStyle>
            <a:defPPr>
              <a:defRPr lang="zh-CN"/>
            </a:defPPr>
            <a:lvl1pPr indent="0" algn="ctr" defTabSz="171450" fontAlgn="auto">
              <a:spcBef>
                <a:spcPct val="20000"/>
              </a:spcBef>
              <a:spcAft>
                <a:spcPts val="0"/>
              </a:spcAft>
              <a:buFont typeface="Arial" panose="020B0604020202090204"/>
              <a:buNone/>
              <a:defRPr sz="2200" b="true">
                <a:solidFill>
                  <a:schemeClr val="tx1">
                    <a:lumMod val="95000"/>
                    <a:lumOff val="5000"/>
                  </a:schemeClr>
                </a:solidFill>
                <a:latin typeface="+mn-ea"/>
                <a:cs typeface="Lato Regular"/>
              </a:defRPr>
            </a:lvl1pPr>
            <a:lvl2pPr marL="742950" indent="-285750" defTabSz="457200">
              <a:spcBef>
                <a:spcPct val="20000"/>
              </a:spcBef>
              <a:buFont typeface="Arial" panose="020B0604020202090204"/>
              <a:buChar char="–"/>
              <a:defRPr sz="2800"/>
            </a:lvl2pPr>
            <a:lvl3pPr marL="1143000" indent="-228600" defTabSz="457200">
              <a:spcBef>
                <a:spcPct val="20000"/>
              </a:spcBef>
              <a:buFont typeface="Arial" panose="020B0604020202090204"/>
              <a:buChar char="•"/>
              <a:defRPr sz="2400"/>
            </a:lvl3pPr>
            <a:lvl4pPr marL="1600200" indent="-228600" defTabSz="457200">
              <a:spcBef>
                <a:spcPct val="20000"/>
              </a:spcBef>
              <a:buFont typeface="Arial" panose="020B0604020202090204"/>
              <a:buChar char="–"/>
              <a:defRPr sz="2000"/>
            </a:lvl4pPr>
            <a:lvl5pPr marL="2057400" indent="-228600" defTabSz="457200">
              <a:spcBef>
                <a:spcPct val="20000"/>
              </a:spcBef>
              <a:buFont typeface="Arial" panose="020B0604020202090204"/>
              <a:buChar char="»"/>
              <a:defRPr sz="2000"/>
            </a:lvl5pPr>
            <a:lvl6pPr marL="2514600" indent="-228600" defTabSz="457200">
              <a:spcBef>
                <a:spcPct val="20000"/>
              </a:spcBef>
              <a:buFont typeface="Arial" panose="020B0604020202090204"/>
              <a:buChar char="•"/>
              <a:defRPr sz="2000"/>
            </a:lvl6pPr>
            <a:lvl7pPr marL="2971800" indent="-228600" defTabSz="457200">
              <a:spcBef>
                <a:spcPct val="20000"/>
              </a:spcBef>
              <a:buFont typeface="Arial" panose="020B0604020202090204"/>
              <a:buChar char="•"/>
              <a:defRPr sz="2000"/>
            </a:lvl7pPr>
            <a:lvl8pPr marL="3429000" indent="-228600" defTabSz="457200">
              <a:spcBef>
                <a:spcPct val="20000"/>
              </a:spcBef>
              <a:buFont typeface="Arial" panose="020B0604020202090204"/>
              <a:buChar char="•"/>
              <a:defRPr sz="2000"/>
            </a:lvl8pPr>
            <a:lvl9pPr marL="3886200" indent="-228600" defTabSz="457200">
              <a:spcBef>
                <a:spcPct val="20000"/>
              </a:spcBef>
              <a:buFont typeface="Arial" panose="020B0604020202090204"/>
              <a:buChar char="•"/>
              <a:defRPr sz="2000"/>
            </a:lvl9pPr>
          </a:lstStyle>
          <a:p>
            <a:pPr/>
            <a:r>
              <a:rPr lang="zh-CN" altLang="en-US"/>
              <a:t>添加标题</a:t>
            </a:r>
            <a:endParaRPr lang="en-US" dirty="false"/>
          </a:p>
        </p:txBody>
      </p:sp>
      <p:sp>
        <p:nvSpPr>
          <p:cNvPr id="764" name="文本框 35"/>
          <p:cNvSpPr txBox="true"/>
          <p:nvPr/>
        </p:nvSpPr>
        <p:spPr>
          <a:xfrm>
            <a:off x="577983" y="5214052"/>
            <a:ext cx="2914741"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95000"/>
                    <a:lumOff val="5000"/>
                  </a:schemeClr>
                </a:solidFill>
                <a:latin typeface="微软雅黑" charset="-122"/>
                <a:ea typeface="微软雅黑" charset="-122"/>
                <a:cs typeface="Lato Light"/>
              </a:rPr>
              <a:t>您的内容打在这里，或者通过复制您的文本后</a:t>
            </a:r>
            <a:endParaRPr lang="en-US" dirty="false">
              <a:solidFill>
                <a:schemeClr val="tx1">
                  <a:lumMod val="95000"/>
                  <a:lumOff val="5000"/>
                </a:schemeClr>
              </a:solidFill>
              <a:latin typeface="微软雅黑" charset="-122"/>
              <a:ea typeface="微软雅黑" charset="-122"/>
              <a:cs typeface="Lato Light"/>
            </a:endParaRPr>
          </a:p>
        </p:txBody>
      </p:sp>
      <p:sp>
        <p:nvSpPr>
          <p:cNvPr id="765" name="文本框 36"/>
          <p:cNvSpPr txBox="true"/>
          <p:nvPr/>
        </p:nvSpPr>
        <p:spPr>
          <a:xfrm>
            <a:off x="6497303" y="972688"/>
            <a:ext cx="1837135" cy="430849"/>
          </a:xfrm>
          <a:prstGeom prst="rect">
            <a:avLst/>
          </a:prstGeom>
        </p:spPr>
        <p:txBody>
          <a:bodyPr vert="horz" wrap="square" lIns="91404" tIns="45701" rIns="91404" bIns="45701" rtlCol="false">
            <a:spAutoFit/>
          </a:bodyPr>
          <a:lstStyle>
            <a:defPPr>
              <a:defRPr lang="zh-CN"/>
            </a:defPPr>
            <a:lvl1pPr indent="0" algn="ctr" defTabSz="171450" fontAlgn="auto">
              <a:spcBef>
                <a:spcPct val="20000"/>
              </a:spcBef>
              <a:spcAft>
                <a:spcPts val="0"/>
              </a:spcAft>
              <a:buFont typeface="Arial" panose="020B0604020202090204"/>
              <a:buNone/>
              <a:defRPr sz="2200" b="true">
                <a:solidFill>
                  <a:schemeClr val="tx1">
                    <a:lumMod val="95000"/>
                    <a:lumOff val="5000"/>
                  </a:schemeClr>
                </a:solidFill>
                <a:latin typeface="+mn-ea"/>
                <a:cs typeface="Lato Regular"/>
              </a:defRPr>
            </a:lvl1pPr>
            <a:lvl2pPr marL="742950" indent="-285750" defTabSz="457200">
              <a:spcBef>
                <a:spcPct val="20000"/>
              </a:spcBef>
              <a:buFont typeface="Arial" panose="020B0604020202090204"/>
              <a:buChar char="–"/>
              <a:defRPr sz="2800"/>
            </a:lvl2pPr>
            <a:lvl3pPr marL="1143000" indent="-228600" defTabSz="457200">
              <a:spcBef>
                <a:spcPct val="20000"/>
              </a:spcBef>
              <a:buFont typeface="Arial" panose="020B0604020202090204"/>
              <a:buChar char="•"/>
              <a:defRPr sz="2400"/>
            </a:lvl3pPr>
            <a:lvl4pPr marL="1600200" indent="-228600" defTabSz="457200">
              <a:spcBef>
                <a:spcPct val="20000"/>
              </a:spcBef>
              <a:buFont typeface="Arial" panose="020B0604020202090204"/>
              <a:buChar char="–"/>
              <a:defRPr sz="2000"/>
            </a:lvl4pPr>
            <a:lvl5pPr marL="2057400" indent="-228600" defTabSz="457200">
              <a:spcBef>
                <a:spcPct val="20000"/>
              </a:spcBef>
              <a:buFont typeface="Arial" panose="020B0604020202090204"/>
              <a:buChar char="»"/>
              <a:defRPr sz="2000"/>
            </a:lvl5pPr>
            <a:lvl6pPr marL="2514600" indent="-228600" defTabSz="457200">
              <a:spcBef>
                <a:spcPct val="20000"/>
              </a:spcBef>
              <a:buFont typeface="Arial" panose="020B0604020202090204"/>
              <a:buChar char="•"/>
              <a:defRPr sz="2000"/>
            </a:lvl6pPr>
            <a:lvl7pPr marL="2971800" indent="-228600" defTabSz="457200">
              <a:spcBef>
                <a:spcPct val="20000"/>
              </a:spcBef>
              <a:buFont typeface="Arial" panose="020B0604020202090204"/>
              <a:buChar char="•"/>
              <a:defRPr sz="2000"/>
            </a:lvl7pPr>
            <a:lvl8pPr marL="3429000" indent="-228600" defTabSz="457200">
              <a:spcBef>
                <a:spcPct val="20000"/>
              </a:spcBef>
              <a:buFont typeface="Arial" panose="020B0604020202090204"/>
              <a:buChar char="•"/>
              <a:defRPr sz="2000"/>
            </a:lvl8pPr>
            <a:lvl9pPr marL="3886200" indent="-228600" defTabSz="457200">
              <a:spcBef>
                <a:spcPct val="20000"/>
              </a:spcBef>
              <a:buFont typeface="Arial" panose="020B0604020202090204"/>
              <a:buChar char="•"/>
              <a:defRPr sz="2000"/>
            </a:lvl9pPr>
          </a:lstStyle>
          <a:p>
            <a:pPr/>
            <a:r>
              <a:rPr lang="zh-CN" altLang="en-US"/>
              <a:t>添加标题</a:t>
            </a:r>
            <a:endParaRPr lang="en-US" dirty="false"/>
          </a:p>
        </p:txBody>
      </p:sp>
      <p:sp>
        <p:nvSpPr>
          <p:cNvPr id="766" name="文本框 37"/>
          <p:cNvSpPr txBox="true"/>
          <p:nvPr/>
        </p:nvSpPr>
        <p:spPr>
          <a:xfrm>
            <a:off x="5958500" y="1387928"/>
            <a:ext cx="2914741"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95000"/>
                    <a:lumOff val="5000"/>
                  </a:schemeClr>
                </a:solidFill>
                <a:latin typeface="微软雅黑" charset="-122"/>
                <a:ea typeface="微软雅黑" charset="-122"/>
                <a:cs typeface="Lato Light"/>
              </a:rPr>
              <a:t>您的内容打在这里，或者通过复制您的文本后</a:t>
            </a:r>
            <a:endParaRPr lang="en-US" dirty="false">
              <a:solidFill>
                <a:schemeClr val="tx1">
                  <a:lumMod val="95000"/>
                  <a:lumOff val="5000"/>
                </a:schemeClr>
              </a:solidFill>
              <a:latin typeface="微软雅黑" charset="-122"/>
              <a:ea typeface="微软雅黑" charset="-122"/>
              <a:cs typeface="Lato Light"/>
            </a:endParaRPr>
          </a:p>
        </p:txBody>
      </p:sp>
      <p:sp>
        <p:nvSpPr>
          <p:cNvPr id="767" name="文本框 38"/>
          <p:cNvSpPr txBox="true"/>
          <p:nvPr/>
        </p:nvSpPr>
        <p:spPr>
          <a:xfrm>
            <a:off x="4703084" y="4798812"/>
            <a:ext cx="1837135" cy="430849"/>
          </a:xfrm>
          <a:prstGeom prst="rect">
            <a:avLst/>
          </a:prstGeom>
        </p:spPr>
        <p:txBody>
          <a:bodyPr vert="horz" wrap="square" lIns="91404" tIns="45701" rIns="91404" bIns="45701" rtlCol="false">
            <a:spAutoFit/>
          </a:bodyPr>
          <a:lstStyle>
            <a:defPPr>
              <a:defRPr lang="zh-CN"/>
            </a:defPPr>
            <a:lvl1pPr indent="0" algn="ctr" defTabSz="171450" fontAlgn="auto">
              <a:spcBef>
                <a:spcPct val="20000"/>
              </a:spcBef>
              <a:spcAft>
                <a:spcPts val="0"/>
              </a:spcAft>
              <a:buFont typeface="Arial" panose="020B0604020202090204"/>
              <a:buNone/>
              <a:defRPr sz="2200" b="true">
                <a:solidFill>
                  <a:schemeClr val="tx1">
                    <a:lumMod val="95000"/>
                    <a:lumOff val="5000"/>
                  </a:schemeClr>
                </a:solidFill>
                <a:latin typeface="+mn-ea"/>
                <a:cs typeface="Lato Regular"/>
              </a:defRPr>
            </a:lvl1pPr>
            <a:lvl2pPr marL="742950" indent="-285750" defTabSz="457200">
              <a:spcBef>
                <a:spcPct val="20000"/>
              </a:spcBef>
              <a:buFont typeface="Arial" panose="020B0604020202090204"/>
              <a:buChar char="–"/>
              <a:defRPr sz="2800"/>
            </a:lvl2pPr>
            <a:lvl3pPr marL="1143000" indent="-228600" defTabSz="457200">
              <a:spcBef>
                <a:spcPct val="20000"/>
              </a:spcBef>
              <a:buFont typeface="Arial" panose="020B0604020202090204"/>
              <a:buChar char="•"/>
              <a:defRPr sz="2400"/>
            </a:lvl3pPr>
            <a:lvl4pPr marL="1600200" indent="-228600" defTabSz="457200">
              <a:spcBef>
                <a:spcPct val="20000"/>
              </a:spcBef>
              <a:buFont typeface="Arial" panose="020B0604020202090204"/>
              <a:buChar char="–"/>
              <a:defRPr sz="2000"/>
            </a:lvl4pPr>
            <a:lvl5pPr marL="2057400" indent="-228600" defTabSz="457200">
              <a:spcBef>
                <a:spcPct val="20000"/>
              </a:spcBef>
              <a:buFont typeface="Arial" panose="020B0604020202090204"/>
              <a:buChar char="»"/>
              <a:defRPr sz="2000"/>
            </a:lvl5pPr>
            <a:lvl6pPr marL="2514600" indent="-228600" defTabSz="457200">
              <a:spcBef>
                <a:spcPct val="20000"/>
              </a:spcBef>
              <a:buFont typeface="Arial" panose="020B0604020202090204"/>
              <a:buChar char="•"/>
              <a:defRPr sz="2000"/>
            </a:lvl6pPr>
            <a:lvl7pPr marL="2971800" indent="-228600" defTabSz="457200">
              <a:spcBef>
                <a:spcPct val="20000"/>
              </a:spcBef>
              <a:buFont typeface="Arial" panose="020B0604020202090204"/>
              <a:buChar char="•"/>
              <a:defRPr sz="2000"/>
            </a:lvl7pPr>
            <a:lvl8pPr marL="3429000" indent="-228600" defTabSz="457200">
              <a:spcBef>
                <a:spcPct val="20000"/>
              </a:spcBef>
              <a:buFont typeface="Arial" panose="020B0604020202090204"/>
              <a:buChar char="•"/>
              <a:defRPr sz="2000"/>
            </a:lvl8pPr>
            <a:lvl9pPr marL="3886200" indent="-228600" defTabSz="457200">
              <a:spcBef>
                <a:spcPct val="20000"/>
              </a:spcBef>
              <a:buFont typeface="Arial" panose="020B0604020202090204"/>
              <a:buChar char="•"/>
              <a:defRPr sz="2000"/>
            </a:lvl9pPr>
          </a:lstStyle>
          <a:p>
            <a:pPr/>
            <a:r>
              <a:rPr lang="zh-CN" altLang="en-US"/>
              <a:t>添加标题</a:t>
            </a:r>
            <a:endParaRPr lang="en-US" dirty="false"/>
          </a:p>
        </p:txBody>
      </p:sp>
      <p:sp>
        <p:nvSpPr>
          <p:cNvPr id="768" name="文本框 39"/>
          <p:cNvSpPr txBox="true"/>
          <p:nvPr/>
        </p:nvSpPr>
        <p:spPr>
          <a:xfrm>
            <a:off x="4164281" y="5214052"/>
            <a:ext cx="2914741"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95000"/>
                    <a:lumOff val="5000"/>
                  </a:schemeClr>
                </a:solidFill>
                <a:latin typeface="微软雅黑" charset="-122"/>
                <a:ea typeface="微软雅黑" charset="-122"/>
                <a:cs typeface="Lato Light"/>
              </a:rPr>
              <a:t>您的内容打在这里，或者通过复制您的文本后</a:t>
            </a:r>
            <a:endParaRPr lang="en-US" dirty="false">
              <a:solidFill>
                <a:schemeClr val="tx1">
                  <a:lumMod val="95000"/>
                  <a:lumOff val="5000"/>
                </a:schemeClr>
              </a:solidFill>
              <a:latin typeface="微软雅黑" charset="-122"/>
              <a:ea typeface="微软雅黑" charset="-122"/>
              <a:cs typeface="Lato Light"/>
            </a:endParaRPr>
          </a:p>
        </p:txBody>
      </p:sp>
      <p:sp>
        <p:nvSpPr>
          <p:cNvPr id="769" name="文本框 40"/>
          <p:cNvSpPr txBox="true"/>
          <p:nvPr/>
        </p:nvSpPr>
        <p:spPr>
          <a:xfrm>
            <a:off x="8277449" y="4798812"/>
            <a:ext cx="1837135" cy="430849"/>
          </a:xfrm>
          <a:prstGeom prst="rect">
            <a:avLst/>
          </a:prstGeom>
        </p:spPr>
        <p:txBody>
          <a:bodyPr vert="horz" wrap="square" lIns="91404" tIns="45701" rIns="91404" bIns="45701" rtlCol="false">
            <a:spAutoFit/>
          </a:bodyPr>
          <a:lstStyle>
            <a:defPPr>
              <a:defRPr lang="zh-CN"/>
            </a:defPPr>
            <a:lvl1pPr indent="0" algn="ctr" defTabSz="171450" fontAlgn="auto">
              <a:spcBef>
                <a:spcPct val="20000"/>
              </a:spcBef>
              <a:spcAft>
                <a:spcPts val="0"/>
              </a:spcAft>
              <a:buFont typeface="Arial" panose="020B0604020202090204"/>
              <a:buNone/>
              <a:defRPr sz="2200" b="true">
                <a:solidFill>
                  <a:schemeClr val="tx1">
                    <a:lumMod val="95000"/>
                    <a:lumOff val="5000"/>
                  </a:schemeClr>
                </a:solidFill>
                <a:latin typeface="+mn-ea"/>
                <a:cs typeface="Lato Regular"/>
              </a:defRPr>
            </a:lvl1pPr>
            <a:lvl2pPr marL="742950" indent="-285750" defTabSz="457200">
              <a:spcBef>
                <a:spcPct val="20000"/>
              </a:spcBef>
              <a:buFont typeface="Arial" panose="020B0604020202090204"/>
              <a:buChar char="–"/>
              <a:defRPr sz="2800"/>
            </a:lvl2pPr>
            <a:lvl3pPr marL="1143000" indent="-228600" defTabSz="457200">
              <a:spcBef>
                <a:spcPct val="20000"/>
              </a:spcBef>
              <a:buFont typeface="Arial" panose="020B0604020202090204"/>
              <a:buChar char="•"/>
              <a:defRPr sz="2400"/>
            </a:lvl3pPr>
            <a:lvl4pPr marL="1600200" indent="-228600" defTabSz="457200">
              <a:spcBef>
                <a:spcPct val="20000"/>
              </a:spcBef>
              <a:buFont typeface="Arial" panose="020B0604020202090204"/>
              <a:buChar char="–"/>
              <a:defRPr sz="2000"/>
            </a:lvl4pPr>
            <a:lvl5pPr marL="2057400" indent="-228600" defTabSz="457200">
              <a:spcBef>
                <a:spcPct val="20000"/>
              </a:spcBef>
              <a:buFont typeface="Arial" panose="020B0604020202090204"/>
              <a:buChar char="»"/>
              <a:defRPr sz="2000"/>
            </a:lvl5pPr>
            <a:lvl6pPr marL="2514600" indent="-228600" defTabSz="457200">
              <a:spcBef>
                <a:spcPct val="20000"/>
              </a:spcBef>
              <a:buFont typeface="Arial" panose="020B0604020202090204"/>
              <a:buChar char="•"/>
              <a:defRPr sz="2000"/>
            </a:lvl6pPr>
            <a:lvl7pPr marL="2971800" indent="-228600" defTabSz="457200">
              <a:spcBef>
                <a:spcPct val="20000"/>
              </a:spcBef>
              <a:buFont typeface="Arial" panose="020B0604020202090204"/>
              <a:buChar char="•"/>
              <a:defRPr sz="2000"/>
            </a:lvl7pPr>
            <a:lvl8pPr marL="3429000" indent="-228600" defTabSz="457200">
              <a:spcBef>
                <a:spcPct val="20000"/>
              </a:spcBef>
              <a:buFont typeface="Arial" panose="020B0604020202090204"/>
              <a:buChar char="•"/>
              <a:defRPr sz="2000"/>
            </a:lvl8pPr>
            <a:lvl9pPr marL="3886200" indent="-228600" defTabSz="457200">
              <a:spcBef>
                <a:spcPct val="20000"/>
              </a:spcBef>
              <a:buFont typeface="Arial" panose="020B0604020202090204"/>
              <a:buChar char="•"/>
              <a:defRPr sz="2000"/>
            </a:lvl9pPr>
          </a:lstStyle>
          <a:p>
            <a:pPr/>
            <a:r>
              <a:rPr lang="zh-CN" altLang="en-US"/>
              <a:t>添加标题</a:t>
            </a:r>
            <a:endParaRPr lang="en-US" dirty="false"/>
          </a:p>
        </p:txBody>
      </p:sp>
      <p:sp>
        <p:nvSpPr>
          <p:cNvPr id="770" name="文本框 41"/>
          <p:cNvSpPr txBox="true"/>
          <p:nvPr/>
        </p:nvSpPr>
        <p:spPr>
          <a:xfrm>
            <a:off x="7734413" y="5214052"/>
            <a:ext cx="2914741"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95000"/>
                    <a:lumOff val="5000"/>
                  </a:schemeClr>
                </a:solidFill>
                <a:latin typeface="微软雅黑" charset="-122"/>
                <a:ea typeface="微软雅黑" charset="-122"/>
                <a:cs typeface="Lato Light"/>
              </a:rPr>
              <a:t>您的内容打在这里，或者通过复制您的文本后</a:t>
            </a:r>
            <a:endParaRPr lang="en-US" dirty="false">
              <a:solidFill>
                <a:schemeClr val="tx1">
                  <a:lumMod val="95000"/>
                  <a:lumOff val="5000"/>
                </a:schemeClr>
              </a:solidFill>
              <a:latin typeface="微软雅黑" charset="-122"/>
              <a:ea typeface="微软雅黑" charset="-122"/>
              <a:cs typeface="Lato Light"/>
            </a:endParaRPr>
          </a:p>
        </p:txBody>
      </p:sp>
      <p:grpSp>
        <p:nvGrpSpPr>
          <p:cNvPr id="771" name="组合 70"/>
          <p:cNvGrpSpPr/>
          <p:nvPr/>
        </p:nvGrpSpPr>
        <p:grpSpPr>
          <a:xfrm>
            <a:off x="1550584" y="3738870"/>
            <a:ext cx="968400" cy="968400"/>
            <a:chOff x="1733904" y="2073006"/>
            <a:chExt cx="946800" cy="946800"/>
          </a:xfrm>
        </p:grpSpPr>
        <p:sp>
          <p:nvSpPr>
            <p:cNvPr id="772" name="椭圆 76"/>
            <p:cNvSpPr/>
            <p:nvPr/>
          </p:nvSpPr>
          <p:spPr>
            <a:xfrm>
              <a:off x="1733904" y="2073006"/>
              <a:ext cx="946800" cy="946800"/>
            </a:xfrm>
            <a:prstGeom prst="ellipse">
              <a:avLst/>
            </a:prstGeom>
            <a:solidFill>
              <a:schemeClr val="accent1">
                <a:lumMod val="60000"/>
                <a:lumOff val="40000"/>
              </a:schemeClr>
            </a:solidFill>
            <a:ln w="2540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773" name="任意多边形: 形状 77"/>
            <p:cNvSpPr>
              <a:spLocks noEditPoints="true"/>
            </p:cNvSpPr>
            <p:nvPr/>
          </p:nvSpPr>
          <p:spPr bwMode="auto">
            <a:xfrm>
              <a:off x="1981906" y="2400115"/>
              <a:ext cx="454134" cy="287792"/>
            </a:xfrm>
            <a:custGeom>
              <a:avLst/>
              <a:gdLst>
                <a:gd name="T0" fmla="*/ 170 w 172"/>
                <a:gd name="T1" fmla="*/ 0 h 109"/>
                <a:gd name="T2" fmla="*/ 2 w 172"/>
                <a:gd name="T3" fmla="*/ 0 h 109"/>
                <a:gd name="T4" fmla="*/ 87 w 172"/>
                <a:gd name="T5" fmla="*/ 73 h 109"/>
                <a:gd name="T6" fmla="*/ 170 w 172"/>
                <a:gd name="T7" fmla="*/ 0 h 109"/>
                <a:gd name="T8" fmla="*/ 87 w 172"/>
                <a:gd name="T9" fmla="*/ 86 h 109"/>
                <a:gd name="T10" fmla="*/ 0 w 172"/>
                <a:gd name="T11" fmla="*/ 12 h 109"/>
                <a:gd name="T12" fmla="*/ 0 w 172"/>
                <a:gd name="T13" fmla="*/ 109 h 109"/>
                <a:gd name="T14" fmla="*/ 172 w 172"/>
                <a:gd name="T15" fmla="*/ 109 h 109"/>
                <a:gd name="T16" fmla="*/ 172 w 172"/>
                <a:gd name="T17" fmla="*/ 12 h 109"/>
                <a:gd name="T18" fmla="*/ 87 w 172"/>
                <a:gd name="T19" fmla="*/ 8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09">
                  <a:moveTo>
                    <a:pt x="170" y="0"/>
                  </a:moveTo>
                  <a:lnTo>
                    <a:pt x="2" y="0"/>
                  </a:lnTo>
                  <a:lnTo>
                    <a:pt x="87" y="73"/>
                  </a:lnTo>
                  <a:lnTo>
                    <a:pt x="170" y="0"/>
                  </a:lnTo>
                  <a:close/>
                  <a:moveTo>
                    <a:pt x="87" y="86"/>
                  </a:moveTo>
                  <a:lnTo>
                    <a:pt x="0" y="12"/>
                  </a:lnTo>
                  <a:lnTo>
                    <a:pt x="0" y="109"/>
                  </a:lnTo>
                  <a:lnTo>
                    <a:pt x="172" y="109"/>
                  </a:lnTo>
                  <a:lnTo>
                    <a:pt x="172" y="12"/>
                  </a:lnTo>
                  <a:lnTo>
                    <a:pt x="87" y="86"/>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nvGrpSpPr>
          <p:cNvPr id="774" name="组合 78"/>
          <p:cNvGrpSpPr/>
          <p:nvPr/>
        </p:nvGrpSpPr>
        <p:grpSpPr>
          <a:xfrm>
            <a:off x="3350410" y="2146259"/>
            <a:ext cx="968400" cy="968400"/>
            <a:chOff x="4409017" y="3933825"/>
            <a:chExt cx="546099" cy="546099"/>
          </a:xfrm>
        </p:grpSpPr>
        <p:sp>
          <p:nvSpPr>
            <p:cNvPr id="775" name="椭圆 79"/>
            <p:cNvSpPr/>
            <p:nvPr/>
          </p:nvSpPr>
          <p:spPr>
            <a:xfrm>
              <a:off x="4409017" y="3933825"/>
              <a:ext cx="546099" cy="546099"/>
            </a:xfrm>
            <a:prstGeom prst="ellipse">
              <a:avLst/>
            </a:prstGeom>
            <a:solidFill>
              <a:schemeClr val="bg1">
                <a:lumMod val="65000"/>
              </a:schemeClr>
            </a:solidFill>
            <a:ln w="2540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776" name="任意多边形: 形状 80"/>
            <p:cNvSpPr>
              <a:spLocks noEditPoints="true"/>
            </p:cNvSpPr>
            <p:nvPr/>
          </p:nvSpPr>
          <p:spPr bwMode="auto">
            <a:xfrm>
              <a:off x="4552932" y="4076681"/>
              <a:ext cx="258270" cy="260387"/>
            </a:xfrm>
            <a:custGeom>
              <a:avLst/>
              <a:gdLst>
                <a:gd name="T0" fmla="*/ 103 w 103"/>
                <a:gd name="T1" fmla="*/ 57 h 104"/>
                <a:gd name="T2" fmla="*/ 103 w 103"/>
                <a:gd name="T3" fmla="*/ 46 h 104"/>
                <a:gd name="T4" fmla="*/ 102 w 103"/>
                <a:gd name="T5" fmla="*/ 45 h 104"/>
                <a:gd name="T6" fmla="*/ 89 w 103"/>
                <a:gd name="T7" fmla="*/ 41 h 104"/>
                <a:gd name="T8" fmla="*/ 86 w 103"/>
                <a:gd name="T9" fmla="*/ 33 h 104"/>
                <a:gd name="T10" fmla="*/ 92 w 103"/>
                <a:gd name="T11" fmla="*/ 19 h 104"/>
                <a:gd name="T12" fmla="*/ 84 w 103"/>
                <a:gd name="T13" fmla="*/ 11 h 104"/>
                <a:gd name="T14" fmla="*/ 82 w 103"/>
                <a:gd name="T15" fmla="*/ 12 h 104"/>
                <a:gd name="T16" fmla="*/ 71 w 103"/>
                <a:gd name="T17" fmla="*/ 18 h 104"/>
                <a:gd name="T18" fmla="*/ 62 w 103"/>
                <a:gd name="T19" fmla="*/ 14 h 104"/>
                <a:gd name="T20" fmla="*/ 57 w 103"/>
                <a:gd name="T21" fmla="*/ 0 h 104"/>
                <a:gd name="T22" fmla="*/ 46 w 103"/>
                <a:gd name="T23" fmla="*/ 0 h 104"/>
                <a:gd name="T24" fmla="*/ 45 w 103"/>
                <a:gd name="T25" fmla="*/ 2 h 104"/>
                <a:gd name="T26" fmla="*/ 41 w 103"/>
                <a:gd name="T27" fmla="*/ 14 h 104"/>
                <a:gd name="T28" fmla="*/ 33 w 103"/>
                <a:gd name="T29" fmla="*/ 18 h 104"/>
                <a:gd name="T30" fmla="*/ 19 w 103"/>
                <a:gd name="T31" fmla="*/ 11 h 104"/>
                <a:gd name="T32" fmla="*/ 11 w 103"/>
                <a:gd name="T33" fmla="*/ 20 h 104"/>
                <a:gd name="T34" fmla="*/ 12 w 103"/>
                <a:gd name="T35" fmla="*/ 21 h 104"/>
                <a:gd name="T36" fmla="*/ 18 w 103"/>
                <a:gd name="T37" fmla="*/ 33 h 104"/>
                <a:gd name="T38" fmla="*/ 14 w 103"/>
                <a:gd name="T39" fmla="*/ 41 h 104"/>
                <a:gd name="T40" fmla="*/ 0 w 103"/>
                <a:gd name="T41" fmla="*/ 46 h 104"/>
                <a:gd name="T42" fmla="*/ 0 w 103"/>
                <a:gd name="T43" fmla="*/ 58 h 104"/>
                <a:gd name="T44" fmla="*/ 2 w 103"/>
                <a:gd name="T45" fmla="*/ 58 h 104"/>
                <a:gd name="T46" fmla="*/ 14 w 103"/>
                <a:gd name="T47" fmla="*/ 63 h 104"/>
                <a:gd name="T48" fmla="*/ 18 w 103"/>
                <a:gd name="T49" fmla="*/ 71 h 104"/>
                <a:gd name="T50" fmla="*/ 11 w 103"/>
                <a:gd name="T51" fmla="*/ 84 h 104"/>
                <a:gd name="T52" fmla="*/ 19 w 103"/>
                <a:gd name="T53" fmla="*/ 93 h 104"/>
                <a:gd name="T54" fmla="*/ 21 w 103"/>
                <a:gd name="T55" fmla="*/ 92 h 104"/>
                <a:gd name="T56" fmla="*/ 33 w 103"/>
                <a:gd name="T57" fmla="*/ 86 h 104"/>
                <a:gd name="T58" fmla="*/ 41 w 103"/>
                <a:gd name="T59" fmla="*/ 89 h 104"/>
                <a:gd name="T60" fmla="*/ 46 w 103"/>
                <a:gd name="T61" fmla="*/ 104 h 104"/>
                <a:gd name="T62" fmla="*/ 58 w 103"/>
                <a:gd name="T63" fmla="*/ 104 h 104"/>
                <a:gd name="T64" fmla="*/ 58 w 103"/>
                <a:gd name="T65" fmla="*/ 102 h 104"/>
                <a:gd name="T66" fmla="*/ 63 w 103"/>
                <a:gd name="T67" fmla="*/ 89 h 104"/>
                <a:gd name="T68" fmla="*/ 71 w 103"/>
                <a:gd name="T69" fmla="*/ 86 h 104"/>
                <a:gd name="T70" fmla="*/ 84 w 103"/>
                <a:gd name="T71" fmla="*/ 92 h 104"/>
                <a:gd name="T72" fmla="*/ 93 w 103"/>
                <a:gd name="T73" fmla="*/ 84 h 104"/>
                <a:gd name="T74" fmla="*/ 92 w 103"/>
                <a:gd name="T75" fmla="*/ 82 h 104"/>
                <a:gd name="T76" fmla="*/ 86 w 103"/>
                <a:gd name="T77" fmla="*/ 71 h 104"/>
                <a:gd name="T78" fmla="*/ 89 w 103"/>
                <a:gd name="T79" fmla="*/ 63 h 104"/>
                <a:gd name="T80" fmla="*/ 103 w 103"/>
                <a:gd name="T81" fmla="*/ 57 h 104"/>
                <a:gd name="T82" fmla="*/ 52 w 103"/>
                <a:gd name="T83" fmla="*/ 68 h 104"/>
                <a:gd name="T84" fmla="*/ 35 w 103"/>
                <a:gd name="T85" fmla="*/ 52 h 104"/>
                <a:gd name="T86" fmla="*/ 52 w 103"/>
                <a:gd name="T87" fmla="*/ 35 h 104"/>
                <a:gd name="T88" fmla="*/ 68 w 103"/>
                <a:gd name="T89" fmla="*/ 52 h 104"/>
                <a:gd name="T90" fmla="*/ 52 w 103"/>
                <a:gd name="T91"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4">
                  <a:moveTo>
                    <a:pt x="103" y="57"/>
                  </a:moveTo>
                  <a:cubicBezTo>
                    <a:pt x="103" y="46"/>
                    <a:pt x="103" y="46"/>
                    <a:pt x="103" y="46"/>
                  </a:cubicBezTo>
                  <a:cubicBezTo>
                    <a:pt x="102" y="45"/>
                    <a:pt x="102" y="45"/>
                    <a:pt x="102" y="45"/>
                  </a:cubicBezTo>
                  <a:cubicBezTo>
                    <a:pt x="89" y="41"/>
                    <a:pt x="89" y="41"/>
                    <a:pt x="89" y="41"/>
                  </a:cubicBezTo>
                  <a:cubicBezTo>
                    <a:pt x="86" y="33"/>
                    <a:pt x="86" y="33"/>
                    <a:pt x="86" y="33"/>
                  </a:cubicBezTo>
                  <a:cubicBezTo>
                    <a:pt x="92" y="19"/>
                    <a:pt x="92" y="19"/>
                    <a:pt x="92" y="19"/>
                  </a:cubicBezTo>
                  <a:cubicBezTo>
                    <a:pt x="84" y="11"/>
                    <a:pt x="84" y="11"/>
                    <a:pt x="84" y="11"/>
                  </a:cubicBezTo>
                  <a:cubicBezTo>
                    <a:pt x="82" y="12"/>
                    <a:pt x="82" y="12"/>
                    <a:pt x="82" y="12"/>
                  </a:cubicBezTo>
                  <a:cubicBezTo>
                    <a:pt x="71" y="18"/>
                    <a:pt x="71" y="18"/>
                    <a:pt x="71" y="18"/>
                  </a:cubicBezTo>
                  <a:cubicBezTo>
                    <a:pt x="62" y="14"/>
                    <a:pt x="62" y="14"/>
                    <a:pt x="62" y="14"/>
                  </a:cubicBezTo>
                  <a:cubicBezTo>
                    <a:pt x="57" y="0"/>
                    <a:pt x="57" y="0"/>
                    <a:pt x="57" y="0"/>
                  </a:cubicBezTo>
                  <a:cubicBezTo>
                    <a:pt x="46" y="0"/>
                    <a:pt x="46" y="0"/>
                    <a:pt x="46" y="0"/>
                  </a:cubicBezTo>
                  <a:cubicBezTo>
                    <a:pt x="45" y="2"/>
                    <a:pt x="45" y="2"/>
                    <a:pt x="45" y="2"/>
                  </a:cubicBezTo>
                  <a:cubicBezTo>
                    <a:pt x="41" y="14"/>
                    <a:pt x="41" y="14"/>
                    <a:pt x="41" y="14"/>
                  </a:cubicBezTo>
                  <a:cubicBezTo>
                    <a:pt x="33" y="18"/>
                    <a:pt x="33" y="18"/>
                    <a:pt x="33" y="18"/>
                  </a:cubicBezTo>
                  <a:cubicBezTo>
                    <a:pt x="19" y="11"/>
                    <a:pt x="19" y="11"/>
                    <a:pt x="19" y="11"/>
                  </a:cubicBezTo>
                  <a:cubicBezTo>
                    <a:pt x="11" y="20"/>
                    <a:pt x="11" y="20"/>
                    <a:pt x="11" y="20"/>
                  </a:cubicBezTo>
                  <a:cubicBezTo>
                    <a:pt x="12" y="21"/>
                    <a:pt x="12" y="21"/>
                    <a:pt x="12" y="21"/>
                  </a:cubicBezTo>
                  <a:cubicBezTo>
                    <a:pt x="18" y="33"/>
                    <a:pt x="18" y="33"/>
                    <a:pt x="18" y="33"/>
                  </a:cubicBezTo>
                  <a:cubicBezTo>
                    <a:pt x="14" y="41"/>
                    <a:pt x="14" y="41"/>
                    <a:pt x="14" y="41"/>
                  </a:cubicBezTo>
                  <a:cubicBezTo>
                    <a:pt x="0" y="46"/>
                    <a:pt x="0" y="46"/>
                    <a:pt x="0" y="46"/>
                  </a:cubicBezTo>
                  <a:cubicBezTo>
                    <a:pt x="0" y="58"/>
                    <a:pt x="0" y="58"/>
                    <a:pt x="0" y="58"/>
                  </a:cubicBezTo>
                  <a:cubicBezTo>
                    <a:pt x="2" y="58"/>
                    <a:pt x="2" y="58"/>
                    <a:pt x="2" y="58"/>
                  </a:cubicBezTo>
                  <a:cubicBezTo>
                    <a:pt x="14" y="63"/>
                    <a:pt x="14" y="63"/>
                    <a:pt x="14" y="63"/>
                  </a:cubicBezTo>
                  <a:cubicBezTo>
                    <a:pt x="18" y="71"/>
                    <a:pt x="18" y="71"/>
                    <a:pt x="18" y="71"/>
                  </a:cubicBezTo>
                  <a:cubicBezTo>
                    <a:pt x="11" y="84"/>
                    <a:pt x="11" y="84"/>
                    <a:pt x="11" y="84"/>
                  </a:cubicBezTo>
                  <a:cubicBezTo>
                    <a:pt x="19" y="93"/>
                    <a:pt x="19" y="93"/>
                    <a:pt x="19" y="93"/>
                  </a:cubicBezTo>
                  <a:cubicBezTo>
                    <a:pt x="21" y="92"/>
                    <a:pt x="21" y="92"/>
                    <a:pt x="21" y="92"/>
                  </a:cubicBezTo>
                  <a:cubicBezTo>
                    <a:pt x="33" y="86"/>
                    <a:pt x="33" y="86"/>
                    <a:pt x="33" y="86"/>
                  </a:cubicBezTo>
                  <a:cubicBezTo>
                    <a:pt x="41" y="89"/>
                    <a:pt x="41" y="89"/>
                    <a:pt x="41" y="89"/>
                  </a:cubicBezTo>
                  <a:cubicBezTo>
                    <a:pt x="46" y="104"/>
                    <a:pt x="46" y="104"/>
                    <a:pt x="46" y="104"/>
                  </a:cubicBezTo>
                  <a:cubicBezTo>
                    <a:pt x="58" y="104"/>
                    <a:pt x="58" y="104"/>
                    <a:pt x="58" y="104"/>
                  </a:cubicBezTo>
                  <a:cubicBezTo>
                    <a:pt x="58" y="102"/>
                    <a:pt x="58" y="102"/>
                    <a:pt x="58" y="102"/>
                  </a:cubicBezTo>
                  <a:cubicBezTo>
                    <a:pt x="63" y="89"/>
                    <a:pt x="63" y="89"/>
                    <a:pt x="63" y="89"/>
                  </a:cubicBezTo>
                  <a:cubicBezTo>
                    <a:pt x="71" y="86"/>
                    <a:pt x="71" y="86"/>
                    <a:pt x="71" y="86"/>
                  </a:cubicBezTo>
                  <a:cubicBezTo>
                    <a:pt x="84" y="92"/>
                    <a:pt x="84" y="92"/>
                    <a:pt x="84" y="92"/>
                  </a:cubicBezTo>
                  <a:cubicBezTo>
                    <a:pt x="93" y="84"/>
                    <a:pt x="93" y="84"/>
                    <a:pt x="93" y="84"/>
                  </a:cubicBezTo>
                  <a:cubicBezTo>
                    <a:pt x="92" y="82"/>
                    <a:pt x="92" y="82"/>
                    <a:pt x="92" y="82"/>
                  </a:cubicBezTo>
                  <a:cubicBezTo>
                    <a:pt x="86" y="71"/>
                    <a:pt x="86" y="71"/>
                    <a:pt x="86" y="71"/>
                  </a:cubicBezTo>
                  <a:cubicBezTo>
                    <a:pt x="89" y="63"/>
                    <a:pt x="89" y="63"/>
                    <a:pt x="89" y="63"/>
                  </a:cubicBezTo>
                  <a:lnTo>
                    <a:pt x="103" y="57"/>
                  </a:lnTo>
                  <a:close/>
                  <a:moveTo>
                    <a:pt x="52" y="68"/>
                  </a:moveTo>
                  <a:cubicBezTo>
                    <a:pt x="43" y="68"/>
                    <a:pt x="35" y="61"/>
                    <a:pt x="35" y="52"/>
                  </a:cubicBezTo>
                  <a:cubicBezTo>
                    <a:pt x="35" y="43"/>
                    <a:pt x="43" y="35"/>
                    <a:pt x="52" y="35"/>
                  </a:cubicBezTo>
                  <a:cubicBezTo>
                    <a:pt x="61" y="35"/>
                    <a:pt x="68" y="43"/>
                    <a:pt x="68" y="52"/>
                  </a:cubicBezTo>
                  <a:cubicBezTo>
                    <a:pt x="68" y="61"/>
                    <a:pt x="61" y="68"/>
                    <a:pt x="52" y="68"/>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dirty="false"/>
            </a:p>
          </p:txBody>
        </p:sp>
      </p:grpSp>
      <p:grpSp>
        <p:nvGrpSpPr>
          <p:cNvPr id="777" name="组合 81"/>
          <p:cNvGrpSpPr/>
          <p:nvPr/>
        </p:nvGrpSpPr>
        <p:grpSpPr>
          <a:xfrm>
            <a:off x="5136091" y="3738870"/>
            <a:ext cx="968400" cy="968400"/>
            <a:chOff x="7224183" y="1221999"/>
            <a:chExt cx="546099" cy="546099"/>
          </a:xfrm>
        </p:grpSpPr>
        <p:sp>
          <p:nvSpPr>
            <p:cNvPr id="778" name="椭圆 82"/>
            <p:cNvSpPr/>
            <p:nvPr/>
          </p:nvSpPr>
          <p:spPr>
            <a:xfrm>
              <a:off x="7224183" y="1221999"/>
              <a:ext cx="546099" cy="546099"/>
            </a:xfrm>
            <a:prstGeom prst="ellipse">
              <a:avLst/>
            </a:prstGeom>
            <a:solidFill>
              <a:schemeClr val="accent1">
                <a:lumMod val="75000"/>
              </a:schemeClr>
            </a:solidFill>
            <a:ln w="2540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779" name="任意多边形: 形状 83"/>
            <p:cNvSpPr>
              <a:spLocks noEditPoints="true"/>
            </p:cNvSpPr>
            <p:nvPr/>
          </p:nvSpPr>
          <p:spPr bwMode="auto">
            <a:xfrm>
              <a:off x="7372997" y="1370813"/>
              <a:ext cx="248471" cy="248471"/>
            </a:xfrm>
            <a:custGeom>
              <a:avLst/>
              <a:gdLst>
                <a:gd name="T0" fmla="*/ 19 w 88"/>
                <a:gd name="T1" fmla="*/ 59 h 88"/>
                <a:gd name="T2" fmla="*/ 0 w 88"/>
                <a:gd name="T3" fmla="*/ 88 h 88"/>
                <a:gd name="T4" fmla="*/ 29 w 88"/>
                <a:gd name="T5" fmla="*/ 69 h 88"/>
                <a:gd name="T6" fmla="*/ 23 w 88"/>
                <a:gd name="T7" fmla="*/ 64 h 88"/>
                <a:gd name="T8" fmla="*/ 19 w 88"/>
                <a:gd name="T9" fmla="*/ 59 h 88"/>
                <a:gd name="T10" fmla="*/ 76 w 88"/>
                <a:gd name="T11" fmla="*/ 12 h 88"/>
                <a:gd name="T12" fmla="*/ 55 w 88"/>
                <a:gd name="T13" fmla="*/ 3 h 88"/>
                <a:gd name="T14" fmla="*/ 53 w 88"/>
                <a:gd name="T15" fmla="*/ 8 h 88"/>
                <a:gd name="T16" fmla="*/ 52 w 88"/>
                <a:gd name="T17" fmla="*/ 13 h 88"/>
                <a:gd name="T18" fmla="*/ 38 w 88"/>
                <a:gd name="T19" fmla="*/ 27 h 88"/>
                <a:gd name="T20" fmla="*/ 27 w 88"/>
                <a:gd name="T21" fmla="*/ 28 h 88"/>
                <a:gd name="T22" fmla="*/ 16 w 88"/>
                <a:gd name="T23" fmla="*/ 30 h 88"/>
                <a:gd name="T24" fmla="*/ 28 w 88"/>
                <a:gd name="T25" fmla="*/ 60 h 88"/>
                <a:gd name="T26" fmla="*/ 58 w 88"/>
                <a:gd name="T27" fmla="*/ 71 h 88"/>
                <a:gd name="T28" fmla="*/ 60 w 88"/>
                <a:gd name="T29" fmla="*/ 62 h 88"/>
                <a:gd name="T30" fmla="*/ 60 w 88"/>
                <a:gd name="T31" fmla="*/ 62 h 88"/>
                <a:gd name="T32" fmla="*/ 61 w 88"/>
                <a:gd name="T33" fmla="*/ 49 h 88"/>
                <a:gd name="T34" fmla="*/ 74 w 88"/>
                <a:gd name="T35" fmla="*/ 36 h 88"/>
                <a:gd name="T36" fmla="*/ 80 w 88"/>
                <a:gd name="T37" fmla="*/ 35 h 88"/>
                <a:gd name="T38" fmla="*/ 85 w 88"/>
                <a:gd name="T39" fmla="*/ 33 h 88"/>
                <a:gd name="T40" fmla="*/ 76 w 88"/>
                <a:gd name="T41" fmla="*/ 1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88">
                  <a:moveTo>
                    <a:pt x="19" y="59"/>
                  </a:moveTo>
                  <a:cubicBezTo>
                    <a:pt x="0" y="88"/>
                    <a:pt x="0" y="88"/>
                    <a:pt x="0" y="88"/>
                  </a:cubicBezTo>
                  <a:cubicBezTo>
                    <a:pt x="29" y="69"/>
                    <a:pt x="29" y="69"/>
                    <a:pt x="29" y="69"/>
                  </a:cubicBezTo>
                  <a:cubicBezTo>
                    <a:pt x="27" y="67"/>
                    <a:pt x="25" y="66"/>
                    <a:pt x="23" y="64"/>
                  </a:cubicBezTo>
                  <a:cubicBezTo>
                    <a:pt x="22" y="62"/>
                    <a:pt x="20" y="61"/>
                    <a:pt x="19" y="59"/>
                  </a:cubicBezTo>
                  <a:close/>
                  <a:moveTo>
                    <a:pt x="76" y="12"/>
                  </a:moveTo>
                  <a:cubicBezTo>
                    <a:pt x="68" y="3"/>
                    <a:pt x="58" y="0"/>
                    <a:pt x="55" y="3"/>
                  </a:cubicBezTo>
                  <a:cubicBezTo>
                    <a:pt x="53" y="4"/>
                    <a:pt x="53" y="6"/>
                    <a:pt x="53" y="8"/>
                  </a:cubicBezTo>
                  <a:cubicBezTo>
                    <a:pt x="53" y="10"/>
                    <a:pt x="53" y="11"/>
                    <a:pt x="52" y="13"/>
                  </a:cubicBezTo>
                  <a:cubicBezTo>
                    <a:pt x="38" y="27"/>
                    <a:pt x="38" y="27"/>
                    <a:pt x="38" y="27"/>
                  </a:cubicBezTo>
                  <a:cubicBezTo>
                    <a:pt x="34" y="28"/>
                    <a:pt x="30" y="29"/>
                    <a:pt x="27" y="28"/>
                  </a:cubicBezTo>
                  <a:cubicBezTo>
                    <a:pt x="22" y="27"/>
                    <a:pt x="18" y="27"/>
                    <a:pt x="16" y="30"/>
                  </a:cubicBezTo>
                  <a:cubicBezTo>
                    <a:pt x="11" y="35"/>
                    <a:pt x="16" y="48"/>
                    <a:pt x="28" y="60"/>
                  </a:cubicBezTo>
                  <a:cubicBezTo>
                    <a:pt x="39" y="72"/>
                    <a:pt x="53" y="77"/>
                    <a:pt x="58" y="71"/>
                  </a:cubicBezTo>
                  <a:cubicBezTo>
                    <a:pt x="60" y="69"/>
                    <a:pt x="60" y="66"/>
                    <a:pt x="60" y="62"/>
                  </a:cubicBezTo>
                  <a:cubicBezTo>
                    <a:pt x="60" y="62"/>
                    <a:pt x="60" y="62"/>
                    <a:pt x="60" y="62"/>
                  </a:cubicBezTo>
                  <a:cubicBezTo>
                    <a:pt x="60" y="62"/>
                    <a:pt x="59" y="56"/>
                    <a:pt x="61" y="49"/>
                  </a:cubicBezTo>
                  <a:cubicBezTo>
                    <a:pt x="74" y="36"/>
                    <a:pt x="74" y="36"/>
                    <a:pt x="74" y="36"/>
                  </a:cubicBezTo>
                  <a:cubicBezTo>
                    <a:pt x="76" y="35"/>
                    <a:pt x="78" y="35"/>
                    <a:pt x="80" y="35"/>
                  </a:cubicBezTo>
                  <a:cubicBezTo>
                    <a:pt x="82" y="35"/>
                    <a:pt x="83" y="35"/>
                    <a:pt x="85" y="33"/>
                  </a:cubicBezTo>
                  <a:cubicBezTo>
                    <a:pt x="88" y="30"/>
                    <a:pt x="85" y="20"/>
                    <a:pt x="76" y="12"/>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nvGrpSpPr>
          <p:cNvPr id="780" name="组合 84"/>
          <p:cNvGrpSpPr/>
          <p:nvPr/>
        </p:nvGrpSpPr>
        <p:grpSpPr>
          <a:xfrm>
            <a:off x="6925871" y="2146259"/>
            <a:ext cx="968400" cy="968400"/>
            <a:chOff x="10054680" y="3933825"/>
            <a:chExt cx="546099" cy="546099"/>
          </a:xfrm>
        </p:grpSpPr>
        <p:sp>
          <p:nvSpPr>
            <p:cNvPr id="781" name="椭圆 85"/>
            <p:cNvSpPr/>
            <p:nvPr/>
          </p:nvSpPr>
          <p:spPr>
            <a:xfrm>
              <a:off x="10054680" y="3933825"/>
              <a:ext cx="546099" cy="546099"/>
            </a:xfrm>
            <a:prstGeom prst="ellipse">
              <a:avLst/>
            </a:prstGeom>
            <a:solidFill>
              <a:schemeClr val="bg1">
                <a:lumMod val="65000"/>
              </a:schemeClr>
            </a:solidFill>
            <a:ln w="2540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782" name="任意多边形: 形状 86"/>
            <p:cNvSpPr/>
            <p:nvPr/>
          </p:nvSpPr>
          <p:spPr bwMode="auto">
            <a:xfrm>
              <a:off x="10183327" y="4112953"/>
              <a:ext cx="288806" cy="187842"/>
            </a:xfrm>
            <a:custGeom>
              <a:avLst/>
              <a:gdLst>
                <a:gd name="T0" fmla="*/ 96 w 104"/>
                <a:gd name="T1" fmla="*/ 24 h 66"/>
                <a:gd name="T2" fmla="*/ 96 w 104"/>
                <a:gd name="T3" fmla="*/ 24 h 66"/>
                <a:gd name="T4" fmla="*/ 87 w 104"/>
                <a:gd name="T5" fmla="*/ 25 h 66"/>
                <a:gd name="T6" fmla="*/ 87 w 104"/>
                <a:gd name="T7" fmla="*/ 0 h 66"/>
                <a:gd name="T8" fmla="*/ 64 w 104"/>
                <a:gd name="T9" fmla="*/ 0 h 66"/>
                <a:gd name="T10" fmla="*/ 65 w 104"/>
                <a:gd name="T11" fmla="*/ 11 h 66"/>
                <a:gd name="T12" fmla="*/ 65 w 104"/>
                <a:gd name="T13" fmla="*/ 11 h 66"/>
                <a:gd name="T14" fmla="*/ 55 w 104"/>
                <a:gd name="T15" fmla="*/ 21 h 66"/>
                <a:gd name="T16" fmla="*/ 45 w 104"/>
                <a:gd name="T17" fmla="*/ 11 h 66"/>
                <a:gd name="T18" fmla="*/ 45 w 104"/>
                <a:gd name="T19" fmla="*/ 11 h 66"/>
                <a:gd name="T20" fmla="*/ 46 w 104"/>
                <a:gd name="T21" fmla="*/ 0 h 66"/>
                <a:gd name="T22" fmla="*/ 21 w 104"/>
                <a:gd name="T23" fmla="*/ 0 h 66"/>
                <a:gd name="T24" fmla="*/ 21 w 104"/>
                <a:gd name="T25" fmla="*/ 23 h 66"/>
                <a:gd name="T26" fmla="*/ 10 w 104"/>
                <a:gd name="T27" fmla="*/ 22 h 66"/>
                <a:gd name="T28" fmla="*/ 10 w 104"/>
                <a:gd name="T29" fmla="*/ 22 h 66"/>
                <a:gd name="T30" fmla="*/ 0 w 104"/>
                <a:gd name="T31" fmla="*/ 32 h 66"/>
                <a:gd name="T32" fmla="*/ 10 w 104"/>
                <a:gd name="T33" fmla="*/ 42 h 66"/>
                <a:gd name="T34" fmla="*/ 10 w 104"/>
                <a:gd name="T35" fmla="*/ 42 h 66"/>
                <a:gd name="T36" fmla="*/ 21 w 104"/>
                <a:gd name="T37" fmla="*/ 41 h 66"/>
                <a:gd name="T38" fmla="*/ 21 w 104"/>
                <a:gd name="T39" fmla="*/ 66 h 66"/>
                <a:gd name="T40" fmla="*/ 47 w 104"/>
                <a:gd name="T41" fmla="*/ 66 h 66"/>
                <a:gd name="T42" fmla="*/ 47 w 104"/>
                <a:gd name="T43" fmla="*/ 57 h 66"/>
                <a:gd name="T44" fmla="*/ 47 w 104"/>
                <a:gd name="T45" fmla="*/ 57 h 66"/>
                <a:gd name="T46" fmla="*/ 55 w 104"/>
                <a:gd name="T47" fmla="*/ 49 h 66"/>
                <a:gd name="T48" fmla="*/ 63 w 104"/>
                <a:gd name="T49" fmla="*/ 57 h 66"/>
                <a:gd name="T50" fmla="*/ 63 w 104"/>
                <a:gd name="T51" fmla="*/ 57 h 66"/>
                <a:gd name="T52" fmla="*/ 62 w 104"/>
                <a:gd name="T53" fmla="*/ 66 h 66"/>
                <a:gd name="T54" fmla="*/ 87 w 104"/>
                <a:gd name="T55" fmla="*/ 66 h 66"/>
                <a:gd name="T56" fmla="*/ 87 w 104"/>
                <a:gd name="T57" fmla="*/ 39 h 66"/>
                <a:gd name="T58" fmla="*/ 96 w 104"/>
                <a:gd name="T59" fmla="*/ 40 h 66"/>
                <a:gd name="T60" fmla="*/ 96 w 104"/>
                <a:gd name="T61" fmla="*/ 40 h 66"/>
                <a:gd name="T62" fmla="*/ 104 w 104"/>
                <a:gd name="T63" fmla="*/ 32 h 66"/>
                <a:gd name="T64" fmla="*/ 96 w 104"/>
                <a:gd name="T65"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 h="66">
                  <a:moveTo>
                    <a:pt x="96" y="24"/>
                  </a:moveTo>
                  <a:cubicBezTo>
                    <a:pt x="96" y="24"/>
                    <a:pt x="96" y="24"/>
                    <a:pt x="96" y="24"/>
                  </a:cubicBezTo>
                  <a:cubicBezTo>
                    <a:pt x="92" y="24"/>
                    <a:pt x="87" y="29"/>
                    <a:pt x="87" y="25"/>
                  </a:cubicBezTo>
                  <a:cubicBezTo>
                    <a:pt x="87" y="0"/>
                    <a:pt x="87" y="0"/>
                    <a:pt x="87" y="0"/>
                  </a:cubicBezTo>
                  <a:cubicBezTo>
                    <a:pt x="64" y="0"/>
                    <a:pt x="64" y="0"/>
                    <a:pt x="64" y="0"/>
                  </a:cubicBezTo>
                  <a:cubicBezTo>
                    <a:pt x="58" y="0"/>
                    <a:pt x="65" y="6"/>
                    <a:pt x="65" y="11"/>
                  </a:cubicBezTo>
                  <a:cubicBezTo>
                    <a:pt x="65" y="11"/>
                    <a:pt x="65" y="11"/>
                    <a:pt x="65" y="11"/>
                  </a:cubicBezTo>
                  <a:cubicBezTo>
                    <a:pt x="65" y="17"/>
                    <a:pt x="60" y="21"/>
                    <a:pt x="55" y="21"/>
                  </a:cubicBezTo>
                  <a:cubicBezTo>
                    <a:pt x="49" y="21"/>
                    <a:pt x="45" y="17"/>
                    <a:pt x="45" y="11"/>
                  </a:cubicBezTo>
                  <a:cubicBezTo>
                    <a:pt x="45" y="11"/>
                    <a:pt x="45" y="11"/>
                    <a:pt x="45" y="11"/>
                  </a:cubicBezTo>
                  <a:cubicBezTo>
                    <a:pt x="45" y="6"/>
                    <a:pt x="52" y="0"/>
                    <a:pt x="46" y="0"/>
                  </a:cubicBezTo>
                  <a:cubicBezTo>
                    <a:pt x="21" y="0"/>
                    <a:pt x="21" y="0"/>
                    <a:pt x="21" y="0"/>
                  </a:cubicBezTo>
                  <a:cubicBezTo>
                    <a:pt x="21" y="23"/>
                    <a:pt x="21" y="23"/>
                    <a:pt x="21" y="23"/>
                  </a:cubicBezTo>
                  <a:cubicBezTo>
                    <a:pt x="21" y="29"/>
                    <a:pt x="15" y="22"/>
                    <a:pt x="10" y="22"/>
                  </a:cubicBezTo>
                  <a:cubicBezTo>
                    <a:pt x="10" y="22"/>
                    <a:pt x="10" y="22"/>
                    <a:pt x="10" y="22"/>
                  </a:cubicBezTo>
                  <a:cubicBezTo>
                    <a:pt x="4" y="22"/>
                    <a:pt x="0" y="27"/>
                    <a:pt x="0" y="32"/>
                  </a:cubicBezTo>
                  <a:cubicBezTo>
                    <a:pt x="0" y="38"/>
                    <a:pt x="4" y="42"/>
                    <a:pt x="10" y="42"/>
                  </a:cubicBezTo>
                  <a:cubicBezTo>
                    <a:pt x="10" y="42"/>
                    <a:pt x="10" y="42"/>
                    <a:pt x="10" y="42"/>
                  </a:cubicBezTo>
                  <a:cubicBezTo>
                    <a:pt x="15" y="42"/>
                    <a:pt x="21" y="36"/>
                    <a:pt x="21" y="41"/>
                  </a:cubicBezTo>
                  <a:cubicBezTo>
                    <a:pt x="21" y="66"/>
                    <a:pt x="21" y="66"/>
                    <a:pt x="21" y="66"/>
                  </a:cubicBezTo>
                  <a:cubicBezTo>
                    <a:pt x="47" y="66"/>
                    <a:pt x="47" y="66"/>
                    <a:pt x="47" y="66"/>
                  </a:cubicBezTo>
                  <a:cubicBezTo>
                    <a:pt x="52" y="66"/>
                    <a:pt x="47" y="62"/>
                    <a:pt x="47" y="57"/>
                  </a:cubicBezTo>
                  <a:cubicBezTo>
                    <a:pt x="47" y="57"/>
                    <a:pt x="47" y="57"/>
                    <a:pt x="47" y="57"/>
                  </a:cubicBezTo>
                  <a:cubicBezTo>
                    <a:pt x="47" y="52"/>
                    <a:pt x="50" y="49"/>
                    <a:pt x="55" y="49"/>
                  </a:cubicBezTo>
                  <a:cubicBezTo>
                    <a:pt x="59" y="49"/>
                    <a:pt x="63" y="52"/>
                    <a:pt x="63" y="57"/>
                  </a:cubicBezTo>
                  <a:cubicBezTo>
                    <a:pt x="63" y="57"/>
                    <a:pt x="63" y="57"/>
                    <a:pt x="63" y="57"/>
                  </a:cubicBezTo>
                  <a:cubicBezTo>
                    <a:pt x="63" y="62"/>
                    <a:pt x="57" y="66"/>
                    <a:pt x="62" y="66"/>
                  </a:cubicBezTo>
                  <a:cubicBezTo>
                    <a:pt x="87" y="66"/>
                    <a:pt x="87" y="66"/>
                    <a:pt x="87" y="66"/>
                  </a:cubicBezTo>
                  <a:cubicBezTo>
                    <a:pt x="87" y="39"/>
                    <a:pt x="87" y="39"/>
                    <a:pt x="87" y="39"/>
                  </a:cubicBezTo>
                  <a:cubicBezTo>
                    <a:pt x="87" y="35"/>
                    <a:pt x="92" y="40"/>
                    <a:pt x="96" y="40"/>
                  </a:cubicBezTo>
                  <a:cubicBezTo>
                    <a:pt x="96" y="40"/>
                    <a:pt x="96" y="40"/>
                    <a:pt x="96" y="40"/>
                  </a:cubicBezTo>
                  <a:cubicBezTo>
                    <a:pt x="101" y="40"/>
                    <a:pt x="104" y="37"/>
                    <a:pt x="104" y="32"/>
                  </a:cubicBezTo>
                  <a:cubicBezTo>
                    <a:pt x="104" y="27"/>
                    <a:pt x="101" y="24"/>
                    <a:pt x="96" y="24"/>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nvGrpSpPr>
          <p:cNvPr id="783" name="组合 3"/>
          <p:cNvGrpSpPr/>
          <p:nvPr/>
        </p:nvGrpSpPr>
        <p:grpSpPr>
          <a:xfrm>
            <a:off x="8711247" y="3743871"/>
            <a:ext cx="968400" cy="968400"/>
            <a:chOff x="8711247" y="3743871"/>
            <a:chExt cx="968400" cy="968400"/>
          </a:xfrm>
        </p:grpSpPr>
        <p:sp>
          <p:nvSpPr>
            <p:cNvPr id="784" name="椭圆 88"/>
            <p:cNvSpPr/>
            <p:nvPr/>
          </p:nvSpPr>
          <p:spPr>
            <a:xfrm>
              <a:off x="8711247" y="3743871"/>
              <a:ext cx="968400" cy="968400"/>
            </a:xfrm>
            <a:prstGeom prst="ellipse">
              <a:avLst/>
            </a:prstGeom>
            <a:solidFill>
              <a:schemeClr val="accent1"/>
            </a:solidFill>
            <a:ln w="2540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785" name="任意多边形: 形状 91"/>
            <p:cNvSpPr>
              <a:spLocks noEditPoints="true"/>
            </p:cNvSpPr>
            <p:nvPr/>
          </p:nvSpPr>
          <p:spPr bwMode="auto">
            <a:xfrm>
              <a:off x="8969562" y="4036520"/>
              <a:ext cx="451770" cy="383102"/>
            </a:xfrm>
            <a:custGeom>
              <a:avLst/>
              <a:gdLst>
                <a:gd name="T0" fmla="*/ 65 w 105"/>
                <a:gd name="T1" fmla="*/ 48 h 89"/>
                <a:gd name="T2" fmla="*/ 65 w 105"/>
                <a:gd name="T3" fmla="*/ 62 h 89"/>
                <a:gd name="T4" fmla="*/ 41 w 105"/>
                <a:gd name="T5" fmla="*/ 62 h 89"/>
                <a:gd name="T6" fmla="*/ 41 w 105"/>
                <a:gd name="T7" fmla="*/ 48 h 89"/>
                <a:gd name="T8" fmla="*/ 0 w 105"/>
                <a:gd name="T9" fmla="*/ 48 h 89"/>
                <a:gd name="T10" fmla="*/ 0 w 105"/>
                <a:gd name="T11" fmla="*/ 89 h 89"/>
                <a:gd name="T12" fmla="*/ 105 w 105"/>
                <a:gd name="T13" fmla="*/ 89 h 89"/>
                <a:gd name="T14" fmla="*/ 105 w 105"/>
                <a:gd name="T15" fmla="*/ 48 h 89"/>
                <a:gd name="T16" fmla="*/ 65 w 105"/>
                <a:gd name="T17" fmla="*/ 48 h 89"/>
                <a:gd name="T18" fmla="*/ 41 w 105"/>
                <a:gd name="T19" fmla="*/ 32 h 89"/>
                <a:gd name="T20" fmla="*/ 65 w 105"/>
                <a:gd name="T21" fmla="*/ 32 h 89"/>
                <a:gd name="T22" fmla="*/ 65 w 105"/>
                <a:gd name="T23" fmla="*/ 42 h 89"/>
                <a:gd name="T24" fmla="*/ 105 w 105"/>
                <a:gd name="T25" fmla="*/ 42 h 89"/>
                <a:gd name="T26" fmla="*/ 105 w 105"/>
                <a:gd name="T27" fmla="*/ 23 h 89"/>
                <a:gd name="T28" fmla="*/ 100 w 105"/>
                <a:gd name="T29" fmla="*/ 17 h 89"/>
                <a:gd name="T30" fmla="*/ 81 w 105"/>
                <a:gd name="T31" fmla="*/ 17 h 89"/>
                <a:gd name="T32" fmla="*/ 81 w 105"/>
                <a:gd name="T33" fmla="*/ 11 h 89"/>
                <a:gd name="T34" fmla="*/ 70 w 105"/>
                <a:gd name="T35" fmla="*/ 0 h 89"/>
                <a:gd name="T36" fmla="*/ 35 w 105"/>
                <a:gd name="T37" fmla="*/ 0 h 89"/>
                <a:gd name="T38" fmla="*/ 24 w 105"/>
                <a:gd name="T39" fmla="*/ 11 h 89"/>
                <a:gd name="T40" fmla="*/ 24 w 105"/>
                <a:gd name="T41" fmla="*/ 17 h 89"/>
                <a:gd name="T42" fmla="*/ 5 w 105"/>
                <a:gd name="T43" fmla="*/ 17 h 89"/>
                <a:gd name="T44" fmla="*/ 0 w 105"/>
                <a:gd name="T45" fmla="*/ 23 h 89"/>
                <a:gd name="T46" fmla="*/ 0 w 105"/>
                <a:gd name="T47" fmla="*/ 42 h 89"/>
                <a:gd name="T48" fmla="*/ 41 w 105"/>
                <a:gd name="T49" fmla="*/ 42 h 89"/>
                <a:gd name="T50" fmla="*/ 41 w 105"/>
                <a:gd name="T51" fmla="*/ 32 h 89"/>
                <a:gd name="T52" fmla="*/ 31 w 105"/>
                <a:gd name="T53" fmla="*/ 11 h 89"/>
                <a:gd name="T54" fmla="*/ 35 w 105"/>
                <a:gd name="T55" fmla="*/ 7 h 89"/>
                <a:gd name="T56" fmla="*/ 70 w 105"/>
                <a:gd name="T57" fmla="*/ 7 h 89"/>
                <a:gd name="T58" fmla="*/ 74 w 105"/>
                <a:gd name="T59" fmla="*/ 11 h 89"/>
                <a:gd name="T60" fmla="*/ 74 w 105"/>
                <a:gd name="T61" fmla="*/ 17 h 89"/>
                <a:gd name="T62" fmla="*/ 31 w 105"/>
                <a:gd name="T63" fmla="*/ 17 h 89"/>
                <a:gd name="T64" fmla="*/ 31 w 105"/>
                <a:gd name="T65" fmla="*/ 11 h 89"/>
                <a:gd name="T66" fmla="*/ 59 w 105"/>
                <a:gd name="T67" fmla="*/ 56 h 89"/>
                <a:gd name="T68" fmla="*/ 59 w 105"/>
                <a:gd name="T69" fmla="*/ 38 h 89"/>
                <a:gd name="T70" fmla="*/ 47 w 105"/>
                <a:gd name="T71" fmla="*/ 38 h 89"/>
                <a:gd name="T72" fmla="*/ 47 w 105"/>
                <a:gd name="T73" fmla="*/ 56 h 89"/>
                <a:gd name="T74" fmla="*/ 59 w 105"/>
                <a:gd name="T75" fmla="*/ 5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89">
                  <a:moveTo>
                    <a:pt x="65" y="48"/>
                  </a:moveTo>
                  <a:cubicBezTo>
                    <a:pt x="65" y="62"/>
                    <a:pt x="65" y="62"/>
                    <a:pt x="65" y="62"/>
                  </a:cubicBezTo>
                  <a:cubicBezTo>
                    <a:pt x="41" y="62"/>
                    <a:pt x="41" y="62"/>
                    <a:pt x="41" y="62"/>
                  </a:cubicBezTo>
                  <a:cubicBezTo>
                    <a:pt x="41" y="48"/>
                    <a:pt x="41" y="48"/>
                    <a:pt x="41" y="48"/>
                  </a:cubicBezTo>
                  <a:cubicBezTo>
                    <a:pt x="0" y="48"/>
                    <a:pt x="0" y="48"/>
                    <a:pt x="0" y="48"/>
                  </a:cubicBezTo>
                  <a:cubicBezTo>
                    <a:pt x="0" y="89"/>
                    <a:pt x="0" y="89"/>
                    <a:pt x="0" y="89"/>
                  </a:cubicBezTo>
                  <a:cubicBezTo>
                    <a:pt x="105" y="89"/>
                    <a:pt x="105" y="89"/>
                    <a:pt x="105" y="89"/>
                  </a:cubicBezTo>
                  <a:cubicBezTo>
                    <a:pt x="105" y="48"/>
                    <a:pt x="105" y="48"/>
                    <a:pt x="105" y="48"/>
                  </a:cubicBezTo>
                  <a:lnTo>
                    <a:pt x="65" y="48"/>
                  </a:lnTo>
                  <a:close/>
                  <a:moveTo>
                    <a:pt x="41" y="32"/>
                  </a:moveTo>
                  <a:cubicBezTo>
                    <a:pt x="65" y="32"/>
                    <a:pt x="65" y="32"/>
                    <a:pt x="65" y="32"/>
                  </a:cubicBezTo>
                  <a:cubicBezTo>
                    <a:pt x="65" y="42"/>
                    <a:pt x="65" y="42"/>
                    <a:pt x="65" y="42"/>
                  </a:cubicBezTo>
                  <a:cubicBezTo>
                    <a:pt x="105" y="42"/>
                    <a:pt x="105" y="42"/>
                    <a:pt x="105" y="42"/>
                  </a:cubicBezTo>
                  <a:cubicBezTo>
                    <a:pt x="105" y="23"/>
                    <a:pt x="105" y="23"/>
                    <a:pt x="105" y="23"/>
                  </a:cubicBezTo>
                  <a:cubicBezTo>
                    <a:pt x="105" y="20"/>
                    <a:pt x="103" y="17"/>
                    <a:pt x="100" y="17"/>
                  </a:cubicBezTo>
                  <a:cubicBezTo>
                    <a:pt x="81" y="17"/>
                    <a:pt x="81" y="17"/>
                    <a:pt x="81" y="17"/>
                  </a:cubicBezTo>
                  <a:cubicBezTo>
                    <a:pt x="81" y="11"/>
                    <a:pt x="81" y="11"/>
                    <a:pt x="81" y="11"/>
                  </a:cubicBezTo>
                  <a:cubicBezTo>
                    <a:pt x="81" y="5"/>
                    <a:pt x="76" y="0"/>
                    <a:pt x="70" y="0"/>
                  </a:cubicBezTo>
                  <a:cubicBezTo>
                    <a:pt x="35" y="0"/>
                    <a:pt x="35" y="0"/>
                    <a:pt x="35" y="0"/>
                  </a:cubicBezTo>
                  <a:cubicBezTo>
                    <a:pt x="29" y="0"/>
                    <a:pt x="24" y="5"/>
                    <a:pt x="24" y="11"/>
                  </a:cubicBezTo>
                  <a:cubicBezTo>
                    <a:pt x="24" y="17"/>
                    <a:pt x="24" y="17"/>
                    <a:pt x="24" y="17"/>
                  </a:cubicBezTo>
                  <a:cubicBezTo>
                    <a:pt x="5" y="17"/>
                    <a:pt x="5" y="17"/>
                    <a:pt x="5" y="17"/>
                  </a:cubicBezTo>
                  <a:cubicBezTo>
                    <a:pt x="2" y="17"/>
                    <a:pt x="0" y="20"/>
                    <a:pt x="0" y="23"/>
                  </a:cubicBezTo>
                  <a:cubicBezTo>
                    <a:pt x="0" y="42"/>
                    <a:pt x="0" y="42"/>
                    <a:pt x="0" y="42"/>
                  </a:cubicBezTo>
                  <a:cubicBezTo>
                    <a:pt x="41" y="42"/>
                    <a:pt x="41" y="42"/>
                    <a:pt x="41" y="42"/>
                  </a:cubicBezTo>
                  <a:lnTo>
                    <a:pt x="41" y="32"/>
                  </a:lnTo>
                  <a:close/>
                  <a:moveTo>
                    <a:pt x="31" y="11"/>
                  </a:moveTo>
                  <a:cubicBezTo>
                    <a:pt x="31" y="9"/>
                    <a:pt x="33" y="7"/>
                    <a:pt x="35" y="7"/>
                  </a:cubicBezTo>
                  <a:cubicBezTo>
                    <a:pt x="70" y="7"/>
                    <a:pt x="70" y="7"/>
                    <a:pt x="70" y="7"/>
                  </a:cubicBezTo>
                  <a:cubicBezTo>
                    <a:pt x="72" y="7"/>
                    <a:pt x="74" y="9"/>
                    <a:pt x="74" y="11"/>
                  </a:cubicBezTo>
                  <a:cubicBezTo>
                    <a:pt x="74" y="17"/>
                    <a:pt x="74" y="17"/>
                    <a:pt x="74" y="17"/>
                  </a:cubicBezTo>
                  <a:cubicBezTo>
                    <a:pt x="31" y="17"/>
                    <a:pt x="31" y="17"/>
                    <a:pt x="31" y="17"/>
                  </a:cubicBezTo>
                  <a:lnTo>
                    <a:pt x="31" y="11"/>
                  </a:lnTo>
                  <a:close/>
                  <a:moveTo>
                    <a:pt x="59" y="56"/>
                  </a:moveTo>
                  <a:cubicBezTo>
                    <a:pt x="59" y="38"/>
                    <a:pt x="59" y="38"/>
                    <a:pt x="59" y="38"/>
                  </a:cubicBezTo>
                  <a:cubicBezTo>
                    <a:pt x="47" y="38"/>
                    <a:pt x="47" y="38"/>
                    <a:pt x="47" y="38"/>
                  </a:cubicBezTo>
                  <a:cubicBezTo>
                    <a:pt x="47" y="56"/>
                    <a:pt x="47" y="56"/>
                    <a:pt x="47" y="56"/>
                  </a:cubicBezTo>
                  <a:lnTo>
                    <a:pt x="59" y="56"/>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950" name=""/>
        <p:cNvGrpSpPr/>
        <p:nvPr/>
      </p:nvGrpSpPr>
      <p:grpSpPr>
        <a:xfrm>
          <a:off x="0" y="0"/>
          <a:ext cx="0" cy="0"/>
          <a:chOff x="0" y="0"/>
          <a:chExt cx="0" cy="0"/>
        </a:xfrm>
      </p:grpSpPr>
      <p:sp>
        <p:nvSpPr>
          <p:cNvPr id="951"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背景介绍</a:t>
            </a:r>
            <a:r>
              <a:rPr lang="en-US" sz="3600" b="true">
                <a:solidFill>
                  <a:srgbClr val="000000">
                    <a:alpha val="100000"/>
                  </a:srgbClr>
                </a:solidFill>
                <a:latin typeface="微软雅黑"/>
                <a:ea typeface="微软雅黑"/>
                <a:cs typeface="+mn-cs"/>
              </a:rPr>
              <a:t>-Linux</a:t>
            </a:r>
            <a:r>
              <a:rPr lang="zh-CN" sz="3600" b="true">
                <a:solidFill>
                  <a:srgbClr val="000000">
                    <a:alpha val="100000"/>
                  </a:srgbClr>
                </a:solidFill>
                <a:latin typeface="微软雅黑"/>
                <a:ea typeface="微软雅黑"/>
                <a:cs typeface="+mn-cs"/>
              </a:rPr>
              <a:t>调度子系统</a:t>
            </a:r>
            <a:endParaRPr/>
          </a:p>
        </p:txBody>
      </p:sp>
      <p:sp>
        <p:nvSpPr>
          <p:cNvPr id="952"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调度系统：策略与参数</a:t>
            </a:r>
            <a:endParaRPr/>
          </a:p>
        </p:txBody>
      </p:sp>
      <p:pic>
        <p:nvPicPr>
          <p:cNvPr id="953" name=""/>
          <p:cNvPicPr>
            <a:picLocks noChangeAspect="true"/>
          </p:cNvPicPr>
          <p:nvPr/>
        </p:nvPicPr>
        <p:blipFill>
          <a:blip r:embed="rId1"/>
          <a:stretch>
            <a:fillRect/>
          </a:stretch>
        </p:blipFill>
        <p:spPr>
          <a:xfrm rot="0" flipH="false" flipV="false">
            <a:off x="5504087" y="1558844"/>
            <a:ext cx="6438484" cy="3596542"/>
          </a:xfrm>
          <a:prstGeom prst="rect"/>
          <a:effectLst>
            <a:outerShdw blurRad="0" dist="0" dir="0" sx="0" sy="0" kx="0" algn="tl" rotWithShape="false">
              <a:srgbClr val="000000">
                <a:alpha val="100000"/>
              </a:srgbClr>
            </a:outerShdw>
            <a:reflection blurRad="0" stA="100000" endA="300" endPos="0" dist="0" dir="5400000" sy="-100000" rotWithShape="false"/>
            <a:softEdge rad="38100"/>
          </a:effectLst>
        </p:spPr>
      </p:pic>
      <p:sp>
        <p:nvSpPr>
          <p:cNvPr id="954" name="文本框 119"/>
          <p:cNvSpPr txBox="true"/>
          <p:nvPr/>
        </p:nvSpPr>
        <p:spPr>
          <a:xfrm rot="0" flipH="false" flipV="false">
            <a:off x="509812" y="1558844"/>
            <a:ext cx="4857750" cy="8255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应用通过配置策略和参数，对调度环境进行定制，实现性能提升</a:t>
            </a:r>
            <a:endParaRPr/>
          </a:p>
        </p:txBody>
      </p:sp>
      <p:sp>
        <p:nvSpPr>
          <p:cNvPr id="955" name="文本框 119"/>
          <p:cNvSpPr txBox="true"/>
          <p:nvPr/>
        </p:nvSpPr>
        <p:spPr>
          <a:xfrm rot="0" flipH="false" flipV="false">
            <a:off x="429277" y="238434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三种调度</a:t>
            </a:r>
            <a:endParaRPr/>
          </a:p>
        </p:txBody>
      </p:sp>
    </p:spTree>
  </p:cSld>
</p:sld>
</file>

<file path=ppt/slides/slide50.xml><?xml version="1.0" encoding="utf-8"?>
<p:sld xmlns:a="http://schemas.openxmlformats.org/drawingml/2006/main" xmlns:p="http://schemas.openxmlformats.org/presentationml/2006/main">
  <p:cSld>
    <p:bg>
      <p:bgPr>
        <a:solidFill>
          <a:schemeClr val="bg1">
            <a:lumMod val="95000"/>
          </a:schemeClr>
        </a:solidFill>
        <a:effectLst/>
      </p:bgPr>
    </p:bg>
    <p:spTree>
      <p:nvGrpSpPr>
        <p:cNvPr id="786" name=""/>
        <p:cNvGrpSpPr/>
        <p:nvPr/>
      </p:nvGrpSpPr>
      <p:grpSpPr>
        <a:xfrm>
          <a:off x="0" y="0"/>
          <a:ext cx="0" cy="0"/>
          <a:chOff x="0" y="0"/>
          <a:chExt cx="0" cy="0"/>
        </a:xfrm>
      </p:grpSpPr>
      <p:sp>
        <p:nvSpPr>
          <p:cNvPr id="787" name="文本占位符 1"/>
          <p:cNvSpPr>
            <a:spLocks noGrp="true"/>
          </p:cNvSpPr>
          <p:nvPr>
            <p:ph type="body" sz="quarter" idx="12"/>
          </p:nvPr>
        </p:nvSpPr>
        <p:spPr/>
        <p:txBody>
          <a:bodyPr>
            <a:spAutoFit/>
          </a:bodyPr>
          <a:lstStyle/>
          <a:p>
            <a:pPr marL="0" indent="0">
              <a:buNone/>
            </a:pPr>
            <a:r>
              <a:rPr lang="zh-CN" altLang="en-US" dirty="false"/>
              <a:t>并列关系六段文字排版</a:t>
            </a:r>
            <a:endParaRPr lang="zh-CN" altLang="en-US" dirty="false"/>
          </a:p>
        </p:txBody>
      </p:sp>
      <p:grpSp>
        <p:nvGrpSpPr>
          <p:cNvPr id="788" name="组合 4"/>
          <p:cNvGrpSpPr/>
          <p:nvPr/>
        </p:nvGrpSpPr>
        <p:grpSpPr>
          <a:xfrm>
            <a:off x="1934594" y="1147239"/>
            <a:ext cx="3641462" cy="1060121"/>
            <a:chOff x="1940944" y="972571"/>
            <a:chExt cx="3641462" cy="1060121"/>
          </a:xfrm>
        </p:grpSpPr>
        <p:sp>
          <p:nvSpPr>
            <p:cNvPr id="789" name="文本框 57"/>
            <p:cNvSpPr txBox="true"/>
            <p:nvPr/>
          </p:nvSpPr>
          <p:spPr>
            <a:xfrm>
              <a:off x="1940944" y="972571"/>
              <a:ext cx="1638856" cy="430887"/>
            </a:xfrm>
            <a:prstGeom prst="rect">
              <a:avLst/>
            </a:prstGeom>
            <a:noFill/>
          </p:spPr>
          <p:txBody>
            <a:bodyPr wrap="square" rtlCol="false">
              <a:spAutoFit/>
            </a:bodyPr>
            <a:lstStyle/>
            <a:p>
              <a:pPr/>
              <a:r>
                <a:rPr lang="zh-CN" altLang="en-US" sz="2200" b="true" dirty="false">
                  <a:solidFill>
                    <a:schemeClr val="tx1">
                      <a:lumMod val="85000"/>
                      <a:lumOff val="15000"/>
                    </a:schemeClr>
                  </a:solidFill>
                  <a:latin typeface="+mn-ea"/>
                </a:rPr>
                <a:t>添加小标题</a:t>
              </a:r>
              <a:endParaRPr lang="zh-CN" altLang="en-US" sz="2200" b="true" dirty="false">
                <a:solidFill>
                  <a:schemeClr val="tx1">
                    <a:lumMod val="85000"/>
                    <a:lumOff val="15000"/>
                  </a:schemeClr>
                </a:solidFill>
                <a:latin typeface="+mn-ea"/>
              </a:endParaRPr>
            </a:p>
          </p:txBody>
        </p:sp>
        <p:sp>
          <p:nvSpPr>
            <p:cNvPr id="790" name="文本框 58"/>
            <p:cNvSpPr txBox="true"/>
            <p:nvPr/>
          </p:nvSpPr>
          <p:spPr>
            <a:xfrm>
              <a:off x="1950469" y="1361432"/>
              <a:ext cx="3631937"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mn-ea"/>
                  <a:cs typeface="Lato Light"/>
                </a:rPr>
                <a:t>您的内容打在这里，或者通过复制您的文本后</a:t>
              </a:r>
              <a:endParaRPr lang="en-US" dirty="false">
                <a:solidFill>
                  <a:schemeClr val="tx1">
                    <a:lumMod val="85000"/>
                    <a:lumOff val="15000"/>
                  </a:schemeClr>
                </a:solidFill>
                <a:latin typeface="+mn-ea"/>
                <a:cs typeface="Lato Light"/>
              </a:endParaRPr>
            </a:p>
          </p:txBody>
        </p:sp>
      </p:grpSp>
      <p:grpSp>
        <p:nvGrpSpPr>
          <p:cNvPr id="791" name="组合 63"/>
          <p:cNvGrpSpPr/>
          <p:nvPr/>
        </p:nvGrpSpPr>
        <p:grpSpPr>
          <a:xfrm>
            <a:off x="1932465" y="2896219"/>
            <a:ext cx="3638288" cy="1063749"/>
            <a:chOff x="1745694" y="1092200"/>
            <a:chExt cx="3638288" cy="1063749"/>
          </a:xfrm>
        </p:grpSpPr>
        <p:sp>
          <p:nvSpPr>
            <p:cNvPr id="792" name="文本框 64"/>
            <p:cNvSpPr txBox="true"/>
            <p:nvPr/>
          </p:nvSpPr>
          <p:spPr>
            <a:xfrm>
              <a:off x="1745694" y="1092200"/>
              <a:ext cx="1638856" cy="430887"/>
            </a:xfrm>
            <a:prstGeom prst="rect">
              <a:avLst/>
            </a:prstGeom>
            <a:noFill/>
          </p:spPr>
          <p:txBody>
            <a:bodyPr wrap="square" rtlCol="false">
              <a:spAutoFit/>
            </a:bodyPr>
            <a:lstStyle/>
            <a:p>
              <a:pPr/>
              <a:r>
                <a:rPr lang="zh-CN" altLang="en-US" sz="2200" b="true" dirty="false">
                  <a:solidFill>
                    <a:schemeClr val="tx1">
                      <a:lumMod val="85000"/>
                      <a:lumOff val="15000"/>
                    </a:schemeClr>
                  </a:solidFill>
                  <a:latin typeface="+mn-ea"/>
                </a:rPr>
                <a:t>添加小标题</a:t>
              </a:r>
              <a:endParaRPr lang="zh-CN" altLang="en-US" sz="2200" b="true" dirty="false">
                <a:solidFill>
                  <a:schemeClr val="tx1">
                    <a:lumMod val="85000"/>
                    <a:lumOff val="15000"/>
                  </a:schemeClr>
                </a:solidFill>
                <a:latin typeface="+mn-ea"/>
              </a:endParaRPr>
            </a:p>
          </p:txBody>
        </p:sp>
        <p:sp>
          <p:nvSpPr>
            <p:cNvPr id="793" name="文本框 65"/>
            <p:cNvSpPr txBox="true"/>
            <p:nvPr/>
          </p:nvSpPr>
          <p:spPr>
            <a:xfrm>
              <a:off x="1752045" y="1484689"/>
              <a:ext cx="3631937"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mn-ea"/>
                  <a:cs typeface="Lato Light"/>
                </a:rPr>
                <a:t>您的内容打在这里，或者通过复制您的文本后</a:t>
              </a:r>
              <a:endParaRPr lang="en-US" dirty="false">
                <a:solidFill>
                  <a:schemeClr val="tx1">
                    <a:lumMod val="85000"/>
                    <a:lumOff val="15000"/>
                  </a:schemeClr>
                </a:solidFill>
                <a:latin typeface="+mn-ea"/>
                <a:cs typeface="Lato Light"/>
              </a:endParaRPr>
            </a:p>
          </p:txBody>
        </p:sp>
      </p:grpSp>
      <p:grpSp>
        <p:nvGrpSpPr>
          <p:cNvPr id="794" name="组合 69"/>
          <p:cNvGrpSpPr/>
          <p:nvPr/>
        </p:nvGrpSpPr>
        <p:grpSpPr>
          <a:xfrm>
            <a:off x="1932464" y="4648827"/>
            <a:ext cx="3712819" cy="1063749"/>
            <a:chOff x="1745694" y="1092200"/>
            <a:chExt cx="3712819" cy="1063749"/>
          </a:xfrm>
        </p:grpSpPr>
        <p:sp>
          <p:nvSpPr>
            <p:cNvPr id="795" name="文本框 70"/>
            <p:cNvSpPr txBox="true"/>
            <p:nvPr/>
          </p:nvSpPr>
          <p:spPr>
            <a:xfrm>
              <a:off x="1745694" y="1092200"/>
              <a:ext cx="1638856" cy="430887"/>
            </a:xfrm>
            <a:prstGeom prst="rect">
              <a:avLst/>
            </a:prstGeom>
            <a:noFill/>
          </p:spPr>
          <p:txBody>
            <a:bodyPr wrap="square" rtlCol="false">
              <a:spAutoFit/>
            </a:bodyPr>
            <a:lstStyle/>
            <a:p>
              <a:pPr/>
              <a:r>
                <a:rPr lang="zh-CN" altLang="en-US" sz="2200" b="true" dirty="false">
                  <a:solidFill>
                    <a:schemeClr val="tx1">
                      <a:lumMod val="85000"/>
                      <a:lumOff val="15000"/>
                    </a:schemeClr>
                  </a:solidFill>
                  <a:latin typeface="+mn-ea"/>
                </a:rPr>
                <a:t>添加小标题</a:t>
              </a:r>
              <a:endParaRPr lang="zh-CN" altLang="en-US" sz="2200" b="true" dirty="false">
                <a:solidFill>
                  <a:schemeClr val="tx1">
                    <a:lumMod val="85000"/>
                    <a:lumOff val="15000"/>
                  </a:schemeClr>
                </a:solidFill>
                <a:latin typeface="+mn-ea"/>
              </a:endParaRPr>
            </a:p>
          </p:txBody>
        </p:sp>
        <p:sp>
          <p:nvSpPr>
            <p:cNvPr id="796" name="文本框 71"/>
            <p:cNvSpPr txBox="true"/>
            <p:nvPr/>
          </p:nvSpPr>
          <p:spPr>
            <a:xfrm>
              <a:off x="1758394" y="1484689"/>
              <a:ext cx="3700119"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mn-ea"/>
                  <a:cs typeface="Lato Light"/>
                </a:rPr>
                <a:t>您的内容打在这里，或者通过复制您的文本后</a:t>
              </a:r>
              <a:endParaRPr lang="en-US" dirty="false">
                <a:solidFill>
                  <a:schemeClr val="tx1">
                    <a:lumMod val="85000"/>
                    <a:lumOff val="15000"/>
                  </a:schemeClr>
                </a:solidFill>
                <a:latin typeface="+mn-ea"/>
                <a:cs typeface="Lato Light"/>
              </a:endParaRPr>
            </a:p>
          </p:txBody>
        </p:sp>
      </p:grpSp>
      <p:grpSp>
        <p:nvGrpSpPr>
          <p:cNvPr id="797" name="组合 75"/>
          <p:cNvGrpSpPr/>
          <p:nvPr/>
        </p:nvGrpSpPr>
        <p:grpSpPr>
          <a:xfrm>
            <a:off x="7809125" y="1145425"/>
            <a:ext cx="3642529" cy="1063749"/>
            <a:chOff x="1760396" y="1092200"/>
            <a:chExt cx="2587107" cy="1063749"/>
          </a:xfrm>
        </p:grpSpPr>
        <p:sp>
          <p:nvSpPr>
            <p:cNvPr id="798" name="文本框 76"/>
            <p:cNvSpPr txBox="true"/>
            <p:nvPr/>
          </p:nvSpPr>
          <p:spPr>
            <a:xfrm>
              <a:off x="1760396" y="1092200"/>
              <a:ext cx="1638856" cy="430887"/>
            </a:xfrm>
            <a:prstGeom prst="rect">
              <a:avLst/>
            </a:prstGeom>
            <a:noFill/>
          </p:spPr>
          <p:txBody>
            <a:bodyPr wrap="square" rtlCol="false">
              <a:spAutoFit/>
            </a:bodyPr>
            <a:lstStyle/>
            <a:p>
              <a:pPr/>
              <a:r>
                <a:rPr lang="zh-CN" altLang="en-US" sz="2200" b="true" dirty="false">
                  <a:solidFill>
                    <a:schemeClr val="tx1">
                      <a:lumMod val="85000"/>
                      <a:lumOff val="15000"/>
                    </a:schemeClr>
                  </a:solidFill>
                  <a:latin typeface="+mn-ea"/>
                </a:rPr>
                <a:t>添加小标题</a:t>
              </a:r>
              <a:endParaRPr lang="zh-CN" altLang="en-US" sz="2200" b="true" dirty="false">
                <a:solidFill>
                  <a:schemeClr val="tx1">
                    <a:lumMod val="85000"/>
                    <a:lumOff val="15000"/>
                  </a:schemeClr>
                </a:solidFill>
                <a:latin typeface="+mn-ea"/>
              </a:endParaRPr>
            </a:p>
          </p:txBody>
        </p:sp>
        <p:sp>
          <p:nvSpPr>
            <p:cNvPr id="799" name="文本框 77"/>
            <p:cNvSpPr txBox="true"/>
            <p:nvPr/>
          </p:nvSpPr>
          <p:spPr>
            <a:xfrm>
              <a:off x="1767918" y="1484689"/>
              <a:ext cx="2579585"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mn-ea"/>
                  <a:cs typeface="Lato Light"/>
                </a:rPr>
                <a:t>您的内容打在这里，或者通过复制您的文本后</a:t>
              </a:r>
              <a:endParaRPr lang="en-US" dirty="false">
                <a:solidFill>
                  <a:schemeClr val="tx1">
                    <a:lumMod val="85000"/>
                    <a:lumOff val="15000"/>
                  </a:schemeClr>
                </a:solidFill>
                <a:latin typeface="+mn-ea"/>
                <a:cs typeface="Lato Light"/>
              </a:endParaRPr>
            </a:p>
          </p:txBody>
        </p:sp>
      </p:grpSp>
      <p:grpSp>
        <p:nvGrpSpPr>
          <p:cNvPr id="800" name="组合 68"/>
          <p:cNvGrpSpPr/>
          <p:nvPr/>
        </p:nvGrpSpPr>
        <p:grpSpPr>
          <a:xfrm>
            <a:off x="7811236" y="2897126"/>
            <a:ext cx="3640409" cy="1063749"/>
            <a:chOff x="1761897" y="1092200"/>
            <a:chExt cx="2585602" cy="1063749"/>
          </a:xfrm>
        </p:grpSpPr>
        <p:sp>
          <p:nvSpPr>
            <p:cNvPr id="801" name="文本框 84"/>
            <p:cNvSpPr txBox="true"/>
            <p:nvPr/>
          </p:nvSpPr>
          <p:spPr>
            <a:xfrm>
              <a:off x="1761897" y="1092200"/>
              <a:ext cx="1638856" cy="430887"/>
            </a:xfrm>
            <a:prstGeom prst="rect">
              <a:avLst/>
            </a:prstGeom>
            <a:noFill/>
          </p:spPr>
          <p:txBody>
            <a:bodyPr wrap="square" rtlCol="false">
              <a:spAutoFit/>
            </a:bodyPr>
            <a:lstStyle/>
            <a:p>
              <a:pPr/>
              <a:r>
                <a:rPr lang="zh-CN" altLang="en-US" sz="2200" b="true" dirty="false">
                  <a:solidFill>
                    <a:schemeClr val="tx1">
                      <a:lumMod val="85000"/>
                      <a:lumOff val="15000"/>
                    </a:schemeClr>
                  </a:solidFill>
                  <a:latin typeface="+mn-ea"/>
                </a:rPr>
                <a:t>添加小标题</a:t>
              </a:r>
              <a:endParaRPr lang="zh-CN" altLang="en-US" sz="2200" b="true" dirty="false">
                <a:solidFill>
                  <a:schemeClr val="tx1">
                    <a:lumMod val="85000"/>
                    <a:lumOff val="15000"/>
                  </a:schemeClr>
                </a:solidFill>
                <a:latin typeface="+mn-ea"/>
              </a:endParaRPr>
            </a:p>
          </p:txBody>
        </p:sp>
        <p:sp>
          <p:nvSpPr>
            <p:cNvPr id="802" name="文本框 89"/>
            <p:cNvSpPr txBox="true"/>
            <p:nvPr/>
          </p:nvSpPr>
          <p:spPr>
            <a:xfrm>
              <a:off x="1767914" y="1484689"/>
              <a:ext cx="2579585"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mn-ea"/>
                  <a:cs typeface="Lato Light"/>
                </a:rPr>
                <a:t>您的内容打在这里，或者通过复制您的文本后</a:t>
              </a:r>
              <a:endParaRPr lang="en-US" dirty="false">
                <a:solidFill>
                  <a:schemeClr val="tx1">
                    <a:lumMod val="85000"/>
                    <a:lumOff val="15000"/>
                  </a:schemeClr>
                </a:solidFill>
                <a:latin typeface="+mn-ea"/>
                <a:cs typeface="Lato Light"/>
              </a:endParaRPr>
            </a:p>
          </p:txBody>
        </p:sp>
      </p:grpSp>
      <p:grpSp>
        <p:nvGrpSpPr>
          <p:cNvPr id="803" name="组合 102"/>
          <p:cNvGrpSpPr/>
          <p:nvPr/>
        </p:nvGrpSpPr>
        <p:grpSpPr>
          <a:xfrm>
            <a:off x="7809125" y="4648827"/>
            <a:ext cx="3644647" cy="1063749"/>
            <a:chOff x="1760396" y="1092200"/>
            <a:chExt cx="2588611" cy="1063749"/>
          </a:xfrm>
        </p:grpSpPr>
        <p:sp>
          <p:nvSpPr>
            <p:cNvPr id="804" name="文本框 103"/>
            <p:cNvSpPr txBox="true"/>
            <p:nvPr/>
          </p:nvSpPr>
          <p:spPr>
            <a:xfrm>
              <a:off x="1760396" y="1092200"/>
              <a:ext cx="1638856" cy="430887"/>
            </a:xfrm>
            <a:prstGeom prst="rect">
              <a:avLst/>
            </a:prstGeom>
            <a:noFill/>
          </p:spPr>
          <p:txBody>
            <a:bodyPr wrap="square" rtlCol="false">
              <a:spAutoFit/>
            </a:bodyPr>
            <a:lstStyle/>
            <a:p>
              <a:pPr/>
              <a:r>
                <a:rPr lang="zh-CN" altLang="en-US" sz="2200" b="true" dirty="false">
                  <a:solidFill>
                    <a:schemeClr val="tx1">
                      <a:lumMod val="85000"/>
                      <a:lumOff val="15000"/>
                    </a:schemeClr>
                  </a:solidFill>
                  <a:latin typeface="+mn-ea"/>
                </a:rPr>
                <a:t>添加小标题</a:t>
              </a:r>
              <a:endParaRPr lang="zh-CN" altLang="en-US" sz="2200" b="true" dirty="false">
                <a:solidFill>
                  <a:schemeClr val="tx1">
                    <a:lumMod val="85000"/>
                    <a:lumOff val="15000"/>
                  </a:schemeClr>
                </a:solidFill>
                <a:latin typeface="+mn-ea"/>
              </a:endParaRPr>
            </a:p>
          </p:txBody>
        </p:sp>
        <p:sp>
          <p:nvSpPr>
            <p:cNvPr id="805" name="文本框 104"/>
            <p:cNvSpPr txBox="true"/>
            <p:nvPr/>
          </p:nvSpPr>
          <p:spPr>
            <a:xfrm>
              <a:off x="1769422" y="1484689"/>
              <a:ext cx="2579585"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mn-ea"/>
                  <a:cs typeface="Lato Light"/>
                </a:rPr>
                <a:t>您的内容打在这里，或者通过复制您的文本后</a:t>
              </a:r>
              <a:endParaRPr lang="en-US" dirty="false">
                <a:solidFill>
                  <a:schemeClr val="tx1">
                    <a:lumMod val="85000"/>
                    <a:lumOff val="15000"/>
                  </a:schemeClr>
                </a:solidFill>
                <a:latin typeface="+mn-ea"/>
                <a:cs typeface="Lato Light"/>
              </a:endParaRPr>
            </a:p>
          </p:txBody>
        </p:sp>
      </p:grpSp>
      <p:sp>
        <p:nvSpPr>
          <p:cNvPr id="806" name="椭圆 97"/>
          <p:cNvSpPr/>
          <p:nvPr/>
        </p:nvSpPr>
        <p:spPr>
          <a:xfrm>
            <a:off x="6723314" y="2968200"/>
            <a:ext cx="921600" cy="921600"/>
          </a:xfrm>
          <a:prstGeom prst="ellipse">
            <a:avLst/>
          </a:prstGeom>
          <a:solidFill>
            <a:schemeClr val="accent1">
              <a:lumMod val="60000"/>
              <a:lumOff val="40000"/>
            </a:schemeClr>
          </a:solidFill>
          <a:ln w="1905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807" name="椭圆 105"/>
          <p:cNvSpPr/>
          <p:nvPr/>
        </p:nvSpPr>
        <p:spPr>
          <a:xfrm>
            <a:off x="6723314" y="4719901"/>
            <a:ext cx="921600" cy="921600"/>
          </a:xfrm>
          <a:prstGeom prst="ellipse">
            <a:avLst/>
          </a:prstGeom>
          <a:solidFill>
            <a:schemeClr val="accent1">
              <a:lumMod val="75000"/>
            </a:schemeClr>
          </a:solidFill>
          <a:ln w="1905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808" name="组合 93"/>
          <p:cNvGrpSpPr/>
          <p:nvPr/>
        </p:nvGrpSpPr>
        <p:grpSpPr>
          <a:xfrm>
            <a:off x="874001" y="1210816"/>
            <a:ext cx="921600" cy="921600"/>
            <a:chOff x="1733904" y="2073006"/>
            <a:chExt cx="946800" cy="946800"/>
          </a:xfrm>
        </p:grpSpPr>
        <p:sp>
          <p:nvSpPr>
            <p:cNvPr id="809" name="椭圆 94"/>
            <p:cNvSpPr/>
            <p:nvPr/>
          </p:nvSpPr>
          <p:spPr>
            <a:xfrm>
              <a:off x="1733904" y="2073006"/>
              <a:ext cx="946800" cy="946800"/>
            </a:xfrm>
            <a:prstGeom prst="ellipse">
              <a:avLst/>
            </a:prstGeom>
            <a:solidFill>
              <a:schemeClr val="accent1">
                <a:lumMod val="60000"/>
                <a:lumOff val="40000"/>
              </a:schemeClr>
            </a:solidFill>
            <a:ln w="1905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810" name="任意多边形: 形状 95"/>
            <p:cNvSpPr>
              <a:spLocks noEditPoints="true"/>
            </p:cNvSpPr>
            <p:nvPr/>
          </p:nvSpPr>
          <p:spPr bwMode="auto">
            <a:xfrm>
              <a:off x="1981906" y="2400115"/>
              <a:ext cx="454134" cy="287792"/>
            </a:xfrm>
            <a:custGeom>
              <a:avLst/>
              <a:gdLst>
                <a:gd name="T0" fmla="*/ 170 w 172"/>
                <a:gd name="T1" fmla="*/ 0 h 109"/>
                <a:gd name="T2" fmla="*/ 2 w 172"/>
                <a:gd name="T3" fmla="*/ 0 h 109"/>
                <a:gd name="T4" fmla="*/ 87 w 172"/>
                <a:gd name="T5" fmla="*/ 73 h 109"/>
                <a:gd name="T6" fmla="*/ 170 w 172"/>
                <a:gd name="T7" fmla="*/ 0 h 109"/>
                <a:gd name="T8" fmla="*/ 87 w 172"/>
                <a:gd name="T9" fmla="*/ 86 h 109"/>
                <a:gd name="T10" fmla="*/ 0 w 172"/>
                <a:gd name="T11" fmla="*/ 12 h 109"/>
                <a:gd name="T12" fmla="*/ 0 w 172"/>
                <a:gd name="T13" fmla="*/ 109 h 109"/>
                <a:gd name="T14" fmla="*/ 172 w 172"/>
                <a:gd name="T15" fmla="*/ 109 h 109"/>
                <a:gd name="T16" fmla="*/ 172 w 172"/>
                <a:gd name="T17" fmla="*/ 12 h 109"/>
                <a:gd name="T18" fmla="*/ 87 w 172"/>
                <a:gd name="T19" fmla="*/ 8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09">
                  <a:moveTo>
                    <a:pt x="170" y="0"/>
                  </a:moveTo>
                  <a:lnTo>
                    <a:pt x="2" y="0"/>
                  </a:lnTo>
                  <a:lnTo>
                    <a:pt x="87" y="73"/>
                  </a:lnTo>
                  <a:lnTo>
                    <a:pt x="170" y="0"/>
                  </a:lnTo>
                  <a:close/>
                  <a:moveTo>
                    <a:pt x="87" y="86"/>
                  </a:moveTo>
                  <a:lnTo>
                    <a:pt x="0" y="12"/>
                  </a:lnTo>
                  <a:lnTo>
                    <a:pt x="0" y="109"/>
                  </a:lnTo>
                  <a:lnTo>
                    <a:pt x="172" y="109"/>
                  </a:lnTo>
                  <a:lnTo>
                    <a:pt x="172" y="12"/>
                  </a:lnTo>
                  <a:lnTo>
                    <a:pt x="87" y="86"/>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nvGrpSpPr>
          <p:cNvPr id="811" name="组合 96"/>
          <p:cNvGrpSpPr/>
          <p:nvPr/>
        </p:nvGrpSpPr>
        <p:grpSpPr>
          <a:xfrm>
            <a:off x="6723044" y="1216499"/>
            <a:ext cx="921600" cy="921600"/>
            <a:chOff x="4409017" y="3933825"/>
            <a:chExt cx="546099" cy="546099"/>
          </a:xfrm>
        </p:grpSpPr>
        <p:sp>
          <p:nvSpPr>
            <p:cNvPr id="812" name="椭圆 98"/>
            <p:cNvSpPr/>
            <p:nvPr/>
          </p:nvSpPr>
          <p:spPr>
            <a:xfrm>
              <a:off x="4409017" y="3933825"/>
              <a:ext cx="546099" cy="546099"/>
            </a:xfrm>
            <a:prstGeom prst="ellipse">
              <a:avLst/>
            </a:prstGeom>
            <a:solidFill>
              <a:schemeClr val="bg1">
                <a:lumMod val="65000"/>
              </a:schemeClr>
            </a:solidFill>
            <a:ln w="1905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813" name="任意多边形: 形状 99"/>
            <p:cNvSpPr>
              <a:spLocks noEditPoints="true"/>
            </p:cNvSpPr>
            <p:nvPr/>
          </p:nvSpPr>
          <p:spPr bwMode="auto">
            <a:xfrm>
              <a:off x="4552932" y="4076681"/>
              <a:ext cx="258270" cy="260387"/>
            </a:xfrm>
            <a:custGeom>
              <a:avLst/>
              <a:gdLst>
                <a:gd name="T0" fmla="*/ 103 w 103"/>
                <a:gd name="T1" fmla="*/ 57 h 104"/>
                <a:gd name="T2" fmla="*/ 103 w 103"/>
                <a:gd name="T3" fmla="*/ 46 h 104"/>
                <a:gd name="T4" fmla="*/ 102 w 103"/>
                <a:gd name="T5" fmla="*/ 45 h 104"/>
                <a:gd name="T6" fmla="*/ 89 w 103"/>
                <a:gd name="T7" fmla="*/ 41 h 104"/>
                <a:gd name="T8" fmla="*/ 86 w 103"/>
                <a:gd name="T9" fmla="*/ 33 h 104"/>
                <a:gd name="T10" fmla="*/ 92 w 103"/>
                <a:gd name="T11" fmla="*/ 19 h 104"/>
                <a:gd name="T12" fmla="*/ 84 w 103"/>
                <a:gd name="T13" fmla="*/ 11 h 104"/>
                <a:gd name="T14" fmla="*/ 82 w 103"/>
                <a:gd name="T15" fmla="*/ 12 h 104"/>
                <a:gd name="T16" fmla="*/ 71 w 103"/>
                <a:gd name="T17" fmla="*/ 18 h 104"/>
                <a:gd name="T18" fmla="*/ 62 w 103"/>
                <a:gd name="T19" fmla="*/ 14 h 104"/>
                <a:gd name="T20" fmla="*/ 57 w 103"/>
                <a:gd name="T21" fmla="*/ 0 h 104"/>
                <a:gd name="T22" fmla="*/ 46 w 103"/>
                <a:gd name="T23" fmla="*/ 0 h 104"/>
                <a:gd name="T24" fmla="*/ 45 w 103"/>
                <a:gd name="T25" fmla="*/ 2 h 104"/>
                <a:gd name="T26" fmla="*/ 41 w 103"/>
                <a:gd name="T27" fmla="*/ 14 h 104"/>
                <a:gd name="T28" fmla="*/ 33 w 103"/>
                <a:gd name="T29" fmla="*/ 18 h 104"/>
                <a:gd name="T30" fmla="*/ 19 w 103"/>
                <a:gd name="T31" fmla="*/ 11 h 104"/>
                <a:gd name="T32" fmla="*/ 11 w 103"/>
                <a:gd name="T33" fmla="*/ 20 h 104"/>
                <a:gd name="T34" fmla="*/ 12 w 103"/>
                <a:gd name="T35" fmla="*/ 21 h 104"/>
                <a:gd name="T36" fmla="*/ 18 w 103"/>
                <a:gd name="T37" fmla="*/ 33 h 104"/>
                <a:gd name="T38" fmla="*/ 14 w 103"/>
                <a:gd name="T39" fmla="*/ 41 h 104"/>
                <a:gd name="T40" fmla="*/ 0 w 103"/>
                <a:gd name="T41" fmla="*/ 46 h 104"/>
                <a:gd name="T42" fmla="*/ 0 w 103"/>
                <a:gd name="T43" fmla="*/ 58 h 104"/>
                <a:gd name="T44" fmla="*/ 2 w 103"/>
                <a:gd name="T45" fmla="*/ 58 h 104"/>
                <a:gd name="T46" fmla="*/ 14 w 103"/>
                <a:gd name="T47" fmla="*/ 63 h 104"/>
                <a:gd name="T48" fmla="*/ 18 w 103"/>
                <a:gd name="T49" fmla="*/ 71 h 104"/>
                <a:gd name="T50" fmla="*/ 11 w 103"/>
                <a:gd name="T51" fmla="*/ 84 h 104"/>
                <a:gd name="T52" fmla="*/ 19 w 103"/>
                <a:gd name="T53" fmla="*/ 93 h 104"/>
                <a:gd name="T54" fmla="*/ 21 w 103"/>
                <a:gd name="T55" fmla="*/ 92 h 104"/>
                <a:gd name="T56" fmla="*/ 33 w 103"/>
                <a:gd name="T57" fmla="*/ 86 h 104"/>
                <a:gd name="T58" fmla="*/ 41 w 103"/>
                <a:gd name="T59" fmla="*/ 89 h 104"/>
                <a:gd name="T60" fmla="*/ 46 w 103"/>
                <a:gd name="T61" fmla="*/ 104 h 104"/>
                <a:gd name="T62" fmla="*/ 58 w 103"/>
                <a:gd name="T63" fmla="*/ 104 h 104"/>
                <a:gd name="T64" fmla="*/ 58 w 103"/>
                <a:gd name="T65" fmla="*/ 102 h 104"/>
                <a:gd name="T66" fmla="*/ 63 w 103"/>
                <a:gd name="T67" fmla="*/ 89 h 104"/>
                <a:gd name="T68" fmla="*/ 71 w 103"/>
                <a:gd name="T69" fmla="*/ 86 h 104"/>
                <a:gd name="T70" fmla="*/ 84 w 103"/>
                <a:gd name="T71" fmla="*/ 92 h 104"/>
                <a:gd name="T72" fmla="*/ 93 w 103"/>
                <a:gd name="T73" fmla="*/ 84 h 104"/>
                <a:gd name="T74" fmla="*/ 92 w 103"/>
                <a:gd name="T75" fmla="*/ 82 h 104"/>
                <a:gd name="T76" fmla="*/ 86 w 103"/>
                <a:gd name="T77" fmla="*/ 71 h 104"/>
                <a:gd name="T78" fmla="*/ 89 w 103"/>
                <a:gd name="T79" fmla="*/ 63 h 104"/>
                <a:gd name="T80" fmla="*/ 103 w 103"/>
                <a:gd name="T81" fmla="*/ 57 h 104"/>
                <a:gd name="T82" fmla="*/ 52 w 103"/>
                <a:gd name="T83" fmla="*/ 68 h 104"/>
                <a:gd name="T84" fmla="*/ 35 w 103"/>
                <a:gd name="T85" fmla="*/ 52 h 104"/>
                <a:gd name="T86" fmla="*/ 52 w 103"/>
                <a:gd name="T87" fmla="*/ 35 h 104"/>
                <a:gd name="T88" fmla="*/ 68 w 103"/>
                <a:gd name="T89" fmla="*/ 52 h 104"/>
                <a:gd name="T90" fmla="*/ 52 w 103"/>
                <a:gd name="T91"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4">
                  <a:moveTo>
                    <a:pt x="103" y="57"/>
                  </a:moveTo>
                  <a:cubicBezTo>
                    <a:pt x="103" y="46"/>
                    <a:pt x="103" y="46"/>
                    <a:pt x="103" y="46"/>
                  </a:cubicBezTo>
                  <a:cubicBezTo>
                    <a:pt x="102" y="45"/>
                    <a:pt x="102" y="45"/>
                    <a:pt x="102" y="45"/>
                  </a:cubicBezTo>
                  <a:cubicBezTo>
                    <a:pt x="89" y="41"/>
                    <a:pt x="89" y="41"/>
                    <a:pt x="89" y="41"/>
                  </a:cubicBezTo>
                  <a:cubicBezTo>
                    <a:pt x="86" y="33"/>
                    <a:pt x="86" y="33"/>
                    <a:pt x="86" y="33"/>
                  </a:cubicBezTo>
                  <a:cubicBezTo>
                    <a:pt x="92" y="19"/>
                    <a:pt x="92" y="19"/>
                    <a:pt x="92" y="19"/>
                  </a:cubicBezTo>
                  <a:cubicBezTo>
                    <a:pt x="84" y="11"/>
                    <a:pt x="84" y="11"/>
                    <a:pt x="84" y="11"/>
                  </a:cubicBezTo>
                  <a:cubicBezTo>
                    <a:pt x="82" y="12"/>
                    <a:pt x="82" y="12"/>
                    <a:pt x="82" y="12"/>
                  </a:cubicBezTo>
                  <a:cubicBezTo>
                    <a:pt x="71" y="18"/>
                    <a:pt x="71" y="18"/>
                    <a:pt x="71" y="18"/>
                  </a:cubicBezTo>
                  <a:cubicBezTo>
                    <a:pt x="62" y="14"/>
                    <a:pt x="62" y="14"/>
                    <a:pt x="62" y="14"/>
                  </a:cubicBezTo>
                  <a:cubicBezTo>
                    <a:pt x="57" y="0"/>
                    <a:pt x="57" y="0"/>
                    <a:pt x="57" y="0"/>
                  </a:cubicBezTo>
                  <a:cubicBezTo>
                    <a:pt x="46" y="0"/>
                    <a:pt x="46" y="0"/>
                    <a:pt x="46" y="0"/>
                  </a:cubicBezTo>
                  <a:cubicBezTo>
                    <a:pt x="45" y="2"/>
                    <a:pt x="45" y="2"/>
                    <a:pt x="45" y="2"/>
                  </a:cubicBezTo>
                  <a:cubicBezTo>
                    <a:pt x="41" y="14"/>
                    <a:pt x="41" y="14"/>
                    <a:pt x="41" y="14"/>
                  </a:cubicBezTo>
                  <a:cubicBezTo>
                    <a:pt x="33" y="18"/>
                    <a:pt x="33" y="18"/>
                    <a:pt x="33" y="18"/>
                  </a:cubicBezTo>
                  <a:cubicBezTo>
                    <a:pt x="19" y="11"/>
                    <a:pt x="19" y="11"/>
                    <a:pt x="19" y="11"/>
                  </a:cubicBezTo>
                  <a:cubicBezTo>
                    <a:pt x="11" y="20"/>
                    <a:pt x="11" y="20"/>
                    <a:pt x="11" y="20"/>
                  </a:cubicBezTo>
                  <a:cubicBezTo>
                    <a:pt x="12" y="21"/>
                    <a:pt x="12" y="21"/>
                    <a:pt x="12" y="21"/>
                  </a:cubicBezTo>
                  <a:cubicBezTo>
                    <a:pt x="18" y="33"/>
                    <a:pt x="18" y="33"/>
                    <a:pt x="18" y="33"/>
                  </a:cubicBezTo>
                  <a:cubicBezTo>
                    <a:pt x="14" y="41"/>
                    <a:pt x="14" y="41"/>
                    <a:pt x="14" y="41"/>
                  </a:cubicBezTo>
                  <a:cubicBezTo>
                    <a:pt x="0" y="46"/>
                    <a:pt x="0" y="46"/>
                    <a:pt x="0" y="46"/>
                  </a:cubicBezTo>
                  <a:cubicBezTo>
                    <a:pt x="0" y="58"/>
                    <a:pt x="0" y="58"/>
                    <a:pt x="0" y="58"/>
                  </a:cubicBezTo>
                  <a:cubicBezTo>
                    <a:pt x="2" y="58"/>
                    <a:pt x="2" y="58"/>
                    <a:pt x="2" y="58"/>
                  </a:cubicBezTo>
                  <a:cubicBezTo>
                    <a:pt x="14" y="63"/>
                    <a:pt x="14" y="63"/>
                    <a:pt x="14" y="63"/>
                  </a:cubicBezTo>
                  <a:cubicBezTo>
                    <a:pt x="18" y="71"/>
                    <a:pt x="18" y="71"/>
                    <a:pt x="18" y="71"/>
                  </a:cubicBezTo>
                  <a:cubicBezTo>
                    <a:pt x="11" y="84"/>
                    <a:pt x="11" y="84"/>
                    <a:pt x="11" y="84"/>
                  </a:cubicBezTo>
                  <a:cubicBezTo>
                    <a:pt x="19" y="93"/>
                    <a:pt x="19" y="93"/>
                    <a:pt x="19" y="93"/>
                  </a:cubicBezTo>
                  <a:cubicBezTo>
                    <a:pt x="21" y="92"/>
                    <a:pt x="21" y="92"/>
                    <a:pt x="21" y="92"/>
                  </a:cubicBezTo>
                  <a:cubicBezTo>
                    <a:pt x="33" y="86"/>
                    <a:pt x="33" y="86"/>
                    <a:pt x="33" y="86"/>
                  </a:cubicBezTo>
                  <a:cubicBezTo>
                    <a:pt x="41" y="89"/>
                    <a:pt x="41" y="89"/>
                    <a:pt x="41" y="89"/>
                  </a:cubicBezTo>
                  <a:cubicBezTo>
                    <a:pt x="46" y="104"/>
                    <a:pt x="46" y="104"/>
                    <a:pt x="46" y="104"/>
                  </a:cubicBezTo>
                  <a:cubicBezTo>
                    <a:pt x="58" y="104"/>
                    <a:pt x="58" y="104"/>
                    <a:pt x="58" y="104"/>
                  </a:cubicBezTo>
                  <a:cubicBezTo>
                    <a:pt x="58" y="102"/>
                    <a:pt x="58" y="102"/>
                    <a:pt x="58" y="102"/>
                  </a:cubicBezTo>
                  <a:cubicBezTo>
                    <a:pt x="63" y="89"/>
                    <a:pt x="63" y="89"/>
                    <a:pt x="63" y="89"/>
                  </a:cubicBezTo>
                  <a:cubicBezTo>
                    <a:pt x="71" y="86"/>
                    <a:pt x="71" y="86"/>
                    <a:pt x="71" y="86"/>
                  </a:cubicBezTo>
                  <a:cubicBezTo>
                    <a:pt x="84" y="92"/>
                    <a:pt x="84" y="92"/>
                    <a:pt x="84" y="92"/>
                  </a:cubicBezTo>
                  <a:cubicBezTo>
                    <a:pt x="93" y="84"/>
                    <a:pt x="93" y="84"/>
                    <a:pt x="93" y="84"/>
                  </a:cubicBezTo>
                  <a:cubicBezTo>
                    <a:pt x="92" y="82"/>
                    <a:pt x="92" y="82"/>
                    <a:pt x="92" y="82"/>
                  </a:cubicBezTo>
                  <a:cubicBezTo>
                    <a:pt x="86" y="71"/>
                    <a:pt x="86" y="71"/>
                    <a:pt x="86" y="71"/>
                  </a:cubicBezTo>
                  <a:cubicBezTo>
                    <a:pt x="89" y="63"/>
                    <a:pt x="89" y="63"/>
                    <a:pt x="89" y="63"/>
                  </a:cubicBezTo>
                  <a:lnTo>
                    <a:pt x="103" y="57"/>
                  </a:lnTo>
                  <a:close/>
                  <a:moveTo>
                    <a:pt x="52" y="68"/>
                  </a:moveTo>
                  <a:cubicBezTo>
                    <a:pt x="43" y="68"/>
                    <a:pt x="35" y="61"/>
                    <a:pt x="35" y="52"/>
                  </a:cubicBezTo>
                  <a:cubicBezTo>
                    <a:pt x="35" y="43"/>
                    <a:pt x="43" y="35"/>
                    <a:pt x="52" y="35"/>
                  </a:cubicBezTo>
                  <a:cubicBezTo>
                    <a:pt x="61" y="35"/>
                    <a:pt x="68" y="43"/>
                    <a:pt x="68" y="52"/>
                  </a:cubicBezTo>
                  <a:cubicBezTo>
                    <a:pt x="68" y="61"/>
                    <a:pt x="61" y="68"/>
                    <a:pt x="52" y="68"/>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dirty="false"/>
            </a:p>
          </p:txBody>
        </p:sp>
      </p:grpSp>
      <p:grpSp>
        <p:nvGrpSpPr>
          <p:cNvPr id="814" name="组合 100"/>
          <p:cNvGrpSpPr/>
          <p:nvPr/>
        </p:nvGrpSpPr>
        <p:grpSpPr>
          <a:xfrm>
            <a:off x="878522" y="4719901"/>
            <a:ext cx="921600" cy="921600"/>
            <a:chOff x="8711247" y="3743871"/>
            <a:chExt cx="968400" cy="968400"/>
          </a:xfrm>
        </p:grpSpPr>
        <p:sp>
          <p:nvSpPr>
            <p:cNvPr id="815" name="椭圆 128"/>
            <p:cNvSpPr/>
            <p:nvPr/>
          </p:nvSpPr>
          <p:spPr>
            <a:xfrm>
              <a:off x="8711247" y="3743871"/>
              <a:ext cx="968400" cy="968400"/>
            </a:xfrm>
            <a:prstGeom prst="ellipse">
              <a:avLst/>
            </a:prstGeom>
            <a:solidFill>
              <a:schemeClr val="accent1">
                <a:lumMod val="60000"/>
                <a:lumOff val="40000"/>
              </a:schemeClr>
            </a:solidFill>
            <a:ln w="1905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816" name="任意多边形: 形状 129"/>
            <p:cNvSpPr>
              <a:spLocks noEditPoints="true"/>
            </p:cNvSpPr>
            <p:nvPr/>
          </p:nvSpPr>
          <p:spPr bwMode="auto">
            <a:xfrm>
              <a:off x="8969562" y="4036520"/>
              <a:ext cx="451770" cy="383102"/>
            </a:xfrm>
            <a:custGeom>
              <a:avLst/>
              <a:gdLst>
                <a:gd name="T0" fmla="*/ 65 w 105"/>
                <a:gd name="T1" fmla="*/ 48 h 89"/>
                <a:gd name="T2" fmla="*/ 65 w 105"/>
                <a:gd name="T3" fmla="*/ 62 h 89"/>
                <a:gd name="T4" fmla="*/ 41 w 105"/>
                <a:gd name="T5" fmla="*/ 62 h 89"/>
                <a:gd name="T6" fmla="*/ 41 w 105"/>
                <a:gd name="T7" fmla="*/ 48 h 89"/>
                <a:gd name="T8" fmla="*/ 0 w 105"/>
                <a:gd name="T9" fmla="*/ 48 h 89"/>
                <a:gd name="T10" fmla="*/ 0 w 105"/>
                <a:gd name="T11" fmla="*/ 89 h 89"/>
                <a:gd name="T12" fmla="*/ 105 w 105"/>
                <a:gd name="T13" fmla="*/ 89 h 89"/>
                <a:gd name="T14" fmla="*/ 105 w 105"/>
                <a:gd name="T15" fmla="*/ 48 h 89"/>
                <a:gd name="T16" fmla="*/ 65 w 105"/>
                <a:gd name="T17" fmla="*/ 48 h 89"/>
                <a:gd name="T18" fmla="*/ 41 w 105"/>
                <a:gd name="T19" fmla="*/ 32 h 89"/>
                <a:gd name="T20" fmla="*/ 65 w 105"/>
                <a:gd name="T21" fmla="*/ 32 h 89"/>
                <a:gd name="T22" fmla="*/ 65 w 105"/>
                <a:gd name="T23" fmla="*/ 42 h 89"/>
                <a:gd name="T24" fmla="*/ 105 w 105"/>
                <a:gd name="T25" fmla="*/ 42 h 89"/>
                <a:gd name="T26" fmla="*/ 105 w 105"/>
                <a:gd name="T27" fmla="*/ 23 h 89"/>
                <a:gd name="T28" fmla="*/ 100 w 105"/>
                <a:gd name="T29" fmla="*/ 17 h 89"/>
                <a:gd name="T30" fmla="*/ 81 w 105"/>
                <a:gd name="T31" fmla="*/ 17 h 89"/>
                <a:gd name="T32" fmla="*/ 81 w 105"/>
                <a:gd name="T33" fmla="*/ 11 h 89"/>
                <a:gd name="T34" fmla="*/ 70 w 105"/>
                <a:gd name="T35" fmla="*/ 0 h 89"/>
                <a:gd name="T36" fmla="*/ 35 w 105"/>
                <a:gd name="T37" fmla="*/ 0 h 89"/>
                <a:gd name="T38" fmla="*/ 24 w 105"/>
                <a:gd name="T39" fmla="*/ 11 h 89"/>
                <a:gd name="T40" fmla="*/ 24 w 105"/>
                <a:gd name="T41" fmla="*/ 17 h 89"/>
                <a:gd name="T42" fmla="*/ 5 w 105"/>
                <a:gd name="T43" fmla="*/ 17 h 89"/>
                <a:gd name="T44" fmla="*/ 0 w 105"/>
                <a:gd name="T45" fmla="*/ 23 h 89"/>
                <a:gd name="T46" fmla="*/ 0 w 105"/>
                <a:gd name="T47" fmla="*/ 42 h 89"/>
                <a:gd name="T48" fmla="*/ 41 w 105"/>
                <a:gd name="T49" fmla="*/ 42 h 89"/>
                <a:gd name="T50" fmla="*/ 41 w 105"/>
                <a:gd name="T51" fmla="*/ 32 h 89"/>
                <a:gd name="T52" fmla="*/ 31 w 105"/>
                <a:gd name="T53" fmla="*/ 11 h 89"/>
                <a:gd name="T54" fmla="*/ 35 w 105"/>
                <a:gd name="T55" fmla="*/ 7 h 89"/>
                <a:gd name="T56" fmla="*/ 70 w 105"/>
                <a:gd name="T57" fmla="*/ 7 h 89"/>
                <a:gd name="T58" fmla="*/ 74 w 105"/>
                <a:gd name="T59" fmla="*/ 11 h 89"/>
                <a:gd name="T60" fmla="*/ 74 w 105"/>
                <a:gd name="T61" fmla="*/ 17 h 89"/>
                <a:gd name="T62" fmla="*/ 31 w 105"/>
                <a:gd name="T63" fmla="*/ 17 h 89"/>
                <a:gd name="T64" fmla="*/ 31 w 105"/>
                <a:gd name="T65" fmla="*/ 11 h 89"/>
                <a:gd name="T66" fmla="*/ 59 w 105"/>
                <a:gd name="T67" fmla="*/ 56 h 89"/>
                <a:gd name="T68" fmla="*/ 59 w 105"/>
                <a:gd name="T69" fmla="*/ 38 h 89"/>
                <a:gd name="T70" fmla="*/ 47 w 105"/>
                <a:gd name="T71" fmla="*/ 38 h 89"/>
                <a:gd name="T72" fmla="*/ 47 w 105"/>
                <a:gd name="T73" fmla="*/ 56 h 89"/>
                <a:gd name="T74" fmla="*/ 59 w 105"/>
                <a:gd name="T75" fmla="*/ 5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89">
                  <a:moveTo>
                    <a:pt x="65" y="48"/>
                  </a:moveTo>
                  <a:cubicBezTo>
                    <a:pt x="65" y="62"/>
                    <a:pt x="65" y="62"/>
                    <a:pt x="65" y="62"/>
                  </a:cubicBezTo>
                  <a:cubicBezTo>
                    <a:pt x="41" y="62"/>
                    <a:pt x="41" y="62"/>
                    <a:pt x="41" y="62"/>
                  </a:cubicBezTo>
                  <a:cubicBezTo>
                    <a:pt x="41" y="48"/>
                    <a:pt x="41" y="48"/>
                    <a:pt x="41" y="48"/>
                  </a:cubicBezTo>
                  <a:cubicBezTo>
                    <a:pt x="0" y="48"/>
                    <a:pt x="0" y="48"/>
                    <a:pt x="0" y="48"/>
                  </a:cubicBezTo>
                  <a:cubicBezTo>
                    <a:pt x="0" y="89"/>
                    <a:pt x="0" y="89"/>
                    <a:pt x="0" y="89"/>
                  </a:cubicBezTo>
                  <a:cubicBezTo>
                    <a:pt x="105" y="89"/>
                    <a:pt x="105" y="89"/>
                    <a:pt x="105" y="89"/>
                  </a:cubicBezTo>
                  <a:cubicBezTo>
                    <a:pt x="105" y="48"/>
                    <a:pt x="105" y="48"/>
                    <a:pt x="105" y="48"/>
                  </a:cubicBezTo>
                  <a:lnTo>
                    <a:pt x="65" y="48"/>
                  </a:lnTo>
                  <a:close/>
                  <a:moveTo>
                    <a:pt x="41" y="32"/>
                  </a:moveTo>
                  <a:cubicBezTo>
                    <a:pt x="65" y="32"/>
                    <a:pt x="65" y="32"/>
                    <a:pt x="65" y="32"/>
                  </a:cubicBezTo>
                  <a:cubicBezTo>
                    <a:pt x="65" y="42"/>
                    <a:pt x="65" y="42"/>
                    <a:pt x="65" y="42"/>
                  </a:cubicBezTo>
                  <a:cubicBezTo>
                    <a:pt x="105" y="42"/>
                    <a:pt x="105" y="42"/>
                    <a:pt x="105" y="42"/>
                  </a:cubicBezTo>
                  <a:cubicBezTo>
                    <a:pt x="105" y="23"/>
                    <a:pt x="105" y="23"/>
                    <a:pt x="105" y="23"/>
                  </a:cubicBezTo>
                  <a:cubicBezTo>
                    <a:pt x="105" y="20"/>
                    <a:pt x="103" y="17"/>
                    <a:pt x="100" y="17"/>
                  </a:cubicBezTo>
                  <a:cubicBezTo>
                    <a:pt x="81" y="17"/>
                    <a:pt x="81" y="17"/>
                    <a:pt x="81" y="17"/>
                  </a:cubicBezTo>
                  <a:cubicBezTo>
                    <a:pt x="81" y="11"/>
                    <a:pt x="81" y="11"/>
                    <a:pt x="81" y="11"/>
                  </a:cubicBezTo>
                  <a:cubicBezTo>
                    <a:pt x="81" y="5"/>
                    <a:pt x="76" y="0"/>
                    <a:pt x="70" y="0"/>
                  </a:cubicBezTo>
                  <a:cubicBezTo>
                    <a:pt x="35" y="0"/>
                    <a:pt x="35" y="0"/>
                    <a:pt x="35" y="0"/>
                  </a:cubicBezTo>
                  <a:cubicBezTo>
                    <a:pt x="29" y="0"/>
                    <a:pt x="24" y="5"/>
                    <a:pt x="24" y="11"/>
                  </a:cubicBezTo>
                  <a:cubicBezTo>
                    <a:pt x="24" y="17"/>
                    <a:pt x="24" y="17"/>
                    <a:pt x="24" y="17"/>
                  </a:cubicBezTo>
                  <a:cubicBezTo>
                    <a:pt x="5" y="17"/>
                    <a:pt x="5" y="17"/>
                    <a:pt x="5" y="17"/>
                  </a:cubicBezTo>
                  <a:cubicBezTo>
                    <a:pt x="2" y="17"/>
                    <a:pt x="0" y="20"/>
                    <a:pt x="0" y="23"/>
                  </a:cubicBezTo>
                  <a:cubicBezTo>
                    <a:pt x="0" y="42"/>
                    <a:pt x="0" y="42"/>
                    <a:pt x="0" y="42"/>
                  </a:cubicBezTo>
                  <a:cubicBezTo>
                    <a:pt x="41" y="42"/>
                    <a:pt x="41" y="42"/>
                    <a:pt x="41" y="42"/>
                  </a:cubicBezTo>
                  <a:lnTo>
                    <a:pt x="41" y="32"/>
                  </a:lnTo>
                  <a:close/>
                  <a:moveTo>
                    <a:pt x="31" y="11"/>
                  </a:moveTo>
                  <a:cubicBezTo>
                    <a:pt x="31" y="9"/>
                    <a:pt x="33" y="7"/>
                    <a:pt x="35" y="7"/>
                  </a:cubicBezTo>
                  <a:cubicBezTo>
                    <a:pt x="70" y="7"/>
                    <a:pt x="70" y="7"/>
                    <a:pt x="70" y="7"/>
                  </a:cubicBezTo>
                  <a:cubicBezTo>
                    <a:pt x="72" y="7"/>
                    <a:pt x="74" y="9"/>
                    <a:pt x="74" y="11"/>
                  </a:cubicBezTo>
                  <a:cubicBezTo>
                    <a:pt x="74" y="17"/>
                    <a:pt x="74" y="17"/>
                    <a:pt x="74" y="17"/>
                  </a:cubicBezTo>
                  <a:cubicBezTo>
                    <a:pt x="31" y="17"/>
                    <a:pt x="31" y="17"/>
                    <a:pt x="31" y="17"/>
                  </a:cubicBezTo>
                  <a:lnTo>
                    <a:pt x="31" y="11"/>
                  </a:lnTo>
                  <a:close/>
                  <a:moveTo>
                    <a:pt x="59" y="56"/>
                  </a:moveTo>
                  <a:cubicBezTo>
                    <a:pt x="59" y="38"/>
                    <a:pt x="59" y="38"/>
                    <a:pt x="59" y="38"/>
                  </a:cubicBezTo>
                  <a:cubicBezTo>
                    <a:pt x="47" y="38"/>
                    <a:pt x="47" y="38"/>
                    <a:pt x="47" y="38"/>
                  </a:cubicBezTo>
                  <a:cubicBezTo>
                    <a:pt x="47" y="56"/>
                    <a:pt x="47" y="56"/>
                    <a:pt x="47" y="56"/>
                  </a:cubicBezTo>
                  <a:lnTo>
                    <a:pt x="59" y="56"/>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nvGrpSpPr>
          <p:cNvPr id="817" name="组合 130"/>
          <p:cNvGrpSpPr/>
          <p:nvPr/>
        </p:nvGrpSpPr>
        <p:grpSpPr>
          <a:xfrm>
            <a:off x="869950" y="2964281"/>
            <a:ext cx="921600" cy="921600"/>
            <a:chOff x="7224185" y="1221999"/>
            <a:chExt cx="546099" cy="546099"/>
          </a:xfrm>
        </p:grpSpPr>
        <p:sp>
          <p:nvSpPr>
            <p:cNvPr id="818" name="椭圆 131"/>
            <p:cNvSpPr/>
            <p:nvPr/>
          </p:nvSpPr>
          <p:spPr>
            <a:xfrm>
              <a:off x="7224185" y="1221999"/>
              <a:ext cx="546099" cy="546099"/>
            </a:xfrm>
            <a:prstGeom prst="ellipse">
              <a:avLst/>
            </a:prstGeom>
            <a:solidFill>
              <a:schemeClr val="accent1"/>
            </a:solidFill>
            <a:ln w="1905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819" name="任意多边形: 形状 132"/>
            <p:cNvSpPr>
              <a:spLocks noEditPoints="true"/>
            </p:cNvSpPr>
            <p:nvPr/>
          </p:nvSpPr>
          <p:spPr bwMode="auto">
            <a:xfrm>
              <a:off x="7372997" y="1370813"/>
              <a:ext cx="248471" cy="248471"/>
            </a:xfrm>
            <a:custGeom>
              <a:avLst/>
              <a:gdLst>
                <a:gd name="T0" fmla="*/ 19 w 88"/>
                <a:gd name="T1" fmla="*/ 59 h 88"/>
                <a:gd name="T2" fmla="*/ 0 w 88"/>
                <a:gd name="T3" fmla="*/ 88 h 88"/>
                <a:gd name="T4" fmla="*/ 29 w 88"/>
                <a:gd name="T5" fmla="*/ 69 h 88"/>
                <a:gd name="T6" fmla="*/ 23 w 88"/>
                <a:gd name="T7" fmla="*/ 64 h 88"/>
                <a:gd name="T8" fmla="*/ 19 w 88"/>
                <a:gd name="T9" fmla="*/ 59 h 88"/>
                <a:gd name="T10" fmla="*/ 76 w 88"/>
                <a:gd name="T11" fmla="*/ 12 h 88"/>
                <a:gd name="T12" fmla="*/ 55 w 88"/>
                <a:gd name="T13" fmla="*/ 3 h 88"/>
                <a:gd name="T14" fmla="*/ 53 w 88"/>
                <a:gd name="T15" fmla="*/ 8 h 88"/>
                <a:gd name="T16" fmla="*/ 52 w 88"/>
                <a:gd name="T17" fmla="*/ 13 h 88"/>
                <a:gd name="T18" fmla="*/ 38 w 88"/>
                <a:gd name="T19" fmla="*/ 27 h 88"/>
                <a:gd name="T20" fmla="*/ 27 w 88"/>
                <a:gd name="T21" fmla="*/ 28 h 88"/>
                <a:gd name="T22" fmla="*/ 16 w 88"/>
                <a:gd name="T23" fmla="*/ 30 h 88"/>
                <a:gd name="T24" fmla="*/ 28 w 88"/>
                <a:gd name="T25" fmla="*/ 60 h 88"/>
                <a:gd name="T26" fmla="*/ 58 w 88"/>
                <a:gd name="T27" fmla="*/ 71 h 88"/>
                <a:gd name="T28" fmla="*/ 60 w 88"/>
                <a:gd name="T29" fmla="*/ 62 h 88"/>
                <a:gd name="T30" fmla="*/ 60 w 88"/>
                <a:gd name="T31" fmla="*/ 62 h 88"/>
                <a:gd name="T32" fmla="*/ 61 w 88"/>
                <a:gd name="T33" fmla="*/ 49 h 88"/>
                <a:gd name="T34" fmla="*/ 74 w 88"/>
                <a:gd name="T35" fmla="*/ 36 h 88"/>
                <a:gd name="T36" fmla="*/ 80 w 88"/>
                <a:gd name="T37" fmla="*/ 35 h 88"/>
                <a:gd name="T38" fmla="*/ 85 w 88"/>
                <a:gd name="T39" fmla="*/ 33 h 88"/>
                <a:gd name="T40" fmla="*/ 76 w 88"/>
                <a:gd name="T41" fmla="*/ 1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88">
                  <a:moveTo>
                    <a:pt x="19" y="59"/>
                  </a:moveTo>
                  <a:cubicBezTo>
                    <a:pt x="0" y="88"/>
                    <a:pt x="0" y="88"/>
                    <a:pt x="0" y="88"/>
                  </a:cubicBezTo>
                  <a:cubicBezTo>
                    <a:pt x="29" y="69"/>
                    <a:pt x="29" y="69"/>
                    <a:pt x="29" y="69"/>
                  </a:cubicBezTo>
                  <a:cubicBezTo>
                    <a:pt x="27" y="67"/>
                    <a:pt x="25" y="66"/>
                    <a:pt x="23" y="64"/>
                  </a:cubicBezTo>
                  <a:cubicBezTo>
                    <a:pt x="22" y="62"/>
                    <a:pt x="20" y="61"/>
                    <a:pt x="19" y="59"/>
                  </a:cubicBezTo>
                  <a:close/>
                  <a:moveTo>
                    <a:pt x="76" y="12"/>
                  </a:moveTo>
                  <a:cubicBezTo>
                    <a:pt x="68" y="3"/>
                    <a:pt x="58" y="0"/>
                    <a:pt x="55" y="3"/>
                  </a:cubicBezTo>
                  <a:cubicBezTo>
                    <a:pt x="53" y="4"/>
                    <a:pt x="53" y="6"/>
                    <a:pt x="53" y="8"/>
                  </a:cubicBezTo>
                  <a:cubicBezTo>
                    <a:pt x="53" y="10"/>
                    <a:pt x="53" y="11"/>
                    <a:pt x="52" y="13"/>
                  </a:cubicBezTo>
                  <a:cubicBezTo>
                    <a:pt x="38" y="27"/>
                    <a:pt x="38" y="27"/>
                    <a:pt x="38" y="27"/>
                  </a:cubicBezTo>
                  <a:cubicBezTo>
                    <a:pt x="34" y="28"/>
                    <a:pt x="30" y="29"/>
                    <a:pt x="27" y="28"/>
                  </a:cubicBezTo>
                  <a:cubicBezTo>
                    <a:pt x="22" y="27"/>
                    <a:pt x="18" y="27"/>
                    <a:pt x="16" y="30"/>
                  </a:cubicBezTo>
                  <a:cubicBezTo>
                    <a:pt x="11" y="35"/>
                    <a:pt x="16" y="48"/>
                    <a:pt x="28" y="60"/>
                  </a:cubicBezTo>
                  <a:cubicBezTo>
                    <a:pt x="39" y="72"/>
                    <a:pt x="53" y="77"/>
                    <a:pt x="58" y="71"/>
                  </a:cubicBezTo>
                  <a:cubicBezTo>
                    <a:pt x="60" y="69"/>
                    <a:pt x="60" y="66"/>
                    <a:pt x="60" y="62"/>
                  </a:cubicBezTo>
                  <a:cubicBezTo>
                    <a:pt x="60" y="62"/>
                    <a:pt x="60" y="62"/>
                    <a:pt x="60" y="62"/>
                  </a:cubicBezTo>
                  <a:cubicBezTo>
                    <a:pt x="60" y="62"/>
                    <a:pt x="59" y="56"/>
                    <a:pt x="61" y="49"/>
                  </a:cubicBezTo>
                  <a:cubicBezTo>
                    <a:pt x="74" y="36"/>
                    <a:pt x="74" y="36"/>
                    <a:pt x="74" y="36"/>
                  </a:cubicBezTo>
                  <a:cubicBezTo>
                    <a:pt x="76" y="35"/>
                    <a:pt x="78" y="35"/>
                    <a:pt x="80" y="35"/>
                  </a:cubicBezTo>
                  <a:cubicBezTo>
                    <a:pt x="82" y="35"/>
                    <a:pt x="83" y="35"/>
                    <a:pt x="85" y="33"/>
                  </a:cubicBezTo>
                  <a:cubicBezTo>
                    <a:pt x="88" y="30"/>
                    <a:pt x="85" y="20"/>
                    <a:pt x="76" y="12"/>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sp>
        <p:nvSpPr>
          <p:cNvPr id="820" name="任意多边形: 形状 133"/>
          <p:cNvSpPr>
            <a:spLocks noEditPoints="true"/>
          </p:cNvSpPr>
          <p:nvPr/>
        </p:nvSpPr>
        <p:spPr bwMode="auto">
          <a:xfrm>
            <a:off x="6990423" y="4961902"/>
            <a:ext cx="387383" cy="437599"/>
          </a:xfrm>
          <a:custGeom>
            <a:avLst/>
            <a:gdLst>
              <a:gd name="T0" fmla="*/ 37 w 162"/>
              <a:gd name="T1" fmla="*/ 26 h 183"/>
              <a:gd name="T2" fmla="*/ 6 w 162"/>
              <a:gd name="T3" fmla="*/ 43 h 183"/>
              <a:gd name="T4" fmla="*/ 80 w 162"/>
              <a:gd name="T5" fmla="*/ 85 h 183"/>
              <a:gd name="T6" fmla="*/ 112 w 162"/>
              <a:gd name="T7" fmla="*/ 69 h 183"/>
              <a:gd name="T8" fmla="*/ 37 w 162"/>
              <a:gd name="T9" fmla="*/ 26 h 183"/>
              <a:gd name="T10" fmla="*/ 155 w 162"/>
              <a:gd name="T11" fmla="*/ 44 h 183"/>
              <a:gd name="T12" fmla="*/ 80 w 162"/>
              <a:gd name="T13" fmla="*/ 0 h 183"/>
              <a:gd name="T14" fmla="*/ 52 w 162"/>
              <a:gd name="T15" fmla="*/ 17 h 183"/>
              <a:gd name="T16" fmla="*/ 127 w 162"/>
              <a:gd name="T17" fmla="*/ 59 h 183"/>
              <a:gd name="T18" fmla="*/ 155 w 162"/>
              <a:gd name="T19" fmla="*/ 44 h 183"/>
              <a:gd name="T20" fmla="*/ 88 w 162"/>
              <a:gd name="T21" fmla="*/ 98 h 183"/>
              <a:gd name="T22" fmla="*/ 88 w 162"/>
              <a:gd name="T23" fmla="*/ 183 h 183"/>
              <a:gd name="T24" fmla="*/ 162 w 162"/>
              <a:gd name="T25" fmla="*/ 141 h 183"/>
              <a:gd name="T26" fmla="*/ 162 w 162"/>
              <a:gd name="T27" fmla="*/ 56 h 183"/>
              <a:gd name="T28" fmla="*/ 88 w 162"/>
              <a:gd name="T29" fmla="*/ 98 h 183"/>
              <a:gd name="T30" fmla="*/ 0 w 162"/>
              <a:gd name="T31" fmla="*/ 141 h 183"/>
              <a:gd name="T32" fmla="*/ 73 w 162"/>
              <a:gd name="T33" fmla="*/ 183 h 183"/>
              <a:gd name="T34" fmla="*/ 73 w 162"/>
              <a:gd name="T35" fmla="*/ 98 h 183"/>
              <a:gd name="T36" fmla="*/ 0 w 162"/>
              <a:gd name="T37" fmla="*/ 56 h 183"/>
              <a:gd name="T38" fmla="*/ 0 w 162"/>
              <a:gd name="T39" fmla="*/ 14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183">
                <a:moveTo>
                  <a:pt x="37" y="26"/>
                </a:moveTo>
                <a:lnTo>
                  <a:pt x="6" y="43"/>
                </a:lnTo>
                <a:lnTo>
                  <a:pt x="80" y="85"/>
                </a:lnTo>
                <a:lnTo>
                  <a:pt x="112" y="69"/>
                </a:lnTo>
                <a:lnTo>
                  <a:pt x="37" y="26"/>
                </a:lnTo>
                <a:close/>
                <a:moveTo>
                  <a:pt x="155" y="44"/>
                </a:moveTo>
                <a:lnTo>
                  <a:pt x="80" y="0"/>
                </a:lnTo>
                <a:lnTo>
                  <a:pt x="52" y="17"/>
                </a:lnTo>
                <a:lnTo>
                  <a:pt x="127" y="59"/>
                </a:lnTo>
                <a:lnTo>
                  <a:pt x="155" y="44"/>
                </a:lnTo>
                <a:close/>
                <a:moveTo>
                  <a:pt x="88" y="98"/>
                </a:moveTo>
                <a:lnTo>
                  <a:pt x="88" y="183"/>
                </a:lnTo>
                <a:lnTo>
                  <a:pt x="162" y="141"/>
                </a:lnTo>
                <a:lnTo>
                  <a:pt x="162" y="56"/>
                </a:lnTo>
                <a:lnTo>
                  <a:pt x="88" y="98"/>
                </a:lnTo>
                <a:close/>
                <a:moveTo>
                  <a:pt x="0" y="141"/>
                </a:moveTo>
                <a:lnTo>
                  <a:pt x="73" y="183"/>
                </a:lnTo>
                <a:lnTo>
                  <a:pt x="73" y="98"/>
                </a:lnTo>
                <a:lnTo>
                  <a:pt x="0" y="56"/>
                </a:lnTo>
                <a:lnTo>
                  <a:pt x="0" y="141"/>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sp>
        <p:nvSpPr>
          <p:cNvPr id="821" name="任意多边形: 形状 134"/>
          <p:cNvSpPr>
            <a:spLocks noEditPoints="true"/>
          </p:cNvSpPr>
          <p:nvPr/>
        </p:nvSpPr>
        <p:spPr bwMode="auto">
          <a:xfrm>
            <a:off x="7018535" y="3224076"/>
            <a:ext cx="331158" cy="409849"/>
          </a:xfrm>
          <a:custGeom>
            <a:avLst/>
            <a:gdLst>
              <a:gd name="T0" fmla="*/ 12 w 85"/>
              <a:gd name="T1" fmla="*/ 2 h 105"/>
              <a:gd name="T2" fmla="*/ 4 w 85"/>
              <a:gd name="T3" fmla="*/ 5 h 105"/>
              <a:gd name="T4" fmla="*/ 1 w 85"/>
              <a:gd name="T5" fmla="*/ 8 h 105"/>
              <a:gd name="T6" fmla="*/ 0 w 85"/>
              <a:gd name="T7" fmla="*/ 12 h 105"/>
              <a:gd name="T8" fmla="*/ 0 w 85"/>
              <a:gd name="T9" fmla="*/ 91 h 105"/>
              <a:gd name="T10" fmla="*/ 1 w 85"/>
              <a:gd name="T11" fmla="*/ 95 h 105"/>
              <a:gd name="T12" fmla="*/ 6 w 85"/>
              <a:gd name="T13" fmla="*/ 99 h 105"/>
              <a:gd name="T14" fmla="*/ 12 w 85"/>
              <a:gd name="T15" fmla="*/ 100 h 105"/>
              <a:gd name="T16" fmla="*/ 73 w 85"/>
              <a:gd name="T17" fmla="*/ 105 h 105"/>
              <a:gd name="T18" fmla="*/ 73 w 85"/>
              <a:gd name="T19" fmla="*/ 94 h 105"/>
              <a:gd name="T20" fmla="*/ 85 w 85"/>
              <a:gd name="T21" fmla="*/ 93 h 105"/>
              <a:gd name="T22" fmla="*/ 85 w 85"/>
              <a:gd name="T23" fmla="*/ 0 h 105"/>
              <a:gd name="T24" fmla="*/ 12 w 85"/>
              <a:gd name="T25" fmla="*/ 2 h 105"/>
              <a:gd name="T26" fmla="*/ 49 w 85"/>
              <a:gd name="T27" fmla="*/ 62 h 105"/>
              <a:gd name="T28" fmla="*/ 23 w 85"/>
              <a:gd name="T29" fmla="*/ 60 h 105"/>
              <a:gd name="T30" fmla="*/ 24 w 85"/>
              <a:gd name="T31" fmla="*/ 53 h 105"/>
              <a:gd name="T32" fmla="*/ 49 w 85"/>
              <a:gd name="T33" fmla="*/ 55 h 105"/>
              <a:gd name="T34" fmla="*/ 49 w 85"/>
              <a:gd name="T35" fmla="*/ 62 h 105"/>
              <a:gd name="T36" fmla="*/ 60 w 85"/>
              <a:gd name="T37" fmla="*/ 45 h 105"/>
              <a:gd name="T38" fmla="*/ 16 w 85"/>
              <a:gd name="T39" fmla="*/ 41 h 105"/>
              <a:gd name="T40" fmla="*/ 17 w 85"/>
              <a:gd name="T41" fmla="*/ 34 h 105"/>
              <a:gd name="T42" fmla="*/ 60 w 85"/>
              <a:gd name="T43" fmla="*/ 37 h 105"/>
              <a:gd name="T44" fmla="*/ 60 w 85"/>
              <a:gd name="T45" fmla="*/ 45 h 105"/>
              <a:gd name="T46" fmla="*/ 79 w 85"/>
              <a:gd name="T47" fmla="*/ 87 h 105"/>
              <a:gd name="T48" fmla="*/ 73 w 85"/>
              <a:gd name="T49" fmla="*/ 87 h 105"/>
              <a:gd name="T50" fmla="*/ 73 w 85"/>
              <a:gd name="T51" fmla="*/ 19 h 105"/>
              <a:gd name="T52" fmla="*/ 13 w 85"/>
              <a:gd name="T53" fmla="*/ 15 h 105"/>
              <a:gd name="T54" fmla="*/ 7 w 85"/>
              <a:gd name="T55" fmla="*/ 13 h 105"/>
              <a:gd name="T56" fmla="*/ 6 w 85"/>
              <a:gd name="T57" fmla="*/ 12 h 105"/>
              <a:gd name="T58" fmla="*/ 6 w 85"/>
              <a:gd name="T59" fmla="*/ 12 h 105"/>
              <a:gd name="T60" fmla="*/ 6 w 85"/>
              <a:gd name="T61" fmla="*/ 11 h 105"/>
              <a:gd name="T62" fmla="*/ 8 w 85"/>
              <a:gd name="T63" fmla="*/ 10 h 105"/>
              <a:gd name="T64" fmla="*/ 13 w 85"/>
              <a:gd name="T65" fmla="*/ 9 h 105"/>
              <a:gd name="T66" fmla="*/ 13 w 85"/>
              <a:gd name="T67" fmla="*/ 9 h 105"/>
              <a:gd name="T68" fmla="*/ 79 w 85"/>
              <a:gd name="T69" fmla="*/ 7 h 105"/>
              <a:gd name="T70" fmla="*/ 79 w 85"/>
              <a:gd name="T71" fmla="*/ 8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05">
                <a:moveTo>
                  <a:pt x="12" y="2"/>
                </a:moveTo>
                <a:cubicBezTo>
                  <a:pt x="9" y="2"/>
                  <a:pt x="6" y="3"/>
                  <a:pt x="4" y="5"/>
                </a:cubicBezTo>
                <a:cubicBezTo>
                  <a:pt x="3" y="5"/>
                  <a:pt x="2" y="6"/>
                  <a:pt x="1" y="8"/>
                </a:cubicBezTo>
                <a:cubicBezTo>
                  <a:pt x="0" y="9"/>
                  <a:pt x="0" y="10"/>
                  <a:pt x="0" y="12"/>
                </a:cubicBezTo>
                <a:cubicBezTo>
                  <a:pt x="0" y="91"/>
                  <a:pt x="0" y="91"/>
                  <a:pt x="0" y="91"/>
                </a:cubicBezTo>
                <a:cubicBezTo>
                  <a:pt x="0" y="92"/>
                  <a:pt x="0" y="94"/>
                  <a:pt x="1" y="95"/>
                </a:cubicBezTo>
                <a:cubicBezTo>
                  <a:pt x="2" y="97"/>
                  <a:pt x="4" y="98"/>
                  <a:pt x="6" y="99"/>
                </a:cubicBezTo>
                <a:cubicBezTo>
                  <a:pt x="8" y="100"/>
                  <a:pt x="10" y="100"/>
                  <a:pt x="12" y="100"/>
                </a:cubicBezTo>
                <a:cubicBezTo>
                  <a:pt x="73" y="105"/>
                  <a:pt x="73" y="105"/>
                  <a:pt x="73" y="105"/>
                </a:cubicBezTo>
                <a:cubicBezTo>
                  <a:pt x="73" y="94"/>
                  <a:pt x="73" y="94"/>
                  <a:pt x="73" y="94"/>
                </a:cubicBezTo>
                <a:cubicBezTo>
                  <a:pt x="85" y="93"/>
                  <a:pt x="85" y="93"/>
                  <a:pt x="85" y="93"/>
                </a:cubicBezTo>
                <a:cubicBezTo>
                  <a:pt x="85" y="0"/>
                  <a:pt x="85" y="0"/>
                  <a:pt x="85" y="0"/>
                </a:cubicBezTo>
                <a:lnTo>
                  <a:pt x="12" y="2"/>
                </a:lnTo>
                <a:close/>
                <a:moveTo>
                  <a:pt x="49" y="62"/>
                </a:moveTo>
                <a:cubicBezTo>
                  <a:pt x="23" y="60"/>
                  <a:pt x="23" y="60"/>
                  <a:pt x="23" y="60"/>
                </a:cubicBezTo>
                <a:cubicBezTo>
                  <a:pt x="24" y="53"/>
                  <a:pt x="24" y="53"/>
                  <a:pt x="24" y="53"/>
                </a:cubicBezTo>
                <a:cubicBezTo>
                  <a:pt x="49" y="55"/>
                  <a:pt x="49" y="55"/>
                  <a:pt x="49" y="55"/>
                </a:cubicBezTo>
                <a:lnTo>
                  <a:pt x="49" y="62"/>
                </a:lnTo>
                <a:close/>
                <a:moveTo>
                  <a:pt x="60" y="45"/>
                </a:moveTo>
                <a:cubicBezTo>
                  <a:pt x="16" y="41"/>
                  <a:pt x="16" y="41"/>
                  <a:pt x="16" y="41"/>
                </a:cubicBezTo>
                <a:cubicBezTo>
                  <a:pt x="17" y="34"/>
                  <a:pt x="17" y="34"/>
                  <a:pt x="17" y="34"/>
                </a:cubicBezTo>
                <a:cubicBezTo>
                  <a:pt x="60" y="37"/>
                  <a:pt x="60" y="37"/>
                  <a:pt x="60" y="37"/>
                </a:cubicBezTo>
                <a:lnTo>
                  <a:pt x="60" y="45"/>
                </a:lnTo>
                <a:close/>
                <a:moveTo>
                  <a:pt x="79" y="87"/>
                </a:moveTo>
                <a:cubicBezTo>
                  <a:pt x="73" y="87"/>
                  <a:pt x="73" y="87"/>
                  <a:pt x="73" y="87"/>
                </a:cubicBezTo>
                <a:cubicBezTo>
                  <a:pt x="73" y="19"/>
                  <a:pt x="73" y="19"/>
                  <a:pt x="73" y="19"/>
                </a:cubicBezTo>
                <a:cubicBezTo>
                  <a:pt x="13" y="15"/>
                  <a:pt x="13" y="15"/>
                  <a:pt x="13" y="15"/>
                </a:cubicBezTo>
                <a:cubicBezTo>
                  <a:pt x="11" y="14"/>
                  <a:pt x="9" y="14"/>
                  <a:pt x="7" y="13"/>
                </a:cubicBezTo>
                <a:cubicBezTo>
                  <a:pt x="7" y="13"/>
                  <a:pt x="7" y="13"/>
                  <a:pt x="6" y="12"/>
                </a:cubicBezTo>
                <a:cubicBezTo>
                  <a:pt x="6" y="12"/>
                  <a:pt x="6" y="12"/>
                  <a:pt x="6" y="12"/>
                </a:cubicBezTo>
                <a:cubicBezTo>
                  <a:pt x="6" y="12"/>
                  <a:pt x="6" y="11"/>
                  <a:pt x="6" y="11"/>
                </a:cubicBezTo>
                <a:cubicBezTo>
                  <a:pt x="7" y="11"/>
                  <a:pt x="7" y="10"/>
                  <a:pt x="8" y="10"/>
                </a:cubicBezTo>
                <a:cubicBezTo>
                  <a:pt x="10" y="9"/>
                  <a:pt x="11" y="9"/>
                  <a:pt x="13" y="9"/>
                </a:cubicBezTo>
                <a:cubicBezTo>
                  <a:pt x="13" y="9"/>
                  <a:pt x="13" y="9"/>
                  <a:pt x="13" y="9"/>
                </a:cubicBezTo>
                <a:cubicBezTo>
                  <a:pt x="79" y="7"/>
                  <a:pt x="79" y="7"/>
                  <a:pt x="79" y="7"/>
                </a:cubicBezTo>
                <a:lnTo>
                  <a:pt x="79" y="87"/>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spTree>
  </p:cSld>
  <p:clrMapOvr>
    <a:masterClrMapping/>
  </p:clrMapOvr>
</p:sld>
</file>

<file path=ppt/slides/slide51.xml><?xml version="1.0" encoding="utf-8"?>
<p:sld xmlns:a="http://schemas.openxmlformats.org/drawingml/2006/main" xmlns:p="http://schemas.openxmlformats.org/presentationml/2006/main">
  <p:cSld>
    <p:bg>
      <p:bgPr>
        <a:solidFill>
          <a:schemeClr val="bg1">
            <a:lumMod val="95000"/>
          </a:schemeClr>
        </a:solidFill>
        <a:effectLst/>
      </p:bgPr>
    </p:bg>
    <p:spTree>
      <p:nvGrpSpPr>
        <p:cNvPr id="822" name=""/>
        <p:cNvGrpSpPr/>
        <p:nvPr/>
      </p:nvGrpSpPr>
      <p:grpSpPr>
        <a:xfrm>
          <a:off x="0" y="0"/>
          <a:ext cx="0" cy="0"/>
          <a:chOff x="0" y="0"/>
          <a:chExt cx="0" cy="0"/>
        </a:xfrm>
      </p:grpSpPr>
      <p:sp>
        <p:nvSpPr>
          <p:cNvPr id="823" name="椭圆 4"/>
          <p:cNvSpPr/>
          <p:nvPr/>
        </p:nvSpPr>
        <p:spPr>
          <a:xfrm>
            <a:off x="4583549" y="1916549"/>
            <a:ext cx="3024902" cy="3024902"/>
          </a:xfrm>
          <a:prstGeom prst="ellipse">
            <a:avLst/>
          </a:prstGeom>
          <a:solidFill>
            <a:schemeClr val="bg1">
              <a:alpha val="80000"/>
            </a:schemeClr>
          </a:solidFill>
          <a:ln w="9525">
            <a:gradFill flip="none" rotWithShape="true">
              <a:gsLst>
                <a:gs pos="0">
                  <a:schemeClr val="accent1">
                    <a:lumMod val="5000"/>
                    <a:lumOff val="95000"/>
                  </a:schemeClr>
                </a:gs>
                <a:gs pos="54000">
                  <a:schemeClr val="accent1">
                    <a:lumMod val="45000"/>
                    <a:lumOff val="55000"/>
                    <a:alpha val="0"/>
                  </a:schemeClr>
                </a:gs>
                <a:gs pos="100000">
                  <a:schemeClr val="accent1">
                    <a:lumMod val="30000"/>
                    <a:lumOff val="70000"/>
                  </a:schemeClr>
                </a:gs>
              </a:gsLst>
              <a:path path="shape">
                <a:fillToRect l="50000" t="50000" r="50000" b="50000"/>
              </a:path>
              <a:tileRect/>
            </a:gradFill>
          </a:ln>
          <a:effectLst>
            <a:outerShdw blurRad="127000" dist="12700" sx="102000" sy="102000" algn="ctr" rotWithShape="false">
              <a:schemeClr val="accent1">
                <a:lumMod val="20000"/>
                <a:lumOff val="8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endParaRPr lang="zh-CN" altLang="en-US"/>
          </a:p>
        </p:txBody>
      </p:sp>
      <p:sp>
        <p:nvSpPr>
          <p:cNvPr id="824" name="椭圆 5"/>
          <p:cNvSpPr/>
          <p:nvPr/>
        </p:nvSpPr>
        <p:spPr>
          <a:xfrm>
            <a:off x="4091905" y="1507948"/>
            <a:ext cx="4008190" cy="3842104"/>
          </a:xfrm>
          <a:prstGeom prst="ellipse">
            <a:avLst/>
          </a:prstGeom>
          <a:noFill/>
          <a:ln>
            <a:gradFill>
              <a:gsLst>
                <a:gs pos="14000">
                  <a:schemeClr val="accent1">
                    <a:lumMod val="5000"/>
                    <a:lumOff val="95000"/>
                    <a:alpha val="0"/>
                  </a:schemeClr>
                </a:gs>
                <a:gs pos="26000">
                  <a:schemeClr val="accent1">
                    <a:lumMod val="60000"/>
                    <a:lumOff val="40000"/>
                  </a:schemeClr>
                </a:gs>
                <a:gs pos="67000">
                  <a:schemeClr val="accent1">
                    <a:lumMod val="60000"/>
                    <a:lumOff val="40000"/>
                  </a:schemeClr>
                </a:gs>
                <a:gs pos="87000">
                  <a:schemeClr val="bg1">
                    <a:alpha val="0"/>
                  </a:schemeClr>
                </a:gs>
              </a:gsLst>
              <a:lin ang="5400000" scaled="true"/>
            </a:grad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825" name="椭圆 6"/>
          <p:cNvSpPr/>
          <p:nvPr/>
        </p:nvSpPr>
        <p:spPr>
          <a:xfrm>
            <a:off x="3656232" y="1090328"/>
            <a:ext cx="4879536" cy="4677344"/>
          </a:xfrm>
          <a:prstGeom prst="ellipse">
            <a:avLst/>
          </a:prstGeom>
          <a:noFill/>
          <a:ln cap="rnd">
            <a:gradFill>
              <a:gsLst>
                <a:gs pos="14000">
                  <a:schemeClr val="accent1">
                    <a:lumMod val="5000"/>
                    <a:lumOff val="95000"/>
                  </a:schemeClr>
                </a:gs>
                <a:gs pos="33000">
                  <a:schemeClr val="accent1">
                    <a:lumMod val="60000"/>
                    <a:lumOff val="40000"/>
                  </a:schemeClr>
                </a:gs>
                <a:gs pos="80000">
                  <a:schemeClr val="accent1">
                    <a:lumMod val="60000"/>
                    <a:lumOff val="40000"/>
                  </a:schemeClr>
                </a:gs>
                <a:gs pos="92000">
                  <a:schemeClr val="bg1">
                    <a:alpha val="0"/>
                  </a:schemeClr>
                </a:gs>
              </a:gsLst>
              <a:lin ang="5400000" scaled="true"/>
            </a:gra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p>
        </p:txBody>
      </p:sp>
      <p:sp>
        <p:nvSpPr>
          <p:cNvPr id="826" name="椭圆 8"/>
          <p:cNvSpPr/>
          <p:nvPr/>
        </p:nvSpPr>
        <p:spPr>
          <a:xfrm>
            <a:off x="1869973" y="-621914"/>
            <a:ext cx="8452054" cy="8101828"/>
          </a:xfrm>
          <a:prstGeom prst="ellipse">
            <a:avLst/>
          </a:prstGeom>
          <a:noFill/>
          <a:ln cap="rnd">
            <a:gradFill>
              <a:gsLst>
                <a:gs pos="13000">
                  <a:schemeClr val="accent1">
                    <a:lumMod val="5000"/>
                    <a:lumOff val="95000"/>
                    <a:alpha val="0"/>
                  </a:schemeClr>
                </a:gs>
                <a:gs pos="30000">
                  <a:schemeClr val="accent1">
                    <a:lumMod val="60000"/>
                    <a:lumOff val="40000"/>
                  </a:schemeClr>
                </a:gs>
                <a:gs pos="74000">
                  <a:schemeClr val="accent1">
                    <a:lumMod val="60000"/>
                    <a:lumOff val="40000"/>
                  </a:schemeClr>
                </a:gs>
                <a:gs pos="91000">
                  <a:schemeClr val="bg1">
                    <a:alpha val="0"/>
                  </a:schemeClr>
                </a:gs>
              </a:gsLst>
              <a:lin ang="5400000" scaled="true"/>
            </a:gra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p>
        </p:txBody>
      </p:sp>
      <p:sp>
        <p:nvSpPr>
          <p:cNvPr id="827" name="文本占位符 1"/>
          <p:cNvSpPr>
            <a:spLocks noGrp="true"/>
          </p:cNvSpPr>
          <p:nvPr>
            <p:ph type="body" sz="quarter" idx="12"/>
          </p:nvPr>
        </p:nvSpPr>
        <p:spPr/>
        <p:txBody>
          <a:bodyPr>
            <a:spAutoFit/>
          </a:bodyPr>
          <a:lstStyle/>
          <a:p>
            <a:pPr marL="0" indent="0">
              <a:buNone/>
            </a:pPr>
            <a:r>
              <a:rPr lang="zh-CN" altLang="en-US" dirty="false"/>
              <a:t>六段文字排版</a:t>
            </a:r>
            <a:endParaRPr lang="zh-CN" altLang="en-US" dirty="false"/>
          </a:p>
        </p:txBody>
      </p:sp>
      <p:grpSp>
        <p:nvGrpSpPr>
          <p:cNvPr id="828" name="组合 20"/>
          <p:cNvGrpSpPr/>
          <p:nvPr/>
        </p:nvGrpSpPr>
        <p:grpSpPr>
          <a:xfrm>
            <a:off x="7770442" y="2087304"/>
            <a:ext cx="2991113" cy="671260"/>
            <a:chOff x="8123927" y="2054721"/>
            <a:chExt cx="2991113" cy="671260"/>
          </a:xfrm>
        </p:grpSpPr>
        <p:sp>
          <p:nvSpPr>
            <p:cNvPr id="829" name="椭圆 10"/>
            <p:cNvSpPr/>
            <p:nvPr/>
          </p:nvSpPr>
          <p:spPr>
            <a:xfrm>
              <a:off x="8123927" y="2343785"/>
              <a:ext cx="107950" cy="1079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830" name="文本框 11"/>
            <p:cNvSpPr txBox="true"/>
            <p:nvPr/>
          </p:nvSpPr>
          <p:spPr>
            <a:xfrm>
              <a:off x="8306063" y="2054721"/>
              <a:ext cx="2808977"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微软雅黑" charset="-122"/>
                  <a:ea typeface="微软雅黑" charset="-122"/>
                  <a:cs typeface="Lato Light"/>
                </a:rPr>
                <a:t>您的内容打在这里，或者通过复制您的文本后</a:t>
              </a:r>
              <a:endParaRPr lang="en-US" dirty="false">
                <a:solidFill>
                  <a:schemeClr val="tx1">
                    <a:lumMod val="85000"/>
                    <a:lumOff val="15000"/>
                  </a:schemeClr>
                </a:solidFill>
                <a:latin typeface="微软雅黑" charset="-122"/>
                <a:ea typeface="微软雅黑" charset="-122"/>
                <a:cs typeface="Lato Light"/>
              </a:endParaRPr>
            </a:p>
          </p:txBody>
        </p:sp>
      </p:grpSp>
      <p:grpSp>
        <p:nvGrpSpPr>
          <p:cNvPr id="831" name="组合 24"/>
          <p:cNvGrpSpPr/>
          <p:nvPr/>
        </p:nvGrpSpPr>
        <p:grpSpPr>
          <a:xfrm>
            <a:off x="8495765" y="3111023"/>
            <a:ext cx="2991113" cy="671260"/>
            <a:chOff x="8880372" y="3095570"/>
            <a:chExt cx="2991113" cy="671260"/>
          </a:xfrm>
        </p:grpSpPr>
        <p:sp>
          <p:nvSpPr>
            <p:cNvPr id="832" name="椭圆 14"/>
            <p:cNvSpPr/>
            <p:nvPr/>
          </p:nvSpPr>
          <p:spPr>
            <a:xfrm>
              <a:off x="8880372" y="3374050"/>
              <a:ext cx="107950" cy="1079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833" name="文本框 15"/>
            <p:cNvSpPr txBox="true"/>
            <p:nvPr/>
          </p:nvSpPr>
          <p:spPr>
            <a:xfrm>
              <a:off x="9062508" y="3095570"/>
              <a:ext cx="2808977"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微软雅黑" charset="-122"/>
                  <a:ea typeface="微软雅黑" charset="-122"/>
                  <a:cs typeface="Lato Light"/>
                </a:rPr>
                <a:t>您的内容打在这里，或者通过复制您的文本后</a:t>
              </a:r>
              <a:endParaRPr lang="en-US" dirty="false">
                <a:solidFill>
                  <a:schemeClr val="tx1">
                    <a:lumMod val="85000"/>
                    <a:lumOff val="15000"/>
                  </a:schemeClr>
                </a:solidFill>
                <a:latin typeface="微软雅黑" charset="-122"/>
                <a:ea typeface="微软雅黑" charset="-122"/>
                <a:cs typeface="Lato Light"/>
              </a:endParaRPr>
            </a:p>
          </p:txBody>
        </p:sp>
      </p:grpSp>
      <p:grpSp>
        <p:nvGrpSpPr>
          <p:cNvPr id="834" name="组合 21"/>
          <p:cNvGrpSpPr/>
          <p:nvPr/>
        </p:nvGrpSpPr>
        <p:grpSpPr>
          <a:xfrm>
            <a:off x="7761244" y="4099107"/>
            <a:ext cx="2991113" cy="671260"/>
            <a:chOff x="8123927" y="2069539"/>
            <a:chExt cx="2991113" cy="671260"/>
          </a:xfrm>
        </p:grpSpPr>
        <p:sp>
          <p:nvSpPr>
            <p:cNvPr id="835" name="椭圆 22"/>
            <p:cNvSpPr/>
            <p:nvPr/>
          </p:nvSpPr>
          <p:spPr>
            <a:xfrm>
              <a:off x="8123927" y="2343785"/>
              <a:ext cx="107950" cy="1079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836" name="文本框 23"/>
            <p:cNvSpPr txBox="true"/>
            <p:nvPr/>
          </p:nvSpPr>
          <p:spPr>
            <a:xfrm>
              <a:off x="8306063" y="2069539"/>
              <a:ext cx="2808977"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微软雅黑" charset="-122"/>
                  <a:ea typeface="微软雅黑" charset="-122"/>
                  <a:cs typeface="Lato Light"/>
                </a:rPr>
                <a:t>您的内容打在这里，或者通过复制您的文本后</a:t>
              </a:r>
              <a:endParaRPr lang="en-US" dirty="false">
                <a:solidFill>
                  <a:schemeClr val="tx1">
                    <a:lumMod val="85000"/>
                    <a:lumOff val="15000"/>
                  </a:schemeClr>
                </a:solidFill>
                <a:latin typeface="微软雅黑" charset="-122"/>
                <a:ea typeface="微软雅黑" charset="-122"/>
                <a:cs typeface="Lato Light"/>
              </a:endParaRPr>
            </a:p>
          </p:txBody>
        </p:sp>
      </p:grpSp>
      <p:sp>
        <p:nvSpPr>
          <p:cNvPr id="837" name="椭圆 26"/>
          <p:cNvSpPr/>
          <p:nvPr/>
        </p:nvSpPr>
        <p:spPr>
          <a:xfrm>
            <a:off x="3856078" y="2306400"/>
            <a:ext cx="107950" cy="1079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838" name="文本框 27"/>
          <p:cNvSpPr txBox="true"/>
          <p:nvPr/>
        </p:nvSpPr>
        <p:spPr>
          <a:xfrm>
            <a:off x="1101076" y="2007627"/>
            <a:ext cx="2808977"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微软雅黑" charset="-122"/>
                <a:ea typeface="微软雅黑" charset="-122"/>
                <a:cs typeface="Lato Light"/>
              </a:rPr>
              <a:t>您的内容打在这里，或者通过复制您的文本后</a:t>
            </a:r>
            <a:endParaRPr lang="en-US" dirty="false">
              <a:solidFill>
                <a:schemeClr val="tx1">
                  <a:lumMod val="85000"/>
                  <a:lumOff val="15000"/>
                </a:schemeClr>
              </a:solidFill>
              <a:latin typeface="微软雅黑" charset="-122"/>
              <a:ea typeface="微软雅黑" charset="-122"/>
              <a:cs typeface="Lato Light"/>
            </a:endParaRPr>
          </a:p>
        </p:txBody>
      </p:sp>
      <p:sp>
        <p:nvSpPr>
          <p:cNvPr id="839" name="椭圆 29"/>
          <p:cNvSpPr/>
          <p:nvPr/>
        </p:nvSpPr>
        <p:spPr>
          <a:xfrm>
            <a:off x="4042036" y="3383999"/>
            <a:ext cx="107950" cy="1079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840" name="文本框 30"/>
          <p:cNvSpPr txBox="true"/>
          <p:nvPr/>
        </p:nvSpPr>
        <p:spPr>
          <a:xfrm>
            <a:off x="1287034" y="3093370"/>
            <a:ext cx="2808977"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微软雅黑" charset="-122"/>
                <a:ea typeface="微软雅黑" charset="-122"/>
                <a:cs typeface="Lato Light"/>
              </a:rPr>
              <a:t>您的内容打在这里，或者通过复制您的文本后</a:t>
            </a:r>
            <a:endParaRPr lang="en-US" dirty="false">
              <a:solidFill>
                <a:schemeClr val="tx1">
                  <a:lumMod val="85000"/>
                  <a:lumOff val="15000"/>
                </a:schemeClr>
              </a:solidFill>
              <a:latin typeface="微软雅黑" charset="-122"/>
              <a:ea typeface="微软雅黑" charset="-122"/>
              <a:cs typeface="Lato Light"/>
            </a:endParaRPr>
          </a:p>
        </p:txBody>
      </p:sp>
      <p:grpSp>
        <p:nvGrpSpPr>
          <p:cNvPr id="841" name="组合 34"/>
          <p:cNvGrpSpPr/>
          <p:nvPr/>
        </p:nvGrpSpPr>
        <p:grpSpPr>
          <a:xfrm>
            <a:off x="1101076" y="4152028"/>
            <a:ext cx="2862952" cy="671260"/>
            <a:chOff x="1065092" y="4050427"/>
            <a:chExt cx="2862952" cy="671260"/>
          </a:xfrm>
        </p:grpSpPr>
        <p:sp>
          <p:nvSpPr>
            <p:cNvPr id="842" name="椭圆 31"/>
            <p:cNvSpPr/>
            <p:nvPr/>
          </p:nvSpPr>
          <p:spPr>
            <a:xfrm>
              <a:off x="3820094" y="4338711"/>
              <a:ext cx="107950" cy="1079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843" name="文本框 32"/>
            <p:cNvSpPr txBox="true"/>
            <p:nvPr/>
          </p:nvSpPr>
          <p:spPr>
            <a:xfrm>
              <a:off x="1065092" y="4050427"/>
              <a:ext cx="2808977" cy="671260"/>
            </a:xfrm>
            <a:prstGeom prst="rect">
              <a:avLst/>
            </a:prstGeom>
            <a:noFill/>
          </p:spPr>
          <p:txBody>
            <a:bodyPr wrap="square" lIns="82282" tIns="41141" rIns="82282" bIns="41141" rtlCol="false">
              <a:spAutoFit/>
            </a:bodyPr>
            <a:lstStyle/>
            <a:p>
              <a:pPr defTabSz="685800" fontAlgn="auto">
                <a:lnSpc>
                  <a:spcPct val="110000"/>
                </a:lnSpc>
                <a:spcBef>
                  <a:spcPts val="0"/>
                </a:spcBef>
                <a:spcAft>
                  <a:spcPts val="0"/>
                </a:spcAft>
              </a:pPr>
              <a:r>
                <a:rPr lang="zh-CN" altLang="en-US" dirty="false">
                  <a:solidFill>
                    <a:schemeClr val="tx1">
                      <a:lumMod val="85000"/>
                      <a:lumOff val="15000"/>
                    </a:schemeClr>
                  </a:solidFill>
                  <a:latin typeface="微软雅黑" charset="-122"/>
                  <a:ea typeface="微软雅黑" charset="-122"/>
                  <a:cs typeface="Lato Light"/>
                </a:rPr>
                <a:t>您的内容打在这里，或者通过复制您的文本后</a:t>
              </a:r>
              <a:endParaRPr lang="en-US" dirty="false">
                <a:solidFill>
                  <a:schemeClr val="tx1">
                    <a:lumMod val="85000"/>
                    <a:lumOff val="15000"/>
                  </a:schemeClr>
                </a:solidFill>
                <a:latin typeface="微软雅黑" charset="-122"/>
                <a:ea typeface="微软雅黑" charset="-122"/>
                <a:cs typeface="Lato Light"/>
              </a:endParaRPr>
            </a:p>
          </p:txBody>
        </p:sp>
      </p:grpSp>
      <p:grpSp>
        <p:nvGrpSpPr>
          <p:cNvPr id="844" name="组合 39"/>
          <p:cNvGrpSpPr/>
          <p:nvPr/>
        </p:nvGrpSpPr>
        <p:grpSpPr>
          <a:xfrm>
            <a:off x="4790727" y="2791263"/>
            <a:ext cx="2610546" cy="1275475"/>
            <a:chOff x="4790727" y="2796015"/>
            <a:chExt cx="2610546" cy="1275475"/>
          </a:xfrm>
        </p:grpSpPr>
        <p:sp>
          <p:nvSpPr>
            <p:cNvPr id="845" name="文本框 2"/>
            <p:cNvSpPr txBox="true"/>
            <p:nvPr/>
          </p:nvSpPr>
          <p:spPr>
            <a:xfrm>
              <a:off x="5244056" y="2796015"/>
              <a:ext cx="1795398" cy="461665"/>
            </a:xfrm>
            <a:prstGeom prst="rect">
              <a:avLst/>
            </a:prstGeom>
            <a:noFill/>
          </p:spPr>
          <p:txBody>
            <a:bodyPr wrap="square" rtlCol="false">
              <a:spAutoFit/>
            </a:bodyPr>
            <a:lstStyle/>
            <a:p>
              <a:pPr/>
              <a:r>
                <a:rPr lang="zh-CN" altLang="en-US" sz="2400" b="true" dirty="false">
                  <a:solidFill>
                    <a:schemeClr val="accent1"/>
                  </a:solidFill>
                  <a:latin typeface="+mn-ea"/>
                </a:rPr>
                <a:t>输入关键词</a:t>
              </a:r>
              <a:endParaRPr lang="zh-CN" altLang="en-US" sz="2400" b="true" dirty="false">
                <a:solidFill>
                  <a:schemeClr val="accent1"/>
                </a:solidFill>
                <a:latin typeface="+mn-ea"/>
              </a:endParaRPr>
            </a:p>
          </p:txBody>
        </p:sp>
        <p:sp>
          <p:nvSpPr>
            <p:cNvPr id="846" name="文本框 3"/>
            <p:cNvSpPr txBox="true"/>
            <p:nvPr/>
          </p:nvSpPr>
          <p:spPr>
            <a:xfrm>
              <a:off x="4790727" y="3702158"/>
              <a:ext cx="2610546" cy="369332"/>
            </a:xfrm>
            <a:prstGeom prst="rect">
              <a:avLst/>
            </a:prstGeom>
            <a:noFill/>
          </p:spPr>
          <p:txBody>
            <a:bodyPr wrap="square" rtlCol="false">
              <a:spAutoFit/>
            </a:bodyPr>
            <a:lstStyle/>
            <a:p>
              <a:pPr/>
              <a:r>
                <a:rPr lang="en-US" altLang="zh-CN" dirty="false">
                  <a:solidFill>
                    <a:schemeClr val="bg1">
                      <a:lumMod val="50000"/>
                    </a:schemeClr>
                  </a:solidFill>
                </a:rPr>
                <a:t>YOUR TITLE IN ENGLISH</a:t>
              </a:r>
              <a:endParaRPr lang="zh-CN" altLang="en-US" dirty="false">
                <a:solidFill>
                  <a:schemeClr val="bg1">
                    <a:lumMod val="50000"/>
                  </a:schemeClr>
                </a:solidFill>
              </a:endParaRPr>
            </a:p>
          </p:txBody>
        </p:sp>
        <p:grpSp>
          <p:nvGrpSpPr>
            <p:cNvPr id="847" name="组合 38"/>
            <p:cNvGrpSpPr/>
            <p:nvPr/>
          </p:nvGrpSpPr>
          <p:grpSpPr>
            <a:xfrm>
              <a:off x="5952394" y="3336313"/>
              <a:ext cx="287213" cy="287213"/>
              <a:chOff x="5870363" y="1963077"/>
              <a:chExt cx="451273" cy="451273"/>
            </a:xfrm>
          </p:grpSpPr>
          <p:cxnSp>
            <p:nvCxnSpPr>
              <p:cNvPr id="848" name="直接连接符 36"/>
              <p:cNvCxnSpPr/>
              <p:nvPr/>
            </p:nvCxnSpPr>
            <p:spPr>
              <a:xfrm>
                <a:off x="6096000" y="1963077"/>
                <a:ext cx="0" cy="451273"/>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849" name="直接连接符 37"/>
              <p:cNvCxnSpPr/>
              <p:nvPr/>
            </p:nvCxnSpPr>
            <p:spPr>
              <a:xfrm rot="5400000">
                <a:off x="6096000" y="1963077"/>
                <a:ext cx="0" cy="451273"/>
              </a:xfrm>
              <a:prstGeom prst="line">
                <a:avLst/>
              </a:prstGeom>
              <a:ln w="15875"/>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
</file>

<file path=ppt/slides/slide52.xml><?xml version="1.0" encoding="utf-8"?>
<p:sld xmlns:a="http://schemas.openxmlformats.org/drawingml/2006/main" xmlns:p="http://schemas.openxmlformats.org/presentationml/2006/main">
  <p:cSld>
    <p:bg>
      <p:bgPr>
        <a:solidFill>
          <a:schemeClr val="bg1">
            <a:lumMod val="95000"/>
          </a:schemeClr>
        </a:solidFill>
        <a:effectLst/>
      </p:bgPr>
    </p:bg>
    <p:spTree>
      <p:nvGrpSpPr>
        <p:cNvPr id="850" name=""/>
        <p:cNvGrpSpPr/>
        <p:nvPr/>
      </p:nvGrpSpPr>
      <p:grpSpPr>
        <a:xfrm>
          <a:off x="0" y="0"/>
          <a:ext cx="0" cy="0"/>
          <a:chOff x="0" y="0"/>
          <a:chExt cx="0" cy="0"/>
        </a:xfrm>
      </p:grpSpPr>
      <p:sp>
        <p:nvSpPr>
          <p:cNvPr id="851" name="文本占位符 3"/>
          <p:cNvSpPr>
            <a:spLocks noGrp="true"/>
          </p:cNvSpPr>
          <p:nvPr>
            <p:ph type="body" sz="quarter" idx="12"/>
          </p:nvPr>
        </p:nvSpPr>
        <p:spPr/>
        <p:txBody>
          <a:bodyPr>
            <a:spAutoFit/>
          </a:bodyPr>
          <a:lstStyle/>
          <a:p>
            <a:pPr marL="0" indent="0">
              <a:buNone/>
            </a:pPr>
            <a:r>
              <a:rPr lang="zh-CN" altLang="en-US" dirty="false"/>
              <a:t>公式页面</a:t>
            </a:r>
            <a:endParaRPr lang="zh-CN" altLang="en-US" dirty="false"/>
          </a:p>
        </p:txBody>
      </p:sp>
      <p:sp>
        <p:nvSpPr>
          <p:cNvPr id="852" name="文本框 5"/>
          <p:cNvSpPr txBox="true"/>
          <p:nvPr/>
        </p:nvSpPr>
        <p:spPr>
          <a:xfrm>
            <a:off x="575079" y="1079500"/>
            <a:ext cx="11143442" cy="1169038"/>
          </a:xfrm>
          <a:prstGeom prst="rect">
            <a:avLst/>
          </a:prstGeom>
          <a:noFill/>
        </p:spPr>
        <p:txBody>
          <a:bodyPr wrap="square" rtlCol="false">
            <a:spAutoFit/>
          </a:bodyPr>
          <a:lstStyle/>
          <a:p>
            <a:pPr>
              <a:lnSpc>
                <a:spcPct val="120000"/>
              </a:lnSpc>
            </a:pPr>
            <a:r>
              <a:rPr lang="zh-CN" altLang="en-US" sz="2000" spc="-10" dirty="false">
                <a:latin typeface="+mn-ea"/>
              </a:rPr>
              <a:t>添加介绍文字。华中科技大学位于湖北省武汉市是中华人民共和国教育部直属的综合性研究型全国重点大学。华中科技大学位于湖北省武汉市是中华人民共和国教育部直属的综合性研究型全国重点大学</a:t>
            </a:r>
            <a:endParaRPr lang="zh-CN" altLang="en-US" sz="2000" spc="-10" dirty="false">
              <a:latin typeface="+mn-ea"/>
            </a:endParaRPr>
          </a:p>
        </p:txBody>
      </p:sp>
      <p:sp>
        <p:nvSpPr>
          <p:cNvPr id="853" name="矩形 6"/>
          <p:cNvSpPr/>
          <p:nvPr/>
        </p:nvSpPr>
        <p:spPr>
          <a:xfrm>
            <a:off x="912671" y="2451100"/>
            <a:ext cx="10606229" cy="3327400"/>
          </a:xfrm>
          <a:prstGeom prst="rect">
            <a:avLst/>
          </a:prstGeom>
          <a:gradFill flip="none" rotWithShape="true">
            <a:gsLst>
              <a:gs pos="86000">
                <a:schemeClr val="accent1">
                  <a:lumMod val="60000"/>
                  <a:lumOff val="40000"/>
                  <a:alpha val="22000"/>
                </a:schemeClr>
              </a:gs>
              <a:gs pos="58000">
                <a:schemeClr val="accent1">
                  <a:alpha val="14000"/>
                </a:schemeClr>
              </a:gs>
            </a:gsLst>
            <a:lin ang="0" scaled="false"/>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854" name="矩形 7"/>
          <p:cNvSpPr/>
          <p:nvPr/>
        </p:nvSpPr>
        <p:spPr>
          <a:xfrm>
            <a:off x="660400" y="2451100"/>
            <a:ext cx="252271" cy="3327400"/>
          </a:xfrm>
          <a:prstGeom prst="rect">
            <a:avLst/>
          </a:prstGeom>
          <a:pattFill prst="dkUpDiag">
            <a:fgClr>
              <a:schemeClr val="accent1">
                <a:lumMod val="60000"/>
                <a:lumOff val="40000"/>
              </a:schemeClr>
            </a:fgClr>
            <a:bgClr>
              <a:schemeClr val="accent1">
                <a:lumMod val="40000"/>
                <a:lumOff val="6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nvGrpSpPr>
          <p:cNvPr id="855" name="组合 16"/>
          <p:cNvGrpSpPr/>
          <p:nvPr/>
        </p:nvGrpSpPr>
        <p:grpSpPr>
          <a:xfrm>
            <a:off x="1173195" y="2661646"/>
            <a:ext cx="10451841" cy="2493825"/>
            <a:chOff x="1173195" y="2727346"/>
            <a:chExt cx="10451841" cy="2493825"/>
          </a:xfrm>
        </p:grpSpPr>
        <p:sp>
          <p:nvSpPr>
            <p:cNvPr id="856" name="文本框 9"/>
            <p:cNvSpPr txBox="true"/>
            <p:nvPr/>
          </p:nvSpPr>
          <p:spPr>
            <a:xfrm>
              <a:off x="1271078" y="2727346"/>
              <a:ext cx="10353958" cy="1050288"/>
            </a:xfrm>
            <a:prstGeom prst="rect">
              <a:avLst/>
            </a:prstGeom>
            <a:noFill/>
          </p:spPr>
          <p:txBody>
            <a:bodyPr wrap="square" lIns="0" rtlCol="false">
              <a:spAutoFit/>
            </a:bodyPr>
            <a:lstStyle>
              <a:defPPr>
                <a:defRPr lang="zh-CN"/>
              </a:defPPr>
              <a:lvl1pPr>
                <a:lnSpc>
                  <a:spcPct val="120000"/>
                </a:lnSpc>
                <a:defRPr sz="2000" spc="-10">
                  <a:latin typeface="+mn-ea"/>
                </a:defRPr>
              </a:lvl1pPr>
            </a:lstStyle>
            <a:p>
              <a:pPr>
                <a:lnSpc>
                  <a:spcPct val="150000"/>
                </a:lnSpc>
              </a:pPr>
              <a:r>
                <a:rPr lang="zh-CN" altLang="en-US" sz="2200" b="true" dirty="false"/>
                <a:t>三相的计算公式：</a:t>
              </a:r>
              <a:r>
                <a:rPr lang="en-US" altLang="zh-CN" sz="2200" b="true" dirty="false"/>
                <a:t> </a:t>
              </a:r>
              <a:endParaRPr lang="en-US" altLang="zh-CN" sz="2200" b="true" dirty="false"/>
            </a:p>
            <a:p>
              <a:pPr>
                <a:lnSpc>
                  <a:spcPct val="150000"/>
                </a:lnSpc>
              </a:pPr>
              <a:r>
                <a:rPr lang="en-US" altLang="zh-CN" sz="2200" b="true" dirty="false"/>
                <a:t>P=1.732×U×I×</a:t>
              </a:r>
              <a:r>
                <a:rPr lang="en-US" altLang="zh-CN" sz="2200" b="true" dirty="false">
                  <a:solidFill>
                    <a:schemeClr val="accent1"/>
                  </a:solidFill>
                </a:rPr>
                <a:t>COS</a:t>
              </a:r>
              <a:r>
                <a:rPr lang="el-GR" altLang="zh-CN" sz="2200" b="true" dirty="false">
                  <a:solidFill>
                    <a:schemeClr val="accent1"/>
                  </a:solidFill>
                </a:rPr>
                <a:t>φ</a:t>
              </a:r>
              <a:r>
                <a:rPr lang="el-GR" altLang="zh-CN" dirty="false">
                  <a:solidFill>
                    <a:schemeClr val="accent1"/>
                  </a:solidFill>
                </a:rPr>
                <a:t> </a:t>
              </a:r>
              <a:endParaRPr lang="en-US" altLang="zh-CN" dirty="false">
                <a:solidFill>
                  <a:schemeClr val="accent1"/>
                </a:solidFill>
              </a:endParaRPr>
            </a:p>
          </p:txBody>
        </p:sp>
        <p:sp>
          <p:nvSpPr>
            <p:cNvPr id="857" name="文本框 12"/>
            <p:cNvSpPr txBox="true"/>
            <p:nvPr/>
          </p:nvSpPr>
          <p:spPr>
            <a:xfrm>
              <a:off x="1173195" y="3931266"/>
              <a:ext cx="10353958" cy="1289905"/>
            </a:xfrm>
            <a:prstGeom prst="rect">
              <a:avLst/>
            </a:prstGeom>
            <a:noFill/>
          </p:spPr>
          <p:txBody>
            <a:bodyPr wrap="square" rtlCol="false">
              <a:spAutoFit/>
            </a:bodyPr>
            <a:lstStyle>
              <a:defPPr>
                <a:defRPr lang="zh-CN"/>
              </a:defPPr>
              <a:lvl1pPr>
                <a:lnSpc>
                  <a:spcPct val="120000"/>
                </a:lnSpc>
                <a:defRPr sz="2000" spc="-10">
                  <a:latin typeface="+mn-ea"/>
                </a:defRPr>
              </a:lvl1pPr>
            </a:lstStyle>
            <a:p>
              <a:pPr>
                <a:lnSpc>
                  <a:spcPct val="150000"/>
                </a:lnSpc>
              </a:pPr>
              <a:r>
                <a:rPr lang="en-US" altLang="zh-CN" sz="1800" dirty="false"/>
                <a:t>COS</a:t>
              </a:r>
              <a:r>
                <a:rPr lang="el-GR" altLang="zh-CN" sz="1800" dirty="false"/>
                <a:t>φ</a:t>
              </a:r>
              <a:r>
                <a:rPr lang="zh-CN" altLang="en-US" sz="1800" dirty="false"/>
                <a:t>是电机的额定功率因数</a:t>
              </a:r>
              <a:r>
                <a:rPr lang="en-US" altLang="zh-CN" sz="1800" dirty="false"/>
                <a:t>,</a:t>
              </a:r>
              <a:r>
                <a:rPr lang="zh-CN" altLang="en-US" sz="1800" dirty="false"/>
                <a:t>额定功率因数是指电机在额定工作状态下运行时</a:t>
              </a:r>
              <a:r>
                <a:rPr lang="en-US" altLang="zh-CN" sz="1800" dirty="false"/>
                <a:t>,</a:t>
              </a:r>
              <a:r>
                <a:rPr lang="zh-CN" altLang="en-US" sz="1800" dirty="false"/>
                <a:t>定子相电压与相电流之间的相位差。</a:t>
              </a:r>
              <a:endParaRPr lang="en-US" altLang="zh-CN" sz="1800" dirty="false"/>
            </a:p>
            <a:p>
              <a:pPr>
                <a:lnSpc>
                  <a:spcPct val="150000"/>
                </a:lnSpc>
              </a:pPr>
              <a:r>
                <a:rPr lang="en-US" altLang="zh-CN" sz="1800" dirty="false"/>
                <a:t>(</a:t>
              </a:r>
              <a:r>
                <a:rPr lang="zh-CN" altLang="en-US" sz="1800" dirty="false"/>
                <a:t>功率因数</a:t>
              </a:r>
              <a:r>
                <a:rPr lang="en-US" altLang="zh-CN" sz="1800" dirty="false"/>
                <a:t>:</a:t>
              </a:r>
              <a:r>
                <a:rPr lang="zh-CN" altLang="en-US" sz="1800" dirty="false"/>
                <a:t>阻性负载</a:t>
              </a:r>
              <a:r>
                <a:rPr lang="en-US" altLang="zh-CN" sz="1800" dirty="false"/>
                <a:t>=1,</a:t>
              </a:r>
              <a:r>
                <a:rPr lang="zh-CN" altLang="en-US" sz="1800" dirty="false"/>
                <a:t>感性负载≈</a:t>
              </a:r>
              <a:r>
                <a:rPr lang="en-US" altLang="zh-CN" sz="1800" dirty="false"/>
                <a:t>0.7</a:t>
              </a:r>
              <a:r>
                <a:rPr lang="zh-CN" altLang="en-US" sz="1800" dirty="false"/>
                <a:t>～</a:t>
              </a:r>
              <a:r>
                <a:rPr lang="en-US" altLang="zh-CN" sz="1800" dirty="false"/>
                <a:t>0.85</a:t>
              </a:r>
              <a:r>
                <a:rPr lang="zh-CN" altLang="en-US" sz="1800" dirty="false"/>
                <a:t>之间</a:t>
              </a:r>
              <a:r>
                <a:rPr lang="en-US" altLang="zh-CN" sz="1800" dirty="false"/>
                <a:t>,P=</a:t>
              </a:r>
              <a:r>
                <a:rPr lang="zh-CN" altLang="en-US" sz="1800" dirty="false"/>
                <a:t>功率</a:t>
              </a:r>
              <a:r>
                <a:rPr lang="en-US" altLang="zh-CN" sz="1800" dirty="false"/>
                <a:t>:W)</a:t>
              </a:r>
              <a:endParaRPr lang="zh-CN" altLang="en-US" sz="1800" dirty="false"/>
            </a:p>
          </p:txBody>
        </p:sp>
      </p:grpSp>
    </p:spTree>
  </p:cSld>
  <p:clrMapOvr>
    <a:masterClrMapping/>
  </p:clrMapOvr>
</p:sld>
</file>

<file path=ppt/slides/slide53.xml><?xml version="1.0" encoding="utf-8"?>
<p:sld xmlns:a14="http://schemas.microsoft.com/office/drawing/2010/main" xmlns:a="http://schemas.openxmlformats.org/drawingml/2006/main" xmlns:p="http://schemas.openxmlformats.org/presentationml/2006/main" xmlns:r="http://schemas.openxmlformats.org/officeDocument/2006/relationships">
  <p:cSld>
    <p:bg>
      <p:bgPr>
        <a:solidFill>
          <a:schemeClr val="bg1">
            <a:lumMod val="95000"/>
          </a:schemeClr>
        </a:solidFill>
        <a:effectLst/>
      </p:bgPr>
    </p:bg>
    <p:spTree>
      <p:nvGrpSpPr>
        <p:cNvPr id="858" name=""/>
        <p:cNvGrpSpPr/>
        <p:nvPr/>
      </p:nvGrpSpPr>
      <p:grpSpPr>
        <a:xfrm>
          <a:off x="0" y="0"/>
          <a:ext cx="0" cy="0"/>
          <a:chOff x="0" y="0"/>
          <a:chExt cx="0" cy="0"/>
        </a:xfrm>
      </p:grpSpPr>
      <p:pic>
        <p:nvPicPr>
          <p:cNvPr id="859" name="图片 28"/>
          <p:cNvPicPr>
            <a:picLocks noChangeAspect="true"/>
          </p:cNvPicPr>
          <p:nvPr/>
        </p:nvPicPr>
        <p:blipFill>
          <a:blip r:embed="rId2">
            <a:extLst>
              <a:ext uri="{28A0092B-C50C-407E-A947-70E740481C1C}"/>
            </a:extLst>
          </a:blip>
          <a:stretch>
            <a:fillRect/>
          </a:stretch>
        </p:blipFill>
        <p:spPr>
          <a:xfrm>
            <a:off x="409452" y="368954"/>
            <a:ext cx="5848836" cy="7311044"/>
          </a:xfrm>
          <a:prstGeom prst="rect">
            <a:avLst/>
          </a:prstGeom>
        </p:spPr>
      </p:pic>
      <p:pic>
        <p:nvPicPr>
          <p:cNvPr id="860" name="图片占位符 5"/>
          <p:cNvPicPr>
            <a:picLocks noGrp="true" noChangeAspect="true"/>
          </p:cNvPicPr>
          <p:nvPr>
            <p:ph type="pic" sz="quarter" idx="13"/>
          </p:nvPr>
        </p:nvPicPr>
        <p:blipFill>
          <a:blip r:embed="rId3">
            <a:extLst>
              <a:ext uri="{BEBA8EAE-BF5A-486C-A8C5-ECC9F3942E4B}">
                <a14:imgProps>
                  <a14:imgLayer r:embed="rId4">
                    <a14:imgEffect>
                      <a14:brightnessContrast bright="-10000"/>
                    </a14:imgEffect>
                  </a14:imgLayer>
                </a14:imgProps>
              </a:ext>
              <a:ext uri="{28A0092B-C50C-407E-A947-70E740481C1C}"/>
            </a:extLst>
          </a:blip>
          <a:srcRect t="19027" b="19027"/>
          <a:stretch>
            <a:fillRect/>
          </a:stretch>
        </p:blipFill>
        <p:spPr/>
      </p:pic>
      <p:sp>
        <p:nvSpPr>
          <p:cNvPr id="861" name="文本占位符 1"/>
          <p:cNvSpPr>
            <a:spLocks noGrp="true"/>
          </p:cNvSpPr>
          <p:nvPr>
            <p:ph type="body" sz="quarter" idx="12"/>
          </p:nvPr>
        </p:nvSpPr>
        <p:spPr/>
        <p:txBody>
          <a:bodyPr>
            <a:spAutoFit/>
          </a:bodyPr>
          <a:lstStyle/>
          <a:p>
            <a:pPr marL="0" indent="0">
              <a:buNone/>
            </a:pPr>
            <a:r>
              <a:rPr lang="zh-CN" altLang="en-US" dirty="false"/>
              <a:t>电子设备加图片展示页</a:t>
            </a:r>
            <a:endParaRPr lang="zh-CN" altLang="en-US" dirty="false"/>
          </a:p>
        </p:txBody>
      </p:sp>
      <p:grpSp>
        <p:nvGrpSpPr>
          <p:cNvPr id="862" name="组合 2"/>
          <p:cNvGrpSpPr/>
          <p:nvPr/>
        </p:nvGrpSpPr>
        <p:grpSpPr>
          <a:xfrm>
            <a:off x="6549442" y="1382253"/>
            <a:ext cx="5075333" cy="4093494"/>
            <a:chOff x="6549442" y="1382253"/>
            <a:chExt cx="5075333" cy="4093494"/>
          </a:xfrm>
        </p:grpSpPr>
        <p:grpSp>
          <p:nvGrpSpPr>
            <p:cNvPr id="863" name="组合 14"/>
            <p:cNvGrpSpPr/>
            <p:nvPr/>
          </p:nvGrpSpPr>
          <p:grpSpPr>
            <a:xfrm>
              <a:off x="6550798" y="1382253"/>
              <a:ext cx="5073977" cy="1164881"/>
              <a:chOff x="6444923" y="1371600"/>
              <a:chExt cx="5073977" cy="1164881"/>
            </a:xfrm>
          </p:grpSpPr>
          <p:grpSp>
            <p:nvGrpSpPr>
              <p:cNvPr id="864" name="组合 10"/>
              <p:cNvGrpSpPr/>
              <p:nvPr/>
            </p:nvGrpSpPr>
            <p:grpSpPr>
              <a:xfrm>
                <a:off x="7270336" y="1371600"/>
                <a:ext cx="4248564" cy="1164881"/>
                <a:chOff x="7723118" y="1574008"/>
                <a:chExt cx="4248564" cy="1164881"/>
              </a:xfrm>
            </p:grpSpPr>
            <p:sp>
              <p:nvSpPr>
                <p:cNvPr id="865" name="文本框 32"/>
                <p:cNvSpPr txBox="true"/>
                <p:nvPr/>
              </p:nvSpPr>
              <p:spPr>
                <a:xfrm>
                  <a:off x="7723118" y="1574008"/>
                  <a:ext cx="1675027" cy="430887"/>
                </a:xfrm>
                <a:prstGeom prst="rect">
                  <a:avLst/>
                </a:prstGeom>
                <a:noFill/>
              </p:spPr>
              <p:txBody>
                <a:bodyPr wrap="square" rtlCol="false">
                  <a:spAutoFit/>
                </a:bodyPr>
                <a:lstStyle/>
                <a:p>
                  <a:pPr/>
                  <a:r>
                    <a:rPr lang="zh-CN" altLang="en-US" sz="2200" b="true" dirty="false">
                      <a:solidFill>
                        <a:schemeClr val="accent1">
                          <a:lumMod val="60000"/>
                          <a:lumOff val="40000"/>
                        </a:schemeClr>
                      </a:solidFill>
                      <a:latin typeface="+mn-ea"/>
                    </a:rPr>
                    <a:t>添加小标题</a:t>
                  </a:r>
                  <a:endParaRPr lang="zh-CN" altLang="en-US" sz="2200" b="true" dirty="false">
                    <a:solidFill>
                      <a:schemeClr val="accent1">
                        <a:lumMod val="60000"/>
                        <a:lumOff val="40000"/>
                      </a:schemeClr>
                    </a:solidFill>
                    <a:latin typeface="+mn-ea"/>
                  </a:endParaRPr>
                </a:p>
              </p:txBody>
            </p:sp>
            <p:sp>
              <p:nvSpPr>
                <p:cNvPr id="866" name="文本框 44"/>
                <p:cNvSpPr txBox="true"/>
                <p:nvPr/>
              </p:nvSpPr>
              <p:spPr>
                <a:xfrm>
                  <a:off x="7724691" y="1939183"/>
                  <a:ext cx="4246991" cy="799706"/>
                </a:xfrm>
                <a:prstGeom prst="rect">
                  <a:avLst/>
                </a:prstGeom>
                <a:noFill/>
              </p:spPr>
              <p:txBody>
                <a:bodyPr wrap="square" rtlCol="false">
                  <a:spAutoFit/>
                </a:bodyPr>
                <a:lstStyle/>
                <a:p>
                  <a:pPr algn="just">
                    <a:lnSpc>
                      <a:spcPct val="120000"/>
                    </a:lnSpc>
                  </a:pPr>
                  <a:r>
                    <a:rPr lang="zh-CN" altLang="en-US" sz="2000" dirty="false">
                      <a:latin typeface="+mn-ea"/>
                    </a:rPr>
                    <a:t>华中科技大是中华人民共和国教育部直属的综合性研究型全国重点大学</a:t>
                  </a:r>
                  <a:endParaRPr lang="zh-CN" altLang="en-US" sz="2000" dirty="false">
                    <a:latin typeface="+mn-ea"/>
                  </a:endParaRPr>
                </a:p>
              </p:txBody>
            </p:sp>
          </p:grpSp>
          <p:grpSp>
            <p:nvGrpSpPr>
              <p:cNvPr id="867" name="组合 45"/>
              <p:cNvGrpSpPr/>
              <p:nvPr/>
            </p:nvGrpSpPr>
            <p:grpSpPr>
              <a:xfrm>
                <a:off x="6444923" y="1596093"/>
                <a:ext cx="722244" cy="722244"/>
                <a:chOff x="1733903" y="2073009"/>
                <a:chExt cx="946799" cy="946801"/>
              </a:xfrm>
            </p:grpSpPr>
            <p:sp>
              <p:nvSpPr>
                <p:cNvPr id="868" name="椭圆 46"/>
                <p:cNvSpPr/>
                <p:nvPr/>
              </p:nvSpPr>
              <p:spPr>
                <a:xfrm>
                  <a:off x="1733903" y="2073009"/>
                  <a:ext cx="946799" cy="946801"/>
                </a:xfrm>
                <a:prstGeom prst="ellipse">
                  <a:avLst/>
                </a:prstGeom>
                <a:solidFill>
                  <a:schemeClr val="accent1">
                    <a:lumMod val="60000"/>
                    <a:lumOff val="40000"/>
                  </a:schemeClr>
                </a:solidFill>
                <a:ln w="1905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869" name="任意多边形: 形状 47"/>
                <p:cNvSpPr>
                  <a:spLocks noEditPoints="true"/>
                </p:cNvSpPr>
                <p:nvPr/>
              </p:nvSpPr>
              <p:spPr bwMode="auto">
                <a:xfrm>
                  <a:off x="1981905" y="2400115"/>
                  <a:ext cx="454133" cy="287792"/>
                </a:xfrm>
                <a:custGeom>
                  <a:avLst/>
                  <a:gdLst>
                    <a:gd name="T0" fmla="*/ 170 w 172"/>
                    <a:gd name="T1" fmla="*/ 0 h 109"/>
                    <a:gd name="T2" fmla="*/ 2 w 172"/>
                    <a:gd name="T3" fmla="*/ 0 h 109"/>
                    <a:gd name="T4" fmla="*/ 87 w 172"/>
                    <a:gd name="T5" fmla="*/ 73 h 109"/>
                    <a:gd name="T6" fmla="*/ 170 w 172"/>
                    <a:gd name="T7" fmla="*/ 0 h 109"/>
                    <a:gd name="T8" fmla="*/ 87 w 172"/>
                    <a:gd name="T9" fmla="*/ 86 h 109"/>
                    <a:gd name="T10" fmla="*/ 0 w 172"/>
                    <a:gd name="T11" fmla="*/ 12 h 109"/>
                    <a:gd name="T12" fmla="*/ 0 w 172"/>
                    <a:gd name="T13" fmla="*/ 109 h 109"/>
                    <a:gd name="T14" fmla="*/ 172 w 172"/>
                    <a:gd name="T15" fmla="*/ 109 h 109"/>
                    <a:gd name="T16" fmla="*/ 172 w 172"/>
                    <a:gd name="T17" fmla="*/ 12 h 109"/>
                    <a:gd name="T18" fmla="*/ 87 w 172"/>
                    <a:gd name="T19" fmla="*/ 8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09">
                      <a:moveTo>
                        <a:pt x="170" y="0"/>
                      </a:moveTo>
                      <a:lnTo>
                        <a:pt x="2" y="0"/>
                      </a:lnTo>
                      <a:lnTo>
                        <a:pt x="87" y="73"/>
                      </a:lnTo>
                      <a:lnTo>
                        <a:pt x="170" y="0"/>
                      </a:lnTo>
                      <a:close/>
                      <a:moveTo>
                        <a:pt x="87" y="86"/>
                      </a:moveTo>
                      <a:lnTo>
                        <a:pt x="0" y="12"/>
                      </a:lnTo>
                      <a:lnTo>
                        <a:pt x="0" y="109"/>
                      </a:lnTo>
                      <a:lnTo>
                        <a:pt x="172" y="109"/>
                      </a:lnTo>
                      <a:lnTo>
                        <a:pt x="172" y="12"/>
                      </a:lnTo>
                      <a:lnTo>
                        <a:pt x="87" y="86"/>
                      </a:ln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grpSp>
          <p:nvGrpSpPr>
            <p:cNvPr id="870" name="组合 76"/>
            <p:cNvGrpSpPr/>
            <p:nvPr/>
          </p:nvGrpSpPr>
          <p:grpSpPr>
            <a:xfrm>
              <a:off x="7376211" y="2846560"/>
              <a:ext cx="4248564" cy="1164881"/>
              <a:chOff x="7723118" y="1574008"/>
              <a:chExt cx="4248564" cy="1164881"/>
            </a:xfrm>
          </p:grpSpPr>
          <p:sp>
            <p:nvSpPr>
              <p:cNvPr id="871" name="文本框 80"/>
              <p:cNvSpPr txBox="true"/>
              <p:nvPr/>
            </p:nvSpPr>
            <p:spPr>
              <a:xfrm>
                <a:off x="7723118" y="1574008"/>
                <a:ext cx="1675027" cy="430887"/>
              </a:xfrm>
              <a:prstGeom prst="rect">
                <a:avLst/>
              </a:prstGeom>
              <a:noFill/>
            </p:spPr>
            <p:txBody>
              <a:bodyPr wrap="square" rtlCol="false">
                <a:spAutoFit/>
              </a:bodyPr>
              <a:lstStyle/>
              <a:p>
                <a:pPr/>
                <a:r>
                  <a:rPr lang="zh-CN" altLang="en-US" sz="2200" b="true" dirty="false">
                    <a:solidFill>
                      <a:schemeClr val="accent1">
                        <a:lumMod val="60000"/>
                        <a:lumOff val="40000"/>
                      </a:schemeClr>
                    </a:solidFill>
                    <a:latin typeface="+mn-ea"/>
                  </a:rPr>
                  <a:t>添加小标题</a:t>
                </a:r>
                <a:endParaRPr lang="zh-CN" altLang="en-US" sz="2200" b="true" dirty="false">
                  <a:solidFill>
                    <a:schemeClr val="accent1">
                      <a:lumMod val="60000"/>
                      <a:lumOff val="40000"/>
                    </a:schemeClr>
                  </a:solidFill>
                  <a:latin typeface="+mn-ea"/>
                </a:endParaRPr>
              </a:p>
            </p:txBody>
          </p:sp>
          <p:sp>
            <p:nvSpPr>
              <p:cNvPr id="872" name="文本框 81"/>
              <p:cNvSpPr txBox="true"/>
              <p:nvPr/>
            </p:nvSpPr>
            <p:spPr>
              <a:xfrm>
                <a:off x="7724691" y="1939183"/>
                <a:ext cx="4246991" cy="799706"/>
              </a:xfrm>
              <a:prstGeom prst="rect">
                <a:avLst/>
              </a:prstGeom>
              <a:noFill/>
            </p:spPr>
            <p:txBody>
              <a:bodyPr wrap="square" rtlCol="false">
                <a:spAutoFit/>
              </a:bodyPr>
              <a:lstStyle/>
              <a:p>
                <a:pPr algn="just">
                  <a:lnSpc>
                    <a:spcPct val="120000"/>
                  </a:lnSpc>
                </a:pPr>
                <a:r>
                  <a:rPr lang="zh-CN" altLang="en-US" sz="2000" dirty="false">
                    <a:latin typeface="+mn-ea"/>
                  </a:rPr>
                  <a:t>华中科技大是中华人民共和国教育部直属的综合性研究型全国重点大学</a:t>
                </a:r>
                <a:endParaRPr lang="zh-CN" altLang="en-US" sz="2000" dirty="false">
                  <a:latin typeface="+mn-ea"/>
                </a:endParaRPr>
              </a:p>
            </p:txBody>
          </p:sp>
        </p:grpSp>
        <p:grpSp>
          <p:nvGrpSpPr>
            <p:cNvPr id="873" name="组合 83"/>
            <p:cNvGrpSpPr/>
            <p:nvPr/>
          </p:nvGrpSpPr>
          <p:grpSpPr>
            <a:xfrm>
              <a:off x="7376211" y="4310866"/>
              <a:ext cx="4248564" cy="1164881"/>
              <a:chOff x="7723118" y="1574008"/>
              <a:chExt cx="4248564" cy="1164881"/>
            </a:xfrm>
          </p:grpSpPr>
          <p:sp>
            <p:nvSpPr>
              <p:cNvPr id="874" name="文本框 87"/>
              <p:cNvSpPr txBox="true"/>
              <p:nvPr/>
            </p:nvSpPr>
            <p:spPr>
              <a:xfrm>
                <a:off x="7723118" y="1574008"/>
                <a:ext cx="1675027" cy="430887"/>
              </a:xfrm>
              <a:prstGeom prst="rect">
                <a:avLst/>
              </a:prstGeom>
              <a:noFill/>
            </p:spPr>
            <p:txBody>
              <a:bodyPr wrap="square" rtlCol="false">
                <a:spAutoFit/>
              </a:bodyPr>
              <a:lstStyle/>
              <a:p>
                <a:pPr/>
                <a:r>
                  <a:rPr lang="zh-CN" altLang="en-US" sz="2200" b="true" dirty="false">
                    <a:solidFill>
                      <a:schemeClr val="accent1">
                        <a:lumMod val="60000"/>
                        <a:lumOff val="40000"/>
                      </a:schemeClr>
                    </a:solidFill>
                    <a:latin typeface="+mn-ea"/>
                  </a:rPr>
                  <a:t>添加小标题</a:t>
                </a:r>
                <a:endParaRPr lang="zh-CN" altLang="en-US" sz="2200" b="true" dirty="false">
                  <a:solidFill>
                    <a:schemeClr val="accent1">
                      <a:lumMod val="60000"/>
                      <a:lumOff val="40000"/>
                    </a:schemeClr>
                  </a:solidFill>
                  <a:latin typeface="+mn-ea"/>
                </a:endParaRPr>
              </a:p>
            </p:txBody>
          </p:sp>
          <p:sp>
            <p:nvSpPr>
              <p:cNvPr id="875" name="文本框 88"/>
              <p:cNvSpPr txBox="true"/>
              <p:nvPr/>
            </p:nvSpPr>
            <p:spPr>
              <a:xfrm>
                <a:off x="7724691" y="1939183"/>
                <a:ext cx="4246991" cy="799706"/>
              </a:xfrm>
              <a:prstGeom prst="rect">
                <a:avLst/>
              </a:prstGeom>
              <a:noFill/>
            </p:spPr>
            <p:txBody>
              <a:bodyPr wrap="square" rtlCol="false">
                <a:spAutoFit/>
              </a:bodyPr>
              <a:lstStyle/>
              <a:p>
                <a:pPr algn="just">
                  <a:lnSpc>
                    <a:spcPct val="120000"/>
                  </a:lnSpc>
                </a:pPr>
                <a:r>
                  <a:rPr lang="zh-CN" altLang="en-US" sz="2000" dirty="false">
                    <a:latin typeface="+mn-ea"/>
                  </a:rPr>
                  <a:t>华中科技大是中华人民共和国教育部直属的综合性研究型全国重点大学</a:t>
                </a:r>
                <a:endParaRPr lang="zh-CN" altLang="en-US" sz="2000" dirty="false">
                  <a:latin typeface="+mn-ea"/>
                </a:endParaRPr>
              </a:p>
            </p:txBody>
          </p:sp>
        </p:grpSp>
        <p:grpSp>
          <p:nvGrpSpPr>
            <p:cNvPr id="876" name="组合 90"/>
            <p:cNvGrpSpPr/>
            <p:nvPr/>
          </p:nvGrpSpPr>
          <p:grpSpPr>
            <a:xfrm>
              <a:off x="6549442" y="3069697"/>
              <a:ext cx="723600" cy="723600"/>
              <a:chOff x="7224183" y="1221999"/>
              <a:chExt cx="546099" cy="546099"/>
            </a:xfrm>
          </p:grpSpPr>
          <p:sp>
            <p:nvSpPr>
              <p:cNvPr id="877" name="椭圆 91"/>
              <p:cNvSpPr/>
              <p:nvPr/>
            </p:nvSpPr>
            <p:spPr>
              <a:xfrm>
                <a:off x="7224183" y="1221999"/>
                <a:ext cx="546099" cy="546099"/>
              </a:xfrm>
              <a:prstGeom prst="ellipse">
                <a:avLst/>
              </a:prstGeom>
              <a:solidFill>
                <a:schemeClr val="accent1">
                  <a:lumMod val="75000"/>
                </a:schemeClr>
              </a:solidFill>
              <a:ln w="2540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878" name="任意多边形: 形状 92"/>
              <p:cNvSpPr>
                <a:spLocks noEditPoints="true"/>
              </p:cNvSpPr>
              <p:nvPr/>
            </p:nvSpPr>
            <p:spPr bwMode="auto">
              <a:xfrm>
                <a:off x="7372997" y="1370813"/>
                <a:ext cx="248471" cy="248471"/>
              </a:xfrm>
              <a:custGeom>
                <a:avLst/>
                <a:gdLst>
                  <a:gd name="T0" fmla="*/ 19 w 88"/>
                  <a:gd name="T1" fmla="*/ 59 h 88"/>
                  <a:gd name="T2" fmla="*/ 0 w 88"/>
                  <a:gd name="T3" fmla="*/ 88 h 88"/>
                  <a:gd name="T4" fmla="*/ 29 w 88"/>
                  <a:gd name="T5" fmla="*/ 69 h 88"/>
                  <a:gd name="T6" fmla="*/ 23 w 88"/>
                  <a:gd name="T7" fmla="*/ 64 h 88"/>
                  <a:gd name="T8" fmla="*/ 19 w 88"/>
                  <a:gd name="T9" fmla="*/ 59 h 88"/>
                  <a:gd name="T10" fmla="*/ 76 w 88"/>
                  <a:gd name="T11" fmla="*/ 12 h 88"/>
                  <a:gd name="T12" fmla="*/ 55 w 88"/>
                  <a:gd name="T13" fmla="*/ 3 h 88"/>
                  <a:gd name="T14" fmla="*/ 53 w 88"/>
                  <a:gd name="T15" fmla="*/ 8 h 88"/>
                  <a:gd name="T16" fmla="*/ 52 w 88"/>
                  <a:gd name="T17" fmla="*/ 13 h 88"/>
                  <a:gd name="T18" fmla="*/ 38 w 88"/>
                  <a:gd name="T19" fmla="*/ 27 h 88"/>
                  <a:gd name="T20" fmla="*/ 27 w 88"/>
                  <a:gd name="T21" fmla="*/ 28 h 88"/>
                  <a:gd name="T22" fmla="*/ 16 w 88"/>
                  <a:gd name="T23" fmla="*/ 30 h 88"/>
                  <a:gd name="T24" fmla="*/ 28 w 88"/>
                  <a:gd name="T25" fmla="*/ 60 h 88"/>
                  <a:gd name="T26" fmla="*/ 58 w 88"/>
                  <a:gd name="T27" fmla="*/ 71 h 88"/>
                  <a:gd name="T28" fmla="*/ 60 w 88"/>
                  <a:gd name="T29" fmla="*/ 62 h 88"/>
                  <a:gd name="T30" fmla="*/ 60 w 88"/>
                  <a:gd name="T31" fmla="*/ 62 h 88"/>
                  <a:gd name="T32" fmla="*/ 61 w 88"/>
                  <a:gd name="T33" fmla="*/ 49 h 88"/>
                  <a:gd name="T34" fmla="*/ 74 w 88"/>
                  <a:gd name="T35" fmla="*/ 36 h 88"/>
                  <a:gd name="T36" fmla="*/ 80 w 88"/>
                  <a:gd name="T37" fmla="*/ 35 h 88"/>
                  <a:gd name="T38" fmla="*/ 85 w 88"/>
                  <a:gd name="T39" fmla="*/ 33 h 88"/>
                  <a:gd name="T40" fmla="*/ 76 w 88"/>
                  <a:gd name="T41" fmla="*/ 1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88">
                    <a:moveTo>
                      <a:pt x="19" y="59"/>
                    </a:moveTo>
                    <a:cubicBezTo>
                      <a:pt x="0" y="88"/>
                      <a:pt x="0" y="88"/>
                      <a:pt x="0" y="88"/>
                    </a:cubicBezTo>
                    <a:cubicBezTo>
                      <a:pt x="29" y="69"/>
                      <a:pt x="29" y="69"/>
                      <a:pt x="29" y="69"/>
                    </a:cubicBezTo>
                    <a:cubicBezTo>
                      <a:pt x="27" y="67"/>
                      <a:pt x="25" y="66"/>
                      <a:pt x="23" y="64"/>
                    </a:cubicBezTo>
                    <a:cubicBezTo>
                      <a:pt x="22" y="62"/>
                      <a:pt x="20" y="61"/>
                      <a:pt x="19" y="59"/>
                    </a:cubicBezTo>
                    <a:close/>
                    <a:moveTo>
                      <a:pt x="76" y="12"/>
                    </a:moveTo>
                    <a:cubicBezTo>
                      <a:pt x="68" y="3"/>
                      <a:pt x="58" y="0"/>
                      <a:pt x="55" y="3"/>
                    </a:cubicBezTo>
                    <a:cubicBezTo>
                      <a:pt x="53" y="4"/>
                      <a:pt x="53" y="6"/>
                      <a:pt x="53" y="8"/>
                    </a:cubicBezTo>
                    <a:cubicBezTo>
                      <a:pt x="53" y="10"/>
                      <a:pt x="53" y="11"/>
                      <a:pt x="52" y="13"/>
                    </a:cubicBezTo>
                    <a:cubicBezTo>
                      <a:pt x="38" y="27"/>
                      <a:pt x="38" y="27"/>
                      <a:pt x="38" y="27"/>
                    </a:cubicBezTo>
                    <a:cubicBezTo>
                      <a:pt x="34" y="28"/>
                      <a:pt x="30" y="29"/>
                      <a:pt x="27" y="28"/>
                    </a:cubicBezTo>
                    <a:cubicBezTo>
                      <a:pt x="22" y="27"/>
                      <a:pt x="18" y="27"/>
                      <a:pt x="16" y="30"/>
                    </a:cubicBezTo>
                    <a:cubicBezTo>
                      <a:pt x="11" y="35"/>
                      <a:pt x="16" y="48"/>
                      <a:pt x="28" y="60"/>
                    </a:cubicBezTo>
                    <a:cubicBezTo>
                      <a:pt x="39" y="72"/>
                      <a:pt x="53" y="77"/>
                      <a:pt x="58" y="71"/>
                    </a:cubicBezTo>
                    <a:cubicBezTo>
                      <a:pt x="60" y="69"/>
                      <a:pt x="60" y="66"/>
                      <a:pt x="60" y="62"/>
                    </a:cubicBezTo>
                    <a:cubicBezTo>
                      <a:pt x="60" y="62"/>
                      <a:pt x="60" y="62"/>
                      <a:pt x="60" y="62"/>
                    </a:cubicBezTo>
                    <a:cubicBezTo>
                      <a:pt x="60" y="62"/>
                      <a:pt x="59" y="56"/>
                      <a:pt x="61" y="49"/>
                    </a:cubicBezTo>
                    <a:cubicBezTo>
                      <a:pt x="74" y="36"/>
                      <a:pt x="74" y="36"/>
                      <a:pt x="74" y="36"/>
                    </a:cubicBezTo>
                    <a:cubicBezTo>
                      <a:pt x="76" y="35"/>
                      <a:pt x="78" y="35"/>
                      <a:pt x="80" y="35"/>
                    </a:cubicBezTo>
                    <a:cubicBezTo>
                      <a:pt x="82" y="35"/>
                      <a:pt x="83" y="35"/>
                      <a:pt x="85" y="33"/>
                    </a:cubicBezTo>
                    <a:cubicBezTo>
                      <a:pt x="88" y="30"/>
                      <a:pt x="85" y="20"/>
                      <a:pt x="76" y="12"/>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a:p>
            </p:txBody>
          </p:sp>
        </p:grpSp>
        <p:grpSp>
          <p:nvGrpSpPr>
            <p:cNvPr id="879" name="组合 93"/>
            <p:cNvGrpSpPr/>
            <p:nvPr/>
          </p:nvGrpSpPr>
          <p:grpSpPr>
            <a:xfrm>
              <a:off x="6549442" y="4526309"/>
              <a:ext cx="723600" cy="723600"/>
              <a:chOff x="4409017" y="3933825"/>
              <a:chExt cx="546099" cy="546099"/>
            </a:xfrm>
          </p:grpSpPr>
          <p:sp>
            <p:nvSpPr>
              <p:cNvPr id="880" name="椭圆 94"/>
              <p:cNvSpPr/>
              <p:nvPr/>
            </p:nvSpPr>
            <p:spPr>
              <a:xfrm>
                <a:off x="4409017" y="3933825"/>
                <a:ext cx="546099" cy="546099"/>
              </a:xfrm>
              <a:prstGeom prst="ellipse">
                <a:avLst/>
              </a:prstGeom>
              <a:solidFill>
                <a:schemeClr val="bg1">
                  <a:lumMod val="65000"/>
                </a:schemeClr>
              </a:solidFill>
              <a:ln w="25400">
                <a:solidFill>
                  <a:schemeClr val="bg1"/>
                </a:solidFill>
              </a:ln>
              <a:effectLst>
                <a:outerShdw blurRad="101600" dist="12700" sx="102000" sy="102000" algn="ctr" rotWithShape="false">
                  <a:schemeClr val="accent1">
                    <a:lumMod val="40000"/>
                    <a:lumOff val="6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881" name="任意多边形: 形状 95"/>
              <p:cNvSpPr>
                <a:spLocks noEditPoints="true"/>
              </p:cNvSpPr>
              <p:nvPr/>
            </p:nvSpPr>
            <p:spPr bwMode="auto">
              <a:xfrm>
                <a:off x="4552932" y="4076681"/>
                <a:ext cx="258270" cy="260387"/>
              </a:xfrm>
              <a:custGeom>
                <a:avLst/>
                <a:gdLst>
                  <a:gd name="T0" fmla="*/ 103 w 103"/>
                  <a:gd name="T1" fmla="*/ 57 h 104"/>
                  <a:gd name="T2" fmla="*/ 103 w 103"/>
                  <a:gd name="T3" fmla="*/ 46 h 104"/>
                  <a:gd name="T4" fmla="*/ 102 w 103"/>
                  <a:gd name="T5" fmla="*/ 45 h 104"/>
                  <a:gd name="T6" fmla="*/ 89 w 103"/>
                  <a:gd name="T7" fmla="*/ 41 h 104"/>
                  <a:gd name="T8" fmla="*/ 86 w 103"/>
                  <a:gd name="T9" fmla="*/ 33 h 104"/>
                  <a:gd name="T10" fmla="*/ 92 w 103"/>
                  <a:gd name="T11" fmla="*/ 19 h 104"/>
                  <a:gd name="T12" fmla="*/ 84 w 103"/>
                  <a:gd name="T13" fmla="*/ 11 h 104"/>
                  <a:gd name="T14" fmla="*/ 82 w 103"/>
                  <a:gd name="T15" fmla="*/ 12 h 104"/>
                  <a:gd name="T16" fmla="*/ 71 w 103"/>
                  <a:gd name="T17" fmla="*/ 18 h 104"/>
                  <a:gd name="T18" fmla="*/ 62 w 103"/>
                  <a:gd name="T19" fmla="*/ 14 h 104"/>
                  <a:gd name="T20" fmla="*/ 57 w 103"/>
                  <a:gd name="T21" fmla="*/ 0 h 104"/>
                  <a:gd name="T22" fmla="*/ 46 w 103"/>
                  <a:gd name="T23" fmla="*/ 0 h 104"/>
                  <a:gd name="T24" fmla="*/ 45 w 103"/>
                  <a:gd name="T25" fmla="*/ 2 h 104"/>
                  <a:gd name="T26" fmla="*/ 41 w 103"/>
                  <a:gd name="T27" fmla="*/ 14 h 104"/>
                  <a:gd name="T28" fmla="*/ 33 w 103"/>
                  <a:gd name="T29" fmla="*/ 18 h 104"/>
                  <a:gd name="T30" fmla="*/ 19 w 103"/>
                  <a:gd name="T31" fmla="*/ 11 h 104"/>
                  <a:gd name="T32" fmla="*/ 11 w 103"/>
                  <a:gd name="T33" fmla="*/ 20 h 104"/>
                  <a:gd name="T34" fmla="*/ 12 w 103"/>
                  <a:gd name="T35" fmla="*/ 21 h 104"/>
                  <a:gd name="T36" fmla="*/ 18 w 103"/>
                  <a:gd name="T37" fmla="*/ 33 h 104"/>
                  <a:gd name="T38" fmla="*/ 14 w 103"/>
                  <a:gd name="T39" fmla="*/ 41 h 104"/>
                  <a:gd name="T40" fmla="*/ 0 w 103"/>
                  <a:gd name="T41" fmla="*/ 46 h 104"/>
                  <a:gd name="T42" fmla="*/ 0 w 103"/>
                  <a:gd name="T43" fmla="*/ 58 h 104"/>
                  <a:gd name="T44" fmla="*/ 2 w 103"/>
                  <a:gd name="T45" fmla="*/ 58 h 104"/>
                  <a:gd name="T46" fmla="*/ 14 w 103"/>
                  <a:gd name="T47" fmla="*/ 63 h 104"/>
                  <a:gd name="T48" fmla="*/ 18 w 103"/>
                  <a:gd name="T49" fmla="*/ 71 h 104"/>
                  <a:gd name="T50" fmla="*/ 11 w 103"/>
                  <a:gd name="T51" fmla="*/ 84 h 104"/>
                  <a:gd name="T52" fmla="*/ 19 w 103"/>
                  <a:gd name="T53" fmla="*/ 93 h 104"/>
                  <a:gd name="T54" fmla="*/ 21 w 103"/>
                  <a:gd name="T55" fmla="*/ 92 h 104"/>
                  <a:gd name="T56" fmla="*/ 33 w 103"/>
                  <a:gd name="T57" fmla="*/ 86 h 104"/>
                  <a:gd name="T58" fmla="*/ 41 w 103"/>
                  <a:gd name="T59" fmla="*/ 89 h 104"/>
                  <a:gd name="T60" fmla="*/ 46 w 103"/>
                  <a:gd name="T61" fmla="*/ 104 h 104"/>
                  <a:gd name="T62" fmla="*/ 58 w 103"/>
                  <a:gd name="T63" fmla="*/ 104 h 104"/>
                  <a:gd name="T64" fmla="*/ 58 w 103"/>
                  <a:gd name="T65" fmla="*/ 102 h 104"/>
                  <a:gd name="T66" fmla="*/ 63 w 103"/>
                  <a:gd name="T67" fmla="*/ 89 h 104"/>
                  <a:gd name="T68" fmla="*/ 71 w 103"/>
                  <a:gd name="T69" fmla="*/ 86 h 104"/>
                  <a:gd name="T70" fmla="*/ 84 w 103"/>
                  <a:gd name="T71" fmla="*/ 92 h 104"/>
                  <a:gd name="T72" fmla="*/ 93 w 103"/>
                  <a:gd name="T73" fmla="*/ 84 h 104"/>
                  <a:gd name="T74" fmla="*/ 92 w 103"/>
                  <a:gd name="T75" fmla="*/ 82 h 104"/>
                  <a:gd name="T76" fmla="*/ 86 w 103"/>
                  <a:gd name="T77" fmla="*/ 71 h 104"/>
                  <a:gd name="T78" fmla="*/ 89 w 103"/>
                  <a:gd name="T79" fmla="*/ 63 h 104"/>
                  <a:gd name="T80" fmla="*/ 103 w 103"/>
                  <a:gd name="T81" fmla="*/ 57 h 104"/>
                  <a:gd name="T82" fmla="*/ 52 w 103"/>
                  <a:gd name="T83" fmla="*/ 68 h 104"/>
                  <a:gd name="T84" fmla="*/ 35 w 103"/>
                  <a:gd name="T85" fmla="*/ 52 h 104"/>
                  <a:gd name="T86" fmla="*/ 52 w 103"/>
                  <a:gd name="T87" fmla="*/ 35 h 104"/>
                  <a:gd name="T88" fmla="*/ 68 w 103"/>
                  <a:gd name="T89" fmla="*/ 52 h 104"/>
                  <a:gd name="T90" fmla="*/ 52 w 103"/>
                  <a:gd name="T91"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4">
                    <a:moveTo>
                      <a:pt x="103" y="57"/>
                    </a:moveTo>
                    <a:cubicBezTo>
                      <a:pt x="103" y="46"/>
                      <a:pt x="103" y="46"/>
                      <a:pt x="103" y="46"/>
                    </a:cubicBezTo>
                    <a:cubicBezTo>
                      <a:pt x="102" y="45"/>
                      <a:pt x="102" y="45"/>
                      <a:pt x="102" y="45"/>
                    </a:cubicBezTo>
                    <a:cubicBezTo>
                      <a:pt x="89" y="41"/>
                      <a:pt x="89" y="41"/>
                      <a:pt x="89" y="41"/>
                    </a:cubicBezTo>
                    <a:cubicBezTo>
                      <a:pt x="86" y="33"/>
                      <a:pt x="86" y="33"/>
                      <a:pt x="86" y="33"/>
                    </a:cubicBezTo>
                    <a:cubicBezTo>
                      <a:pt x="92" y="19"/>
                      <a:pt x="92" y="19"/>
                      <a:pt x="92" y="19"/>
                    </a:cubicBezTo>
                    <a:cubicBezTo>
                      <a:pt x="84" y="11"/>
                      <a:pt x="84" y="11"/>
                      <a:pt x="84" y="11"/>
                    </a:cubicBezTo>
                    <a:cubicBezTo>
                      <a:pt x="82" y="12"/>
                      <a:pt x="82" y="12"/>
                      <a:pt x="82" y="12"/>
                    </a:cubicBezTo>
                    <a:cubicBezTo>
                      <a:pt x="71" y="18"/>
                      <a:pt x="71" y="18"/>
                      <a:pt x="71" y="18"/>
                    </a:cubicBezTo>
                    <a:cubicBezTo>
                      <a:pt x="62" y="14"/>
                      <a:pt x="62" y="14"/>
                      <a:pt x="62" y="14"/>
                    </a:cubicBezTo>
                    <a:cubicBezTo>
                      <a:pt x="57" y="0"/>
                      <a:pt x="57" y="0"/>
                      <a:pt x="57" y="0"/>
                    </a:cubicBezTo>
                    <a:cubicBezTo>
                      <a:pt x="46" y="0"/>
                      <a:pt x="46" y="0"/>
                      <a:pt x="46" y="0"/>
                    </a:cubicBezTo>
                    <a:cubicBezTo>
                      <a:pt x="45" y="2"/>
                      <a:pt x="45" y="2"/>
                      <a:pt x="45" y="2"/>
                    </a:cubicBezTo>
                    <a:cubicBezTo>
                      <a:pt x="41" y="14"/>
                      <a:pt x="41" y="14"/>
                      <a:pt x="41" y="14"/>
                    </a:cubicBezTo>
                    <a:cubicBezTo>
                      <a:pt x="33" y="18"/>
                      <a:pt x="33" y="18"/>
                      <a:pt x="33" y="18"/>
                    </a:cubicBezTo>
                    <a:cubicBezTo>
                      <a:pt x="19" y="11"/>
                      <a:pt x="19" y="11"/>
                      <a:pt x="19" y="11"/>
                    </a:cubicBezTo>
                    <a:cubicBezTo>
                      <a:pt x="11" y="20"/>
                      <a:pt x="11" y="20"/>
                      <a:pt x="11" y="20"/>
                    </a:cubicBezTo>
                    <a:cubicBezTo>
                      <a:pt x="12" y="21"/>
                      <a:pt x="12" y="21"/>
                      <a:pt x="12" y="21"/>
                    </a:cubicBezTo>
                    <a:cubicBezTo>
                      <a:pt x="18" y="33"/>
                      <a:pt x="18" y="33"/>
                      <a:pt x="18" y="33"/>
                    </a:cubicBezTo>
                    <a:cubicBezTo>
                      <a:pt x="14" y="41"/>
                      <a:pt x="14" y="41"/>
                      <a:pt x="14" y="41"/>
                    </a:cubicBezTo>
                    <a:cubicBezTo>
                      <a:pt x="0" y="46"/>
                      <a:pt x="0" y="46"/>
                      <a:pt x="0" y="46"/>
                    </a:cubicBezTo>
                    <a:cubicBezTo>
                      <a:pt x="0" y="58"/>
                      <a:pt x="0" y="58"/>
                      <a:pt x="0" y="58"/>
                    </a:cubicBezTo>
                    <a:cubicBezTo>
                      <a:pt x="2" y="58"/>
                      <a:pt x="2" y="58"/>
                      <a:pt x="2" y="58"/>
                    </a:cubicBezTo>
                    <a:cubicBezTo>
                      <a:pt x="14" y="63"/>
                      <a:pt x="14" y="63"/>
                      <a:pt x="14" y="63"/>
                    </a:cubicBezTo>
                    <a:cubicBezTo>
                      <a:pt x="18" y="71"/>
                      <a:pt x="18" y="71"/>
                      <a:pt x="18" y="71"/>
                    </a:cubicBezTo>
                    <a:cubicBezTo>
                      <a:pt x="11" y="84"/>
                      <a:pt x="11" y="84"/>
                      <a:pt x="11" y="84"/>
                    </a:cubicBezTo>
                    <a:cubicBezTo>
                      <a:pt x="19" y="93"/>
                      <a:pt x="19" y="93"/>
                      <a:pt x="19" y="93"/>
                    </a:cubicBezTo>
                    <a:cubicBezTo>
                      <a:pt x="21" y="92"/>
                      <a:pt x="21" y="92"/>
                      <a:pt x="21" y="92"/>
                    </a:cubicBezTo>
                    <a:cubicBezTo>
                      <a:pt x="33" y="86"/>
                      <a:pt x="33" y="86"/>
                      <a:pt x="33" y="86"/>
                    </a:cubicBezTo>
                    <a:cubicBezTo>
                      <a:pt x="41" y="89"/>
                      <a:pt x="41" y="89"/>
                      <a:pt x="41" y="89"/>
                    </a:cubicBezTo>
                    <a:cubicBezTo>
                      <a:pt x="46" y="104"/>
                      <a:pt x="46" y="104"/>
                      <a:pt x="46" y="104"/>
                    </a:cubicBezTo>
                    <a:cubicBezTo>
                      <a:pt x="58" y="104"/>
                      <a:pt x="58" y="104"/>
                      <a:pt x="58" y="104"/>
                    </a:cubicBezTo>
                    <a:cubicBezTo>
                      <a:pt x="58" y="102"/>
                      <a:pt x="58" y="102"/>
                      <a:pt x="58" y="102"/>
                    </a:cubicBezTo>
                    <a:cubicBezTo>
                      <a:pt x="63" y="89"/>
                      <a:pt x="63" y="89"/>
                      <a:pt x="63" y="89"/>
                    </a:cubicBezTo>
                    <a:cubicBezTo>
                      <a:pt x="71" y="86"/>
                      <a:pt x="71" y="86"/>
                      <a:pt x="71" y="86"/>
                    </a:cubicBezTo>
                    <a:cubicBezTo>
                      <a:pt x="84" y="92"/>
                      <a:pt x="84" y="92"/>
                      <a:pt x="84" y="92"/>
                    </a:cubicBezTo>
                    <a:cubicBezTo>
                      <a:pt x="93" y="84"/>
                      <a:pt x="93" y="84"/>
                      <a:pt x="93" y="84"/>
                    </a:cubicBezTo>
                    <a:cubicBezTo>
                      <a:pt x="92" y="82"/>
                      <a:pt x="92" y="82"/>
                      <a:pt x="92" y="82"/>
                    </a:cubicBezTo>
                    <a:cubicBezTo>
                      <a:pt x="86" y="71"/>
                      <a:pt x="86" y="71"/>
                      <a:pt x="86" y="71"/>
                    </a:cubicBezTo>
                    <a:cubicBezTo>
                      <a:pt x="89" y="63"/>
                      <a:pt x="89" y="63"/>
                      <a:pt x="89" y="63"/>
                    </a:cubicBezTo>
                    <a:lnTo>
                      <a:pt x="103" y="57"/>
                    </a:lnTo>
                    <a:close/>
                    <a:moveTo>
                      <a:pt x="52" y="68"/>
                    </a:moveTo>
                    <a:cubicBezTo>
                      <a:pt x="43" y="68"/>
                      <a:pt x="35" y="61"/>
                      <a:pt x="35" y="52"/>
                    </a:cubicBezTo>
                    <a:cubicBezTo>
                      <a:pt x="35" y="43"/>
                      <a:pt x="43" y="35"/>
                      <a:pt x="52" y="35"/>
                    </a:cubicBezTo>
                    <a:cubicBezTo>
                      <a:pt x="61" y="35"/>
                      <a:pt x="68" y="43"/>
                      <a:pt x="68" y="52"/>
                    </a:cubicBezTo>
                    <a:cubicBezTo>
                      <a:pt x="68" y="61"/>
                      <a:pt x="61" y="68"/>
                      <a:pt x="52" y="68"/>
                    </a:cubicBezTo>
                    <a:close/>
                  </a:path>
                </a:pathLst>
              </a:custGeom>
              <a:solidFill>
                <a:schemeClr val="bg1"/>
              </a:solidFill>
              <a:ln>
                <a:noFill/>
              </a:ln>
            </p:spPr>
            <p:txBody>
              <a:bodyPr vert="horz" wrap="square" lIns="91440" tIns="45720" rIns="91440" bIns="45720" numCol="1" anchor="t" anchorCtr="false" compatLnSpc="true">
                <a:spAutoFit/>
              </a:bodyPr>
              <a:lstStyle/>
              <a:p>
                <a:pPr/>
                <a:endParaRPr lang="zh-CN" altLang="en-US" dirty="false"/>
              </a:p>
            </p:txBody>
          </p:sp>
        </p:grpSp>
      </p:gr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882" name=""/>
        <p:cNvGrpSpPr/>
        <p:nvPr/>
      </p:nvGrpSpPr>
      <p:grpSpPr>
        <a:xfrm>
          <a:off x="0" y="0"/>
          <a:ext cx="0" cy="0"/>
          <a:chOff x="0" y="0"/>
          <a:chExt cx="0" cy="0"/>
        </a:xfrm>
      </p:grpSpPr>
      <p:sp>
        <p:nvSpPr>
          <p:cNvPr id="883" name="文本占位符 3"/>
          <p:cNvSpPr>
            <a:spLocks noGrp="true"/>
          </p:cNvSpPr>
          <p:nvPr>
            <p:ph type="body" sz="quarter" idx="12"/>
          </p:nvPr>
        </p:nvSpPr>
        <p:spPr/>
        <p:txBody>
          <a:bodyPr>
            <a:spAutoFit/>
          </a:bodyPr>
          <a:lstStyle/>
          <a:p>
            <a:pPr marL="0" indent="0">
              <a:buNone/>
            </a:pPr>
            <a:r>
              <a:rPr lang="zh-CN" altLang="en-US" dirty="false"/>
              <a:t>电子设备加图片展示页</a:t>
            </a:r>
            <a:endParaRPr lang="zh-CN" altLang="en-US" dirty="false"/>
          </a:p>
        </p:txBody>
      </p:sp>
      <p:pic>
        <p:nvPicPr>
          <p:cNvPr id="884" name="图片占位符 15"/>
          <p:cNvPicPr>
            <a:picLocks noGrp="true" noChangeAspect="true"/>
          </p:cNvPicPr>
          <p:nvPr>
            <p:ph type="pic" sz="quarter" idx="13"/>
          </p:nvPr>
        </p:nvPicPr>
        <p:blipFill>
          <a:blip r:embed="rId2">
            <a:extLst>
              <a:ext uri="{28A0092B-C50C-407E-A947-70E740481C1C}"/>
            </a:extLst>
          </a:blip>
          <a:srcRect l="31248" r="31248"/>
          <a:stretch>
            <a:fillRect/>
          </a:stretch>
        </p:blipFill>
        <p:spPr/>
      </p:pic>
      <p:grpSp>
        <p:nvGrpSpPr>
          <p:cNvPr id="885" name="组合 11"/>
          <p:cNvGrpSpPr/>
          <p:nvPr/>
        </p:nvGrpSpPr>
        <p:grpSpPr>
          <a:xfrm>
            <a:off x="4306615" y="1696862"/>
            <a:ext cx="7368595" cy="1825646"/>
            <a:chOff x="4296990" y="1572776"/>
            <a:chExt cx="7368595" cy="1825646"/>
          </a:xfrm>
        </p:grpSpPr>
        <p:sp>
          <p:nvSpPr>
            <p:cNvPr id="886" name="文本框 8"/>
            <p:cNvSpPr txBox="true"/>
            <p:nvPr/>
          </p:nvSpPr>
          <p:spPr>
            <a:xfrm>
              <a:off x="4296990" y="1572776"/>
              <a:ext cx="1763949" cy="470005"/>
            </a:xfrm>
            <a:prstGeom prst="rect">
              <a:avLst/>
            </a:prstGeom>
            <a:noFill/>
          </p:spPr>
          <p:txBody>
            <a:bodyPr wrap="square" rtlCol="false">
              <a:spAutoFit/>
            </a:bodyPr>
            <a:lstStyle/>
            <a:p>
              <a:pPr/>
              <a:r>
                <a:rPr lang="zh-CN" altLang="en-US" sz="2400" b="true" dirty="false">
                  <a:latin typeface="+mn-ea"/>
                </a:rPr>
                <a:t>这里是标题</a:t>
              </a:r>
              <a:endParaRPr lang="zh-CN" altLang="en-US" sz="2400" b="true" dirty="false">
                <a:latin typeface="+mn-ea"/>
              </a:endParaRPr>
            </a:p>
          </p:txBody>
        </p:sp>
        <p:sp>
          <p:nvSpPr>
            <p:cNvPr id="887" name="文本框 9"/>
            <p:cNvSpPr txBox="true"/>
            <p:nvPr/>
          </p:nvSpPr>
          <p:spPr>
            <a:xfrm>
              <a:off x="4300676" y="2229384"/>
              <a:ext cx="7364909" cy="1169038"/>
            </a:xfrm>
            <a:prstGeom prst="rect">
              <a:avLst/>
            </a:prstGeom>
            <a:noFill/>
          </p:spPr>
          <p:txBody>
            <a:bodyPr wrap="square" rtlCol="false">
              <a:spAutoFit/>
            </a:bodyPr>
            <a:lstStyle/>
            <a:p>
              <a:pPr>
                <a:lnSpc>
                  <a:spcPct val="120000"/>
                </a:lnSpc>
              </a:pPr>
              <a:r>
                <a:rPr lang="zh-CN" altLang="en-US" sz="2000" dirty="false">
                  <a:latin typeface="+mn-ea"/>
                </a:rPr>
                <a:t>添加介绍文字。华中科技大是中华人民共和国教育部直属的综合性研究型全国重点大学。华中科技大学是中华人民共和国教育部直属的综合性研究型全国重点大学</a:t>
              </a:r>
              <a:endParaRPr lang="zh-CN" altLang="en-US" sz="2000" dirty="false">
                <a:latin typeface="+mn-ea"/>
              </a:endParaRPr>
            </a:p>
          </p:txBody>
        </p:sp>
        <p:cxnSp>
          <p:nvCxnSpPr>
            <p:cNvPr id="888" name="直接连接符 10"/>
            <p:cNvCxnSpPr/>
            <p:nvPr/>
          </p:nvCxnSpPr>
          <p:spPr>
            <a:xfrm>
              <a:off x="4393029" y="2146242"/>
              <a:ext cx="735095" cy="0"/>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889" name="文本框 18"/>
          <p:cNvSpPr txBox="true"/>
          <p:nvPr/>
        </p:nvSpPr>
        <p:spPr>
          <a:xfrm>
            <a:off x="5020456" y="4015081"/>
            <a:ext cx="2561081" cy="728982"/>
          </a:xfrm>
          <a:prstGeom prst="rect">
            <a:avLst/>
          </a:prstGeom>
          <a:noFill/>
        </p:spPr>
        <p:txBody>
          <a:bodyPr wrap="square" rtlCol="false">
            <a:spAutoFit/>
          </a:bodyPr>
          <a:lstStyle/>
          <a:p>
            <a:pPr>
              <a:lnSpc>
                <a:spcPct val="120000"/>
              </a:lnSpc>
            </a:pPr>
            <a:r>
              <a:rPr lang="zh-CN" altLang="en-US" dirty="false">
                <a:latin typeface="+mn-ea"/>
              </a:rPr>
              <a:t>此处添加文字添加文字</a:t>
            </a:r>
            <a:endParaRPr lang="en-US" altLang="zh-CN" dirty="false">
              <a:latin typeface="+mn-ea"/>
            </a:endParaRPr>
          </a:p>
          <a:p>
            <a:pPr>
              <a:lnSpc>
                <a:spcPct val="120000"/>
              </a:lnSpc>
            </a:pPr>
            <a:r>
              <a:rPr lang="zh-CN" altLang="en-US" dirty="false">
                <a:latin typeface="+mn-ea"/>
              </a:rPr>
              <a:t>此处添加文字添加文字</a:t>
            </a:r>
            <a:endParaRPr lang="en-US" altLang="zh-CN" dirty="false">
              <a:latin typeface="+mn-ea"/>
            </a:endParaRPr>
          </a:p>
        </p:txBody>
      </p:sp>
      <p:sp>
        <p:nvSpPr>
          <p:cNvPr id="890" name="文本框 24"/>
          <p:cNvSpPr txBox="true"/>
          <p:nvPr/>
        </p:nvSpPr>
        <p:spPr>
          <a:xfrm>
            <a:off x="5020456" y="4964429"/>
            <a:ext cx="2561081" cy="728982"/>
          </a:xfrm>
          <a:prstGeom prst="rect">
            <a:avLst/>
          </a:prstGeom>
          <a:noFill/>
        </p:spPr>
        <p:txBody>
          <a:bodyPr wrap="square" rtlCol="false">
            <a:spAutoFit/>
          </a:bodyPr>
          <a:lstStyle/>
          <a:p>
            <a:pPr>
              <a:lnSpc>
                <a:spcPct val="120000"/>
              </a:lnSpc>
            </a:pPr>
            <a:r>
              <a:rPr lang="zh-CN" altLang="en-US" dirty="false">
                <a:latin typeface="+mn-ea"/>
              </a:rPr>
              <a:t>此处添加文字添加文字</a:t>
            </a:r>
            <a:endParaRPr lang="en-US" altLang="zh-CN" dirty="false">
              <a:latin typeface="+mn-ea"/>
            </a:endParaRPr>
          </a:p>
          <a:p>
            <a:pPr>
              <a:lnSpc>
                <a:spcPct val="120000"/>
              </a:lnSpc>
            </a:pPr>
            <a:r>
              <a:rPr lang="zh-CN" altLang="en-US" dirty="false">
                <a:latin typeface="+mn-ea"/>
              </a:rPr>
              <a:t>此处添加文字添加文字</a:t>
            </a:r>
            <a:endParaRPr lang="en-US" altLang="zh-CN" dirty="false">
              <a:latin typeface="+mn-ea"/>
            </a:endParaRPr>
          </a:p>
        </p:txBody>
      </p:sp>
      <p:sp>
        <p:nvSpPr>
          <p:cNvPr id="891" name="任意多边形: 形状 28"/>
          <p:cNvSpPr>
            <a:spLocks noEditPoints="true"/>
          </p:cNvSpPr>
          <p:nvPr/>
        </p:nvSpPr>
        <p:spPr bwMode="auto">
          <a:xfrm>
            <a:off x="4403725" y="5102114"/>
            <a:ext cx="401559" cy="453612"/>
          </a:xfrm>
          <a:custGeom>
            <a:avLst/>
            <a:gdLst>
              <a:gd name="T0" fmla="*/ 37 w 162"/>
              <a:gd name="T1" fmla="*/ 26 h 183"/>
              <a:gd name="T2" fmla="*/ 6 w 162"/>
              <a:gd name="T3" fmla="*/ 43 h 183"/>
              <a:gd name="T4" fmla="*/ 80 w 162"/>
              <a:gd name="T5" fmla="*/ 85 h 183"/>
              <a:gd name="T6" fmla="*/ 112 w 162"/>
              <a:gd name="T7" fmla="*/ 69 h 183"/>
              <a:gd name="T8" fmla="*/ 37 w 162"/>
              <a:gd name="T9" fmla="*/ 26 h 183"/>
              <a:gd name="T10" fmla="*/ 155 w 162"/>
              <a:gd name="T11" fmla="*/ 44 h 183"/>
              <a:gd name="T12" fmla="*/ 80 w 162"/>
              <a:gd name="T13" fmla="*/ 0 h 183"/>
              <a:gd name="T14" fmla="*/ 52 w 162"/>
              <a:gd name="T15" fmla="*/ 17 h 183"/>
              <a:gd name="T16" fmla="*/ 127 w 162"/>
              <a:gd name="T17" fmla="*/ 59 h 183"/>
              <a:gd name="T18" fmla="*/ 155 w 162"/>
              <a:gd name="T19" fmla="*/ 44 h 183"/>
              <a:gd name="T20" fmla="*/ 88 w 162"/>
              <a:gd name="T21" fmla="*/ 98 h 183"/>
              <a:gd name="T22" fmla="*/ 88 w 162"/>
              <a:gd name="T23" fmla="*/ 183 h 183"/>
              <a:gd name="T24" fmla="*/ 162 w 162"/>
              <a:gd name="T25" fmla="*/ 141 h 183"/>
              <a:gd name="T26" fmla="*/ 162 w 162"/>
              <a:gd name="T27" fmla="*/ 56 h 183"/>
              <a:gd name="T28" fmla="*/ 88 w 162"/>
              <a:gd name="T29" fmla="*/ 98 h 183"/>
              <a:gd name="T30" fmla="*/ 0 w 162"/>
              <a:gd name="T31" fmla="*/ 141 h 183"/>
              <a:gd name="T32" fmla="*/ 73 w 162"/>
              <a:gd name="T33" fmla="*/ 183 h 183"/>
              <a:gd name="T34" fmla="*/ 73 w 162"/>
              <a:gd name="T35" fmla="*/ 98 h 183"/>
              <a:gd name="T36" fmla="*/ 0 w 162"/>
              <a:gd name="T37" fmla="*/ 56 h 183"/>
              <a:gd name="T38" fmla="*/ 0 w 162"/>
              <a:gd name="T39" fmla="*/ 14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183">
                <a:moveTo>
                  <a:pt x="37" y="26"/>
                </a:moveTo>
                <a:lnTo>
                  <a:pt x="6" y="43"/>
                </a:lnTo>
                <a:lnTo>
                  <a:pt x="80" y="85"/>
                </a:lnTo>
                <a:lnTo>
                  <a:pt x="112" y="69"/>
                </a:lnTo>
                <a:lnTo>
                  <a:pt x="37" y="26"/>
                </a:lnTo>
                <a:close/>
                <a:moveTo>
                  <a:pt x="155" y="44"/>
                </a:moveTo>
                <a:lnTo>
                  <a:pt x="80" y="0"/>
                </a:lnTo>
                <a:lnTo>
                  <a:pt x="52" y="17"/>
                </a:lnTo>
                <a:lnTo>
                  <a:pt x="127" y="59"/>
                </a:lnTo>
                <a:lnTo>
                  <a:pt x="155" y="44"/>
                </a:lnTo>
                <a:close/>
                <a:moveTo>
                  <a:pt x="88" y="98"/>
                </a:moveTo>
                <a:lnTo>
                  <a:pt x="88" y="183"/>
                </a:lnTo>
                <a:lnTo>
                  <a:pt x="162" y="141"/>
                </a:lnTo>
                <a:lnTo>
                  <a:pt x="162" y="56"/>
                </a:lnTo>
                <a:lnTo>
                  <a:pt x="88" y="98"/>
                </a:lnTo>
                <a:close/>
                <a:moveTo>
                  <a:pt x="0" y="141"/>
                </a:moveTo>
                <a:lnTo>
                  <a:pt x="73" y="183"/>
                </a:lnTo>
                <a:lnTo>
                  <a:pt x="73" y="98"/>
                </a:lnTo>
                <a:lnTo>
                  <a:pt x="0" y="56"/>
                </a:lnTo>
                <a:lnTo>
                  <a:pt x="0" y="141"/>
                </a:lnTo>
                <a:close/>
              </a:path>
            </a:pathLst>
          </a:custGeom>
          <a:solidFill>
            <a:schemeClr val="bg1">
              <a:lumMod val="65000"/>
            </a:schemeClr>
          </a:solidFill>
          <a:ln>
            <a:noFill/>
          </a:ln>
        </p:spPr>
        <p:txBody>
          <a:bodyPr vert="horz" wrap="square" lIns="91440" tIns="45720" rIns="91440" bIns="45720" numCol="1" anchor="t" anchorCtr="false" compatLnSpc="true">
            <a:spAutoFit/>
          </a:bodyPr>
          <a:lstStyle/>
          <a:p>
            <a:pPr/>
            <a:endParaRPr lang="zh-CN" altLang="en-US"/>
          </a:p>
        </p:txBody>
      </p:sp>
      <p:sp>
        <p:nvSpPr>
          <p:cNvPr id="892" name="任意多边形: 形状 29"/>
          <p:cNvSpPr>
            <a:spLocks noEditPoints="true"/>
          </p:cNvSpPr>
          <p:nvPr/>
        </p:nvSpPr>
        <p:spPr bwMode="auto">
          <a:xfrm>
            <a:off x="4403725" y="4149699"/>
            <a:ext cx="371475" cy="459747"/>
          </a:xfrm>
          <a:custGeom>
            <a:avLst/>
            <a:gdLst>
              <a:gd name="T0" fmla="*/ 12 w 85"/>
              <a:gd name="T1" fmla="*/ 2 h 105"/>
              <a:gd name="T2" fmla="*/ 4 w 85"/>
              <a:gd name="T3" fmla="*/ 5 h 105"/>
              <a:gd name="T4" fmla="*/ 1 w 85"/>
              <a:gd name="T5" fmla="*/ 8 h 105"/>
              <a:gd name="T6" fmla="*/ 0 w 85"/>
              <a:gd name="T7" fmla="*/ 12 h 105"/>
              <a:gd name="T8" fmla="*/ 0 w 85"/>
              <a:gd name="T9" fmla="*/ 91 h 105"/>
              <a:gd name="T10" fmla="*/ 1 w 85"/>
              <a:gd name="T11" fmla="*/ 95 h 105"/>
              <a:gd name="T12" fmla="*/ 6 w 85"/>
              <a:gd name="T13" fmla="*/ 99 h 105"/>
              <a:gd name="T14" fmla="*/ 12 w 85"/>
              <a:gd name="T15" fmla="*/ 100 h 105"/>
              <a:gd name="T16" fmla="*/ 73 w 85"/>
              <a:gd name="T17" fmla="*/ 105 h 105"/>
              <a:gd name="T18" fmla="*/ 73 w 85"/>
              <a:gd name="T19" fmla="*/ 94 h 105"/>
              <a:gd name="T20" fmla="*/ 85 w 85"/>
              <a:gd name="T21" fmla="*/ 93 h 105"/>
              <a:gd name="T22" fmla="*/ 85 w 85"/>
              <a:gd name="T23" fmla="*/ 0 h 105"/>
              <a:gd name="T24" fmla="*/ 12 w 85"/>
              <a:gd name="T25" fmla="*/ 2 h 105"/>
              <a:gd name="T26" fmla="*/ 49 w 85"/>
              <a:gd name="T27" fmla="*/ 62 h 105"/>
              <a:gd name="T28" fmla="*/ 23 w 85"/>
              <a:gd name="T29" fmla="*/ 60 h 105"/>
              <a:gd name="T30" fmla="*/ 24 w 85"/>
              <a:gd name="T31" fmla="*/ 53 h 105"/>
              <a:gd name="T32" fmla="*/ 49 w 85"/>
              <a:gd name="T33" fmla="*/ 55 h 105"/>
              <a:gd name="T34" fmla="*/ 49 w 85"/>
              <a:gd name="T35" fmla="*/ 62 h 105"/>
              <a:gd name="T36" fmla="*/ 60 w 85"/>
              <a:gd name="T37" fmla="*/ 45 h 105"/>
              <a:gd name="T38" fmla="*/ 16 w 85"/>
              <a:gd name="T39" fmla="*/ 41 h 105"/>
              <a:gd name="T40" fmla="*/ 17 w 85"/>
              <a:gd name="T41" fmla="*/ 34 h 105"/>
              <a:gd name="T42" fmla="*/ 60 w 85"/>
              <a:gd name="T43" fmla="*/ 37 h 105"/>
              <a:gd name="T44" fmla="*/ 60 w 85"/>
              <a:gd name="T45" fmla="*/ 45 h 105"/>
              <a:gd name="T46" fmla="*/ 79 w 85"/>
              <a:gd name="T47" fmla="*/ 87 h 105"/>
              <a:gd name="T48" fmla="*/ 73 w 85"/>
              <a:gd name="T49" fmla="*/ 87 h 105"/>
              <a:gd name="T50" fmla="*/ 73 w 85"/>
              <a:gd name="T51" fmla="*/ 19 h 105"/>
              <a:gd name="T52" fmla="*/ 13 w 85"/>
              <a:gd name="T53" fmla="*/ 15 h 105"/>
              <a:gd name="T54" fmla="*/ 7 w 85"/>
              <a:gd name="T55" fmla="*/ 13 h 105"/>
              <a:gd name="T56" fmla="*/ 6 w 85"/>
              <a:gd name="T57" fmla="*/ 12 h 105"/>
              <a:gd name="T58" fmla="*/ 6 w 85"/>
              <a:gd name="T59" fmla="*/ 12 h 105"/>
              <a:gd name="T60" fmla="*/ 6 w 85"/>
              <a:gd name="T61" fmla="*/ 11 h 105"/>
              <a:gd name="T62" fmla="*/ 8 w 85"/>
              <a:gd name="T63" fmla="*/ 10 h 105"/>
              <a:gd name="T64" fmla="*/ 13 w 85"/>
              <a:gd name="T65" fmla="*/ 9 h 105"/>
              <a:gd name="T66" fmla="*/ 13 w 85"/>
              <a:gd name="T67" fmla="*/ 9 h 105"/>
              <a:gd name="T68" fmla="*/ 79 w 85"/>
              <a:gd name="T69" fmla="*/ 7 h 105"/>
              <a:gd name="T70" fmla="*/ 79 w 85"/>
              <a:gd name="T71" fmla="*/ 8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05">
                <a:moveTo>
                  <a:pt x="12" y="2"/>
                </a:moveTo>
                <a:cubicBezTo>
                  <a:pt x="9" y="2"/>
                  <a:pt x="6" y="3"/>
                  <a:pt x="4" y="5"/>
                </a:cubicBezTo>
                <a:cubicBezTo>
                  <a:pt x="3" y="5"/>
                  <a:pt x="2" y="6"/>
                  <a:pt x="1" y="8"/>
                </a:cubicBezTo>
                <a:cubicBezTo>
                  <a:pt x="0" y="9"/>
                  <a:pt x="0" y="10"/>
                  <a:pt x="0" y="12"/>
                </a:cubicBezTo>
                <a:cubicBezTo>
                  <a:pt x="0" y="91"/>
                  <a:pt x="0" y="91"/>
                  <a:pt x="0" y="91"/>
                </a:cubicBezTo>
                <a:cubicBezTo>
                  <a:pt x="0" y="92"/>
                  <a:pt x="0" y="94"/>
                  <a:pt x="1" y="95"/>
                </a:cubicBezTo>
                <a:cubicBezTo>
                  <a:pt x="2" y="97"/>
                  <a:pt x="4" y="98"/>
                  <a:pt x="6" y="99"/>
                </a:cubicBezTo>
                <a:cubicBezTo>
                  <a:pt x="8" y="100"/>
                  <a:pt x="10" y="100"/>
                  <a:pt x="12" y="100"/>
                </a:cubicBezTo>
                <a:cubicBezTo>
                  <a:pt x="73" y="105"/>
                  <a:pt x="73" y="105"/>
                  <a:pt x="73" y="105"/>
                </a:cubicBezTo>
                <a:cubicBezTo>
                  <a:pt x="73" y="94"/>
                  <a:pt x="73" y="94"/>
                  <a:pt x="73" y="94"/>
                </a:cubicBezTo>
                <a:cubicBezTo>
                  <a:pt x="85" y="93"/>
                  <a:pt x="85" y="93"/>
                  <a:pt x="85" y="93"/>
                </a:cubicBezTo>
                <a:cubicBezTo>
                  <a:pt x="85" y="0"/>
                  <a:pt x="85" y="0"/>
                  <a:pt x="85" y="0"/>
                </a:cubicBezTo>
                <a:lnTo>
                  <a:pt x="12" y="2"/>
                </a:lnTo>
                <a:close/>
                <a:moveTo>
                  <a:pt x="49" y="62"/>
                </a:moveTo>
                <a:cubicBezTo>
                  <a:pt x="23" y="60"/>
                  <a:pt x="23" y="60"/>
                  <a:pt x="23" y="60"/>
                </a:cubicBezTo>
                <a:cubicBezTo>
                  <a:pt x="24" y="53"/>
                  <a:pt x="24" y="53"/>
                  <a:pt x="24" y="53"/>
                </a:cubicBezTo>
                <a:cubicBezTo>
                  <a:pt x="49" y="55"/>
                  <a:pt x="49" y="55"/>
                  <a:pt x="49" y="55"/>
                </a:cubicBezTo>
                <a:lnTo>
                  <a:pt x="49" y="62"/>
                </a:lnTo>
                <a:close/>
                <a:moveTo>
                  <a:pt x="60" y="45"/>
                </a:moveTo>
                <a:cubicBezTo>
                  <a:pt x="16" y="41"/>
                  <a:pt x="16" y="41"/>
                  <a:pt x="16" y="41"/>
                </a:cubicBezTo>
                <a:cubicBezTo>
                  <a:pt x="17" y="34"/>
                  <a:pt x="17" y="34"/>
                  <a:pt x="17" y="34"/>
                </a:cubicBezTo>
                <a:cubicBezTo>
                  <a:pt x="60" y="37"/>
                  <a:pt x="60" y="37"/>
                  <a:pt x="60" y="37"/>
                </a:cubicBezTo>
                <a:lnTo>
                  <a:pt x="60" y="45"/>
                </a:lnTo>
                <a:close/>
                <a:moveTo>
                  <a:pt x="79" y="87"/>
                </a:moveTo>
                <a:cubicBezTo>
                  <a:pt x="73" y="87"/>
                  <a:pt x="73" y="87"/>
                  <a:pt x="73" y="87"/>
                </a:cubicBezTo>
                <a:cubicBezTo>
                  <a:pt x="73" y="19"/>
                  <a:pt x="73" y="19"/>
                  <a:pt x="73" y="19"/>
                </a:cubicBezTo>
                <a:cubicBezTo>
                  <a:pt x="13" y="15"/>
                  <a:pt x="13" y="15"/>
                  <a:pt x="13" y="15"/>
                </a:cubicBezTo>
                <a:cubicBezTo>
                  <a:pt x="11" y="14"/>
                  <a:pt x="9" y="14"/>
                  <a:pt x="7" y="13"/>
                </a:cubicBezTo>
                <a:cubicBezTo>
                  <a:pt x="7" y="13"/>
                  <a:pt x="7" y="13"/>
                  <a:pt x="6" y="12"/>
                </a:cubicBezTo>
                <a:cubicBezTo>
                  <a:pt x="6" y="12"/>
                  <a:pt x="6" y="12"/>
                  <a:pt x="6" y="12"/>
                </a:cubicBezTo>
                <a:cubicBezTo>
                  <a:pt x="6" y="12"/>
                  <a:pt x="6" y="11"/>
                  <a:pt x="6" y="11"/>
                </a:cubicBezTo>
                <a:cubicBezTo>
                  <a:pt x="7" y="11"/>
                  <a:pt x="7" y="10"/>
                  <a:pt x="8" y="10"/>
                </a:cubicBezTo>
                <a:cubicBezTo>
                  <a:pt x="10" y="9"/>
                  <a:pt x="11" y="9"/>
                  <a:pt x="13" y="9"/>
                </a:cubicBezTo>
                <a:cubicBezTo>
                  <a:pt x="13" y="9"/>
                  <a:pt x="13" y="9"/>
                  <a:pt x="13" y="9"/>
                </a:cubicBezTo>
                <a:cubicBezTo>
                  <a:pt x="79" y="7"/>
                  <a:pt x="79" y="7"/>
                  <a:pt x="79" y="7"/>
                </a:cubicBezTo>
                <a:lnTo>
                  <a:pt x="79" y="87"/>
                </a:lnTo>
                <a:close/>
              </a:path>
            </a:pathLst>
          </a:custGeom>
          <a:solidFill>
            <a:schemeClr val="accent1"/>
          </a:solidFill>
          <a:ln>
            <a:noFill/>
          </a:ln>
        </p:spPr>
        <p:txBody>
          <a:bodyPr vert="horz" wrap="square" lIns="91440" tIns="45720" rIns="91440" bIns="45720" numCol="1" anchor="t" anchorCtr="false" compatLnSpc="true">
            <a:spAutoFit/>
          </a:bodyPr>
          <a:lstStyle/>
          <a:p>
            <a:pPr/>
            <a:endParaRPr lang="zh-CN" altLang="en-US"/>
          </a:p>
        </p:txBody>
      </p:sp>
      <p:sp>
        <p:nvSpPr>
          <p:cNvPr id="893" name="文本框 30"/>
          <p:cNvSpPr txBox="true"/>
          <p:nvPr/>
        </p:nvSpPr>
        <p:spPr>
          <a:xfrm>
            <a:off x="9144609" y="4015081"/>
            <a:ext cx="2561081" cy="728982"/>
          </a:xfrm>
          <a:prstGeom prst="rect">
            <a:avLst/>
          </a:prstGeom>
          <a:noFill/>
        </p:spPr>
        <p:txBody>
          <a:bodyPr wrap="square" rtlCol="false">
            <a:spAutoFit/>
          </a:bodyPr>
          <a:lstStyle/>
          <a:p>
            <a:pPr>
              <a:lnSpc>
                <a:spcPct val="120000"/>
              </a:lnSpc>
            </a:pPr>
            <a:r>
              <a:rPr lang="zh-CN" altLang="en-US" dirty="false">
                <a:latin typeface="+mn-ea"/>
              </a:rPr>
              <a:t>此处添加文字添加文字</a:t>
            </a:r>
            <a:endParaRPr lang="en-US" altLang="zh-CN" dirty="false">
              <a:latin typeface="+mn-ea"/>
            </a:endParaRPr>
          </a:p>
          <a:p>
            <a:pPr>
              <a:lnSpc>
                <a:spcPct val="120000"/>
              </a:lnSpc>
            </a:pPr>
            <a:r>
              <a:rPr lang="zh-CN" altLang="en-US" dirty="false">
                <a:latin typeface="+mn-ea"/>
              </a:rPr>
              <a:t>此处添加文字添加文字</a:t>
            </a:r>
            <a:endParaRPr lang="en-US" altLang="zh-CN" dirty="false">
              <a:latin typeface="+mn-ea"/>
            </a:endParaRPr>
          </a:p>
        </p:txBody>
      </p:sp>
      <p:sp>
        <p:nvSpPr>
          <p:cNvPr id="894" name="文本框 31"/>
          <p:cNvSpPr txBox="true"/>
          <p:nvPr/>
        </p:nvSpPr>
        <p:spPr>
          <a:xfrm>
            <a:off x="9144609" y="4964429"/>
            <a:ext cx="2561081" cy="728982"/>
          </a:xfrm>
          <a:prstGeom prst="rect">
            <a:avLst/>
          </a:prstGeom>
          <a:noFill/>
        </p:spPr>
        <p:txBody>
          <a:bodyPr wrap="square" rtlCol="false">
            <a:spAutoFit/>
          </a:bodyPr>
          <a:lstStyle/>
          <a:p>
            <a:pPr>
              <a:lnSpc>
                <a:spcPct val="120000"/>
              </a:lnSpc>
            </a:pPr>
            <a:r>
              <a:rPr lang="zh-CN" altLang="en-US" dirty="false">
                <a:latin typeface="+mn-ea"/>
              </a:rPr>
              <a:t>此处添加文字添加文字</a:t>
            </a:r>
            <a:endParaRPr lang="en-US" altLang="zh-CN" dirty="false">
              <a:latin typeface="+mn-ea"/>
            </a:endParaRPr>
          </a:p>
          <a:p>
            <a:pPr>
              <a:lnSpc>
                <a:spcPct val="120000"/>
              </a:lnSpc>
            </a:pPr>
            <a:r>
              <a:rPr lang="zh-CN" altLang="en-US" dirty="false">
                <a:latin typeface="+mn-ea"/>
              </a:rPr>
              <a:t>此处添加文字添加文字</a:t>
            </a:r>
            <a:endParaRPr lang="en-US" altLang="zh-CN" dirty="false">
              <a:latin typeface="+mn-ea"/>
            </a:endParaRPr>
          </a:p>
        </p:txBody>
      </p:sp>
      <p:sp>
        <p:nvSpPr>
          <p:cNvPr id="895" name="任意多边形: 形状 34"/>
          <p:cNvSpPr>
            <a:spLocks noEditPoints="true"/>
          </p:cNvSpPr>
          <p:nvPr/>
        </p:nvSpPr>
        <p:spPr bwMode="auto">
          <a:xfrm>
            <a:off x="8527878" y="4159856"/>
            <a:ext cx="435858" cy="439431"/>
          </a:xfrm>
          <a:custGeom>
            <a:avLst/>
            <a:gdLst>
              <a:gd name="T0" fmla="*/ 103 w 103"/>
              <a:gd name="T1" fmla="*/ 57 h 104"/>
              <a:gd name="T2" fmla="*/ 103 w 103"/>
              <a:gd name="T3" fmla="*/ 46 h 104"/>
              <a:gd name="T4" fmla="*/ 102 w 103"/>
              <a:gd name="T5" fmla="*/ 45 h 104"/>
              <a:gd name="T6" fmla="*/ 89 w 103"/>
              <a:gd name="T7" fmla="*/ 41 h 104"/>
              <a:gd name="T8" fmla="*/ 86 w 103"/>
              <a:gd name="T9" fmla="*/ 33 h 104"/>
              <a:gd name="T10" fmla="*/ 92 w 103"/>
              <a:gd name="T11" fmla="*/ 19 h 104"/>
              <a:gd name="T12" fmla="*/ 84 w 103"/>
              <a:gd name="T13" fmla="*/ 11 h 104"/>
              <a:gd name="T14" fmla="*/ 82 w 103"/>
              <a:gd name="T15" fmla="*/ 12 h 104"/>
              <a:gd name="T16" fmla="*/ 71 w 103"/>
              <a:gd name="T17" fmla="*/ 18 h 104"/>
              <a:gd name="T18" fmla="*/ 62 w 103"/>
              <a:gd name="T19" fmla="*/ 14 h 104"/>
              <a:gd name="T20" fmla="*/ 57 w 103"/>
              <a:gd name="T21" fmla="*/ 0 h 104"/>
              <a:gd name="T22" fmla="*/ 46 w 103"/>
              <a:gd name="T23" fmla="*/ 0 h 104"/>
              <a:gd name="T24" fmla="*/ 45 w 103"/>
              <a:gd name="T25" fmla="*/ 2 h 104"/>
              <a:gd name="T26" fmla="*/ 41 w 103"/>
              <a:gd name="T27" fmla="*/ 14 h 104"/>
              <a:gd name="T28" fmla="*/ 33 w 103"/>
              <a:gd name="T29" fmla="*/ 18 h 104"/>
              <a:gd name="T30" fmla="*/ 19 w 103"/>
              <a:gd name="T31" fmla="*/ 11 h 104"/>
              <a:gd name="T32" fmla="*/ 11 w 103"/>
              <a:gd name="T33" fmla="*/ 20 h 104"/>
              <a:gd name="T34" fmla="*/ 12 w 103"/>
              <a:gd name="T35" fmla="*/ 21 h 104"/>
              <a:gd name="T36" fmla="*/ 18 w 103"/>
              <a:gd name="T37" fmla="*/ 33 h 104"/>
              <a:gd name="T38" fmla="*/ 14 w 103"/>
              <a:gd name="T39" fmla="*/ 41 h 104"/>
              <a:gd name="T40" fmla="*/ 0 w 103"/>
              <a:gd name="T41" fmla="*/ 46 h 104"/>
              <a:gd name="T42" fmla="*/ 0 w 103"/>
              <a:gd name="T43" fmla="*/ 58 h 104"/>
              <a:gd name="T44" fmla="*/ 2 w 103"/>
              <a:gd name="T45" fmla="*/ 58 h 104"/>
              <a:gd name="T46" fmla="*/ 14 w 103"/>
              <a:gd name="T47" fmla="*/ 63 h 104"/>
              <a:gd name="T48" fmla="*/ 18 w 103"/>
              <a:gd name="T49" fmla="*/ 71 h 104"/>
              <a:gd name="T50" fmla="*/ 11 w 103"/>
              <a:gd name="T51" fmla="*/ 84 h 104"/>
              <a:gd name="T52" fmla="*/ 19 w 103"/>
              <a:gd name="T53" fmla="*/ 93 h 104"/>
              <a:gd name="T54" fmla="*/ 21 w 103"/>
              <a:gd name="T55" fmla="*/ 92 h 104"/>
              <a:gd name="T56" fmla="*/ 33 w 103"/>
              <a:gd name="T57" fmla="*/ 86 h 104"/>
              <a:gd name="T58" fmla="*/ 41 w 103"/>
              <a:gd name="T59" fmla="*/ 89 h 104"/>
              <a:gd name="T60" fmla="*/ 46 w 103"/>
              <a:gd name="T61" fmla="*/ 104 h 104"/>
              <a:gd name="T62" fmla="*/ 58 w 103"/>
              <a:gd name="T63" fmla="*/ 104 h 104"/>
              <a:gd name="T64" fmla="*/ 58 w 103"/>
              <a:gd name="T65" fmla="*/ 102 h 104"/>
              <a:gd name="T66" fmla="*/ 63 w 103"/>
              <a:gd name="T67" fmla="*/ 89 h 104"/>
              <a:gd name="T68" fmla="*/ 71 w 103"/>
              <a:gd name="T69" fmla="*/ 86 h 104"/>
              <a:gd name="T70" fmla="*/ 84 w 103"/>
              <a:gd name="T71" fmla="*/ 92 h 104"/>
              <a:gd name="T72" fmla="*/ 93 w 103"/>
              <a:gd name="T73" fmla="*/ 84 h 104"/>
              <a:gd name="T74" fmla="*/ 92 w 103"/>
              <a:gd name="T75" fmla="*/ 82 h 104"/>
              <a:gd name="T76" fmla="*/ 86 w 103"/>
              <a:gd name="T77" fmla="*/ 71 h 104"/>
              <a:gd name="T78" fmla="*/ 89 w 103"/>
              <a:gd name="T79" fmla="*/ 63 h 104"/>
              <a:gd name="T80" fmla="*/ 103 w 103"/>
              <a:gd name="T81" fmla="*/ 57 h 104"/>
              <a:gd name="T82" fmla="*/ 52 w 103"/>
              <a:gd name="T83" fmla="*/ 68 h 104"/>
              <a:gd name="T84" fmla="*/ 35 w 103"/>
              <a:gd name="T85" fmla="*/ 52 h 104"/>
              <a:gd name="T86" fmla="*/ 52 w 103"/>
              <a:gd name="T87" fmla="*/ 35 h 104"/>
              <a:gd name="T88" fmla="*/ 68 w 103"/>
              <a:gd name="T89" fmla="*/ 52 h 104"/>
              <a:gd name="T90" fmla="*/ 52 w 103"/>
              <a:gd name="T91"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4">
                <a:moveTo>
                  <a:pt x="103" y="57"/>
                </a:moveTo>
                <a:cubicBezTo>
                  <a:pt x="103" y="46"/>
                  <a:pt x="103" y="46"/>
                  <a:pt x="103" y="46"/>
                </a:cubicBezTo>
                <a:cubicBezTo>
                  <a:pt x="102" y="45"/>
                  <a:pt x="102" y="45"/>
                  <a:pt x="102" y="45"/>
                </a:cubicBezTo>
                <a:cubicBezTo>
                  <a:pt x="89" y="41"/>
                  <a:pt x="89" y="41"/>
                  <a:pt x="89" y="41"/>
                </a:cubicBezTo>
                <a:cubicBezTo>
                  <a:pt x="86" y="33"/>
                  <a:pt x="86" y="33"/>
                  <a:pt x="86" y="33"/>
                </a:cubicBezTo>
                <a:cubicBezTo>
                  <a:pt x="92" y="19"/>
                  <a:pt x="92" y="19"/>
                  <a:pt x="92" y="19"/>
                </a:cubicBezTo>
                <a:cubicBezTo>
                  <a:pt x="84" y="11"/>
                  <a:pt x="84" y="11"/>
                  <a:pt x="84" y="11"/>
                </a:cubicBezTo>
                <a:cubicBezTo>
                  <a:pt x="82" y="12"/>
                  <a:pt x="82" y="12"/>
                  <a:pt x="82" y="12"/>
                </a:cubicBezTo>
                <a:cubicBezTo>
                  <a:pt x="71" y="18"/>
                  <a:pt x="71" y="18"/>
                  <a:pt x="71" y="18"/>
                </a:cubicBezTo>
                <a:cubicBezTo>
                  <a:pt x="62" y="14"/>
                  <a:pt x="62" y="14"/>
                  <a:pt x="62" y="14"/>
                </a:cubicBezTo>
                <a:cubicBezTo>
                  <a:pt x="57" y="0"/>
                  <a:pt x="57" y="0"/>
                  <a:pt x="57" y="0"/>
                </a:cubicBezTo>
                <a:cubicBezTo>
                  <a:pt x="46" y="0"/>
                  <a:pt x="46" y="0"/>
                  <a:pt x="46" y="0"/>
                </a:cubicBezTo>
                <a:cubicBezTo>
                  <a:pt x="45" y="2"/>
                  <a:pt x="45" y="2"/>
                  <a:pt x="45" y="2"/>
                </a:cubicBezTo>
                <a:cubicBezTo>
                  <a:pt x="41" y="14"/>
                  <a:pt x="41" y="14"/>
                  <a:pt x="41" y="14"/>
                </a:cubicBezTo>
                <a:cubicBezTo>
                  <a:pt x="33" y="18"/>
                  <a:pt x="33" y="18"/>
                  <a:pt x="33" y="18"/>
                </a:cubicBezTo>
                <a:cubicBezTo>
                  <a:pt x="19" y="11"/>
                  <a:pt x="19" y="11"/>
                  <a:pt x="19" y="11"/>
                </a:cubicBezTo>
                <a:cubicBezTo>
                  <a:pt x="11" y="20"/>
                  <a:pt x="11" y="20"/>
                  <a:pt x="11" y="20"/>
                </a:cubicBezTo>
                <a:cubicBezTo>
                  <a:pt x="12" y="21"/>
                  <a:pt x="12" y="21"/>
                  <a:pt x="12" y="21"/>
                </a:cubicBezTo>
                <a:cubicBezTo>
                  <a:pt x="18" y="33"/>
                  <a:pt x="18" y="33"/>
                  <a:pt x="18" y="33"/>
                </a:cubicBezTo>
                <a:cubicBezTo>
                  <a:pt x="14" y="41"/>
                  <a:pt x="14" y="41"/>
                  <a:pt x="14" y="41"/>
                </a:cubicBezTo>
                <a:cubicBezTo>
                  <a:pt x="0" y="46"/>
                  <a:pt x="0" y="46"/>
                  <a:pt x="0" y="46"/>
                </a:cubicBezTo>
                <a:cubicBezTo>
                  <a:pt x="0" y="58"/>
                  <a:pt x="0" y="58"/>
                  <a:pt x="0" y="58"/>
                </a:cubicBezTo>
                <a:cubicBezTo>
                  <a:pt x="2" y="58"/>
                  <a:pt x="2" y="58"/>
                  <a:pt x="2" y="58"/>
                </a:cubicBezTo>
                <a:cubicBezTo>
                  <a:pt x="14" y="63"/>
                  <a:pt x="14" y="63"/>
                  <a:pt x="14" y="63"/>
                </a:cubicBezTo>
                <a:cubicBezTo>
                  <a:pt x="18" y="71"/>
                  <a:pt x="18" y="71"/>
                  <a:pt x="18" y="71"/>
                </a:cubicBezTo>
                <a:cubicBezTo>
                  <a:pt x="11" y="84"/>
                  <a:pt x="11" y="84"/>
                  <a:pt x="11" y="84"/>
                </a:cubicBezTo>
                <a:cubicBezTo>
                  <a:pt x="19" y="93"/>
                  <a:pt x="19" y="93"/>
                  <a:pt x="19" y="93"/>
                </a:cubicBezTo>
                <a:cubicBezTo>
                  <a:pt x="21" y="92"/>
                  <a:pt x="21" y="92"/>
                  <a:pt x="21" y="92"/>
                </a:cubicBezTo>
                <a:cubicBezTo>
                  <a:pt x="33" y="86"/>
                  <a:pt x="33" y="86"/>
                  <a:pt x="33" y="86"/>
                </a:cubicBezTo>
                <a:cubicBezTo>
                  <a:pt x="41" y="89"/>
                  <a:pt x="41" y="89"/>
                  <a:pt x="41" y="89"/>
                </a:cubicBezTo>
                <a:cubicBezTo>
                  <a:pt x="46" y="104"/>
                  <a:pt x="46" y="104"/>
                  <a:pt x="46" y="104"/>
                </a:cubicBezTo>
                <a:cubicBezTo>
                  <a:pt x="58" y="104"/>
                  <a:pt x="58" y="104"/>
                  <a:pt x="58" y="104"/>
                </a:cubicBezTo>
                <a:cubicBezTo>
                  <a:pt x="58" y="102"/>
                  <a:pt x="58" y="102"/>
                  <a:pt x="58" y="102"/>
                </a:cubicBezTo>
                <a:cubicBezTo>
                  <a:pt x="63" y="89"/>
                  <a:pt x="63" y="89"/>
                  <a:pt x="63" y="89"/>
                </a:cubicBezTo>
                <a:cubicBezTo>
                  <a:pt x="71" y="86"/>
                  <a:pt x="71" y="86"/>
                  <a:pt x="71" y="86"/>
                </a:cubicBezTo>
                <a:cubicBezTo>
                  <a:pt x="84" y="92"/>
                  <a:pt x="84" y="92"/>
                  <a:pt x="84" y="92"/>
                </a:cubicBezTo>
                <a:cubicBezTo>
                  <a:pt x="93" y="84"/>
                  <a:pt x="93" y="84"/>
                  <a:pt x="93" y="84"/>
                </a:cubicBezTo>
                <a:cubicBezTo>
                  <a:pt x="92" y="82"/>
                  <a:pt x="92" y="82"/>
                  <a:pt x="92" y="82"/>
                </a:cubicBezTo>
                <a:cubicBezTo>
                  <a:pt x="86" y="71"/>
                  <a:pt x="86" y="71"/>
                  <a:pt x="86" y="71"/>
                </a:cubicBezTo>
                <a:cubicBezTo>
                  <a:pt x="89" y="63"/>
                  <a:pt x="89" y="63"/>
                  <a:pt x="89" y="63"/>
                </a:cubicBezTo>
                <a:lnTo>
                  <a:pt x="103" y="57"/>
                </a:lnTo>
                <a:close/>
                <a:moveTo>
                  <a:pt x="52" y="68"/>
                </a:moveTo>
                <a:cubicBezTo>
                  <a:pt x="43" y="68"/>
                  <a:pt x="35" y="61"/>
                  <a:pt x="35" y="52"/>
                </a:cubicBezTo>
                <a:cubicBezTo>
                  <a:pt x="35" y="43"/>
                  <a:pt x="43" y="35"/>
                  <a:pt x="52" y="35"/>
                </a:cubicBezTo>
                <a:cubicBezTo>
                  <a:pt x="61" y="35"/>
                  <a:pt x="68" y="43"/>
                  <a:pt x="68" y="52"/>
                </a:cubicBezTo>
                <a:cubicBezTo>
                  <a:pt x="68" y="61"/>
                  <a:pt x="61" y="68"/>
                  <a:pt x="52" y="68"/>
                </a:cubicBezTo>
                <a:close/>
              </a:path>
            </a:pathLst>
          </a:custGeom>
          <a:solidFill>
            <a:schemeClr val="bg1">
              <a:lumMod val="65000"/>
            </a:schemeClr>
          </a:solidFill>
          <a:ln>
            <a:noFill/>
          </a:ln>
        </p:spPr>
        <p:txBody>
          <a:bodyPr vert="horz" wrap="square" lIns="91440" tIns="45720" rIns="91440" bIns="45720" numCol="1" anchor="t" anchorCtr="false" compatLnSpc="true">
            <a:spAutoFit/>
          </a:bodyPr>
          <a:lstStyle/>
          <a:p>
            <a:pPr/>
            <a:endParaRPr lang="zh-CN" altLang="en-US" dirty="false"/>
          </a:p>
        </p:txBody>
      </p:sp>
      <p:sp>
        <p:nvSpPr>
          <p:cNvPr id="896" name="任意多边形: 形状 35"/>
          <p:cNvSpPr>
            <a:spLocks noEditPoints="true"/>
          </p:cNvSpPr>
          <p:nvPr/>
        </p:nvSpPr>
        <p:spPr bwMode="auto">
          <a:xfrm>
            <a:off x="8527878" y="5109205"/>
            <a:ext cx="439430" cy="439430"/>
          </a:xfrm>
          <a:custGeom>
            <a:avLst/>
            <a:gdLst>
              <a:gd name="T0" fmla="*/ 19 w 88"/>
              <a:gd name="T1" fmla="*/ 59 h 88"/>
              <a:gd name="T2" fmla="*/ 0 w 88"/>
              <a:gd name="T3" fmla="*/ 88 h 88"/>
              <a:gd name="T4" fmla="*/ 29 w 88"/>
              <a:gd name="T5" fmla="*/ 69 h 88"/>
              <a:gd name="T6" fmla="*/ 23 w 88"/>
              <a:gd name="T7" fmla="*/ 64 h 88"/>
              <a:gd name="T8" fmla="*/ 19 w 88"/>
              <a:gd name="T9" fmla="*/ 59 h 88"/>
              <a:gd name="T10" fmla="*/ 76 w 88"/>
              <a:gd name="T11" fmla="*/ 12 h 88"/>
              <a:gd name="T12" fmla="*/ 55 w 88"/>
              <a:gd name="T13" fmla="*/ 3 h 88"/>
              <a:gd name="T14" fmla="*/ 53 w 88"/>
              <a:gd name="T15" fmla="*/ 8 h 88"/>
              <a:gd name="T16" fmla="*/ 52 w 88"/>
              <a:gd name="T17" fmla="*/ 13 h 88"/>
              <a:gd name="T18" fmla="*/ 38 w 88"/>
              <a:gd name="T19" fmla="*/ 27 h 88"/>
              <a:gd name="T20" fmla="*/ 27 w 88"/>
              <a:gd name="T21" fmla="*/ 28 h 88"/>
              <a:gd name="T22" fmla="*/ 16 w 88"/>
              <a:gd name="T23" fmla="*/ 30 h 88"/>
              <a:gd name="T24" fmla="*/ 28 w 88"/>
              <a:gd name="T25" fmla="*/ 60 h 88"/>
              <a:gd name="T26" fmla="*/ 58 w 88"/>
              <a:gd name="T27" fmla="*/ 71 h 88"/>
              <a:gd name="T28" fmla="*/ 60 w 88"/>
              <a:gd name="T29" fmla="*/ 62 h 88"/>
              <a:gd name="T30" fmla="*/ 60 w 88"/>
              <a:gd name="T31" fmla="*/ 62 h 88"/>
              <a:gd name="T32" fmla="*/ 61 w 88"/>
              <a:gd name="T33" fmla="*/ 49 h 88"/>
              <a:gd name="T34" fmla="*/ 74 w 88"/>
              <a:gd name="T35" fmla="*/ 36 h 88"/>
              <a:gd name="T36" fmla="*/ 80 w 88"/>
              <a:gd name="T37" fmla="*/ 35 h 88"/>
              <a:gd name="T38" fmla="*/ 85 w 88"/>
              <a:gd name="T39" fmla="*/ 33 h 88"/>
              <a:gd name="T40" fmla="*/ 76 w 88"/>
              <a:gd name="T41" fmla="*/ 1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88">
                <a:moveTo>
                  <a:pt x="19" y="59"/>
                </a:moveTo>
                <a:cubicBezTo>
                  <a:pt x="0" y="88"/>
                  <a:pt x="0" y="88"/>
                  <a:pt x="0" y="88"/>
                </a:cubicBezTo>
                <a:cubicBezTo>
                  <a:pt x="29" y="69"/>
                  <a:pt x="29" y="69"/>
                  <a:pt x="29" y="69"/>
                </a:cubicBezTo>
                <a:cubicBezTo>
                  <a:pt x="27" y="67"/>
                  <a:pt x="25" y="66"/>
                  <a:pt x="23" y="64"/>
                </a:cubicBezTo>
                <a:cubicBezTo>
                  <a:pt x="22" y="62"/>
                  <a:pt x="20" y="61"/>
                  <a:pt x="19" y="59"/>
                </a:cubicBezTo>
                <a:close/>
                <a:moveTo>
                  <a:pt x="76" y="12"/>
                </a:moveTo>
                <a:cubicBezTo>
                  <a:pt x="68" y="3"/>
                  <a:pt x="58" y="0"/>
                  <a:pt x="55" y="3"/>
                </a:cubicBezTo>
                <a:cubicBezTo>
                  <a:pt x="53" y="4"/>
                  <a:pt x="53" y="6"/>
                  <a:pt x="53" y="8"/>
                </a:cubicBezTo>
                <a:cubicBezTo>
                  <a:pt x="53" y="10"/>
                  <a:pt x="53" y="11"/>
                  <a:pt x="52" y="13"/>
                </a:cubicBezTo>
                <a:cubicBezTo>
                  <a:pt x="38" y="27"/>
                  <a:pt x="38" y="27"/>
                  <a:pt x="38" y="27"/>
                </a:cubicBezTo>
                <a:cubicBezTo>
                  <a:pt x="34" y="28"/>
                  <a:pt x="30" y="29"/>
                  <a:pt x="27" y="28"/>
                </a:cubicBezTo>
                <a:cubicBezTo>
                  <a:pt x="22" y="27"/>
                  <a:pt x="18" y="27"/>
                  <a:pt x="16" y="30"/>
                </a:cubicBezTo>
                <a:cubicBezTo>
                  <a:pt x="11" y="35"/>
                  <a:pt x="16" y="48"/>
                  <a:pt x="28" y="60"/>
                </a:cubicBezTo>
                <a:cubicBezTo>
                  <a:pt x="39" y="72"/>
                  <a:pt x="53" y="77"/>
                  <a:pt x="58" y="71"/>
                </a:cubicBezTo>
                <a:cubicBezTo>
                  <a:pt x="60" y="69"/>
                  <a:pt x="60" y="66"/>
                  <a:pt x="60" y="62"/>
                </a:cubicBezTo>
                <a:cubicBezTo>
                  <a:pt x="60" y="62"/>
                  <a:pt x="60" y="62"/>
                  <a:pt x="60" y="62"/>
                </a:cubicBezTo>
                <a:cubicBezTo>
                  <a:pt x="60" y="62"/>
                  <a:pt x="59" y="56"/>
                  <a:pt x="61" y="49"/>
                </a:cubicBezTo>
                <a:cubicBezTo>
                  <a:pt x="74" y="36"/>
                  <a:pt x="74" y="36"/>
                  <a:pt x="74" y="36"/>
                </a:cubicBezTo>
                <a:cubicBezTo>
                  <a:pt x="76" y="35"/>
                  <a:pt x="78" y="35"/>
                  <a:pt x="80" y="35"/>
                </a:cubicBezTo>
                <a:cubicBezTo>
                  <a:pt x="82" y="35"/>
                  <a:pt x="83" y="35"/>
                  <a:pt x="85" y="33"/>
                </a:cubicBezTo>
                <a:cubicBezTo>
                  <a:pt x="88" y="30"/>
                  <a:pt x="85" y="20"/>
                  <a:pt x="76" y="12"/>
                </a:cubicBezTo>
                <a:close/>
              </a:path>
            </a:pathLst>
          </a:custGeom>
          <a:solidFill>
            <a:schemeClr val="bg1">
              <a:lumMod val="65000"/>
            </a:schemeClr>
          </a:solidFill>
          <a:ln>
            <a:noFill/>
          </a:ln>
        </p:spPr>
        <p:txBody>
          <a:bodyPr vert="horz" wrap="square" lIns="91440" tIns="45720" rIns="91440" bIns="45720" numCol="1" anchor="t" anchorCtr="false" compatLnSpc="true">
            <a:spAutoFit/>
          </a:bodyPr>
          <a:lstStyle/>
          <a:p>
            <a:pPr/>
            <a:endParaRPr lang="zh-CN" altLang="en-US"/>
          </a:p>
        </p:txBody>
      </p:sp>
    </p:spTree>
  </p:cSld>
  <p:clrMapOvr>
    <a:masterClrMapping/>
  </p:clrMapOvr>
</p:sld>
</file>

<file path=ppt/slides/slide55.xml><?xml version="1.0" encoding="utf-8"?>
<p:sld xmlns:a="http://schemas.openxmlformats.org/drawingml/2006/main" xmlns:p="http://schemas.openxmlformats.org/presentationml/2006/main">
  <p:cSld>
    <p:bg>
      <p:bgPr>
        <a:solidFill>
          <a:schemeClr val="bg1">
            <a:lumMod val="95000"/>
          </a:schemeClr>
        </a:solidFill>
        <a:effectLst/>
      </p:bgPr>
    </p:bg>
    <p:spTree>
      <p:nvGrpSpPr>
        <p:cNvPr id="897" name=""/>
        <p:cNvGrpSpPr/>
        <p:nvPr/>
      </p:nvGrpSpPr>
      <p:grpSpPr>
        <a:xfrm>
          <a:off x="0" y="0"/>
          <a:ext cx="0" cy="0"/>
          <a:chOff x="0" y="0"/>
          <a:chExt cx="0" cy="0"/>
        </a:xfrm>
      </p:grpSpPr>
      <p:sp>
        <p:nvSpPr>
          <p:cNvPr id="898" name="文本占位符 3"/>
          <p:cNvSpPr>
            <a:spLocks noGrp="true"/>
          </p:cNvSpPr>
          <p:nvPr>
            <p:ph type="body" sz="quarter" idx="12"/>
          </p:nvPr>
        </p:nvSpPr>
        <p:spPr/>
        <p:txBody>
          <a:bodyPr>
            <a:spAutoFit/>
          </a:bodyPr>
          <a:lstStyle/>
          <a:p>
            <a:pPr marL="0" indent="0">
              <a:buNone/>
            </a:pPr>
            <a:r>
              <a:rPr lang="zh-CN" altLang="en-US" dirty="false"/>
              <a:t>参考文献</a:t>
            </a:r>
            <a:endParaRPr lang="zh-CN" altLang="en-US" dirty="false"/>
          </a:p>
        </p:txBody>
      </p:sp>
      <p:sp>
        <p:nvSpPr>
          <p:cNvPr id="899" name="矩形: 圆角 4"/>
          <p:cNvSpPr/>
          <p:nvPr/>
        </p:nvSpPr>
        <p:spPr>
          <a:xfrm>
            <a:off x="743857" y="1028700"/>
            <a:ext cx="10704286" cy="4992090"/>
          </a:xfrm>
          <a:prstGeom prst="roundRect">
            <a:avLst>
              <a:gd name="adj" fmla="val 4159"/>
            </a:avLst>
          </a:prstGeom>
          <a:solidFill>
            <a:schemeClr val="bg1">
              <a:alpha val="80000"/>
            </a:schemeClr>
          </a:solidFill>
          <a:ln w="9525">
            <a:gradFill flip="none" rotWithShape="true">
              <a:gsLst>
                <a:gs pos="0">
                  <a:schemeClr val="accent1">
                    <a:lumMod val="5000"/>
                    <a:lumOff val="95000"/>
                  </a:schemeClr>
                </a:gs>
                <a:gs pos="54000">
                  <a:schemeClr val="accent1">
                    <a:lumMod val="45000"/>
                    <a:lumOff val="55000"/>
                    <a:alpha val="0"/>
                  </a:schemeClr>
                </a:gs>
                <a:gs pos="100000">
                  <a:schemeClr val="accent1">
                    <a:lumMod val="30000"/>
                    <a:lumOff val="70000"/>
                  </a:schemeClr>
                </a:gs>
              </a:gsLst>
              <a:path path="shape">
                <a:fillToRect l="50000" t="50000" r="50000" b="50000"/>
              </a:path>
              <a:tileRect/>
            </a:gradFill>
          </a:ln>
          <a:effectLst>
            <a:outerShdw blurRad="127000" dist="12700" sx="102000" sy="102000" algn="ctr" rotWithShape="false">
              <a:schemeClr val="accent1">
                <a:lumMod val="20000"/>
                <a:lumOff val="8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endParaRPr lang="zh-CN" altLang="en-US" dirty="false"/>
          </a:p>
        </p:txBody>
      </p:sp>
      <p:sp>
        <p:nvSpPr>
          <p:cNvPr id="900" name="矩形 6"/>
          <p:cNvSpPr/>
          <p:nvPr/>
        </p:nvSpPr>
        <p:spPr>
          <a:xfrm>
            <a:off x="1270681" y="1498261"/>
            <a:ext cx="9650639" cy="4052969"/>
          </a:xfrm>
          <a:prstGeom prst="rect">
            <a:avLst/>
          </a:prstGeom>
        </p:spPr>
        <p:txBody>
          <a:bodyPr wrap="square">
            <a:spAutoFit/>
          </a:bodyPr>
          <a:lstStyle/>
          <a:p>
            <a:pPr>
              <a:lnSpc>
                <a:spcPct val="120000"/>
              </a:lnSpc>
            </a:pPr>
            <a:r>
              <a:rPr lang="en-US" altLang="zh-CN" dirty="false">
                <a:latin typeface="+mn-ea"/>
              </a:rPr>
              <a:t>[1] </a:t>
            </a:r>
            <a:r>
              <a:rPr lang="zh-CN" altLang="en-US" dirty="false">
                <a:latin typeface="+mn-ea"/>
              </a:rPr>
              <a:t>李婕</a:t>
            </a:r>
            <a:r>
              <a:rPr lang="en-US" altLang="zh-CN" dirty="false">
                <a:latin typeface="+mn-ea"/>
              </a:rPr>
              <a:t>. </a:t>
            </a:r>
            <a:r>
              <a:rPr lang="zh-CN" altLang="en-US" dirty="false">
                <a:latin typeface="+mn-ea"/>
              </a:rPr>
              <a:t>小儿急性白血病的危险因素分析</a:t>
            </a:r>
            <a:r>
              <a:rPr lang="en-US" altLang="zh-CN" dirty="false">
                <a:latin typeface="+mn-ea"/>
              </a:rPr>
              <a:t>. </a:t>
            </a:r>
            <a:r>
              <a:rPr lang="zh-CN" altLang="en-US" dirty="false">
                <a:latin typeface="+mn-ea"/>
              </a:rPr>
              <a:t>乌鲁木齐</a:t>
            </a:r>
            <a:r>
              <a:rPr lang="en-US" altLang="zh-CN" dirty="false">
                <a:latin typeface="+mn-ea"/>
              </a:rPr>
              <a:t>: </a:t>
            </a:r>
            <a:r>
              <a:rPr lang="zh-CN" altLang="en-US" dirty="false">
                <a:latin typeface="+mn-ea"/>
              </a:rPr>
              <a:t>新疆医科大学</a:t>
            </a:r>
            <a:r>
              <a:rPr lang="en-US" altLang="zh-CN" dirty="false">
                <a:latin typeface="+mn-ea"/>
              </a:rPr>
              <a:t>, 2011.</a:t>
            </a:r>
            <a:br>
              <a:rPr lang="en-US" altLang="zh-CN" dirty="false">
                <a:latin typeface="+mn-ea"/>
              </a:rPr>
            </a:br>
            <a:r>
              <a:rPr lang="en-US" altLang="zh-CN" dirty="false">
                <a:latin typeface="+mn-ea"/>
              </a:rPr>
              <a:t>[2] </a:t>
            </a:r>
            <a:r>
              <a:rPr lang="zh-CN" altLang="en-US" dirty="false">
                <a:latin typeface="+mn-ea"/>
              </a:rPr>
              <a:t>王晨光</a:t>
            </a:r>
            <a:r>
              <a:rPr lang="en-US" altLang="zh-CN" dirty="false">
                <a:latin typeface="+mn-ea"/>
              </a:rPr>
              <a:t>. </a:t>
            </a:r>
            <a:r>
              <a:rPr lang="zh-CN" altLang="en-US" dirty="false">
                <a:latin typeface="+mn-ea"/>
              </a:rPr>
              <a:t>区域认知在地理高考试题中的体现</a:t>
            </a:r>
            <a:r>
              <a:rPr lang="en-US" altLang="zh-CN" dirty="false">
                <a:latin typeface="+mn-ea"/>
              </a:rPr>
              <a:t>[J]. </a:t>
            </a:r>
            <a:r>
              <a:rPr lang="zh-CN" altLang="en-US" dirty="false">
                <a:latin typeface="+mn-ea"/>
              </a:rPr>
              <a:t>教学参考</a:t>
            </a:r>
            <a:r>
              <a:rPr lang="en-US" altLang="zh-CN" dirty="false">
                <a:latin typeface="+mn-ea"/>
              </a:rPr>
              <a:t>, 20XX, (4): 62-63</a:t>
            </a:r>
            <a:br>
              <a:rPr lang="en-US" altLang="zh-CN" dirty="false">
                <a:latin typeface="+mn-ea"/>
              </a:rPr>
            </a:br>
            <a:r>
              <a:rPr lang="en-US" altLang="zh-CN" dirty="false">
                <a:latin typeface="+mn-ea"/>
              </a:rPr>
              <a:t>[3] </a:t>
            </a:r>
            <a:r>
              <a:rPr lang="zh-CN" altLang="en-US" dirty="false">
                <a:latin typeface="+mn-ea"/>
              </a:rPr>
              <a:t>于水晴</a:t>
            </a:r>
            <a:r>
              <a:rPr lang="en-US" altLang="zh-CN" dirty="false">
                <a:latin typeface="+mn-ea"/>
              </a:rPr>
              <a:t>. </a:t>
            </a:r>
            <a:r>
              <a:rPr lang="zh-CN" altLang="en-US" dirty="false">
                <a:latin typeface="+mn-ea"/>
              </a:rPr>
              <a:t>地图运用策略对高中生地理空间定位能力的影响研究</a:t>
            </a:r>
            <a:r>
              <a:rPr lang="en-US" altLang="zh-CN" dirty="false">
                <a:latin typeface="+mn-ea"/>
              </a:rPr>
              <a:t>[D]. </a:t>
            </a:r>
            <a:r>
              <a:rPr lang="zh-CN" altLang="en-US" dirty="false">
                <a:latin typeface="+mn-ea"/>
              </a:rPr>
              <a:t>东北师范大学</a:t>
            </a:r>
            <a:r>
              <a:rPr lang="en-US" altLang="zh-CN" dirty="false">
                <a:latin typeface="+mn-ea"/>
              </a:rPr>
              <a:t>, 2013.</a:t>
            </a:r>
            <a:br>
              <a:rPr lang="en-US" altLang="zh-CN" dirty="false">
                <a:latin typeface="+mn-ea"/>
              </a:rPr>
            </a:br>
            <a:r>
              <a:rPr lang="en-US" altLang="zh-CN" dirty="false">
                <a:latin typeface="+mn-ea"/>
              </a:rPr>
              <a:t>[4] </a:t>
            </a:r>
            <a:r>
              <a:rPr lang="zh-CN" altLang="en-US" dirty="false">
                <a:latin typeface="+mn-ea"/>
              </a:rPr>
              <a:t>徐志梅</a:t>
            </a:r>
            <a:r>
              <a:rPr lang="en-US" altLang="zh-CN" dirty="false">
                <a:latin typeface="+mn-ea"/>
              </a:rPr>
              <a:t>. </a:t>
            </a:r>
            <a:r>
              <a:rPr lang="zh-CN" altLang="en-US" dirty="false">
                <a:latin typeface="+mn-ea"/>
              </a:rPr>
              <a:t>中学生地理空间能力及其培养研究</a:t>
            </a:r>
            <a:r>
              <a:rPr lang="en-US" altLang="zh-CN" dirty="false">
                <a:latin typeface="+mn-ea"/>
              </a:rPr>
              <a:t>[D]. </a:t>
            </a:r>
            <a:r>
              <a:rPr lang="zh-CN" altLang="en-US" dirty="false">
                <a:latin typeface="+mn-ea"/>
              </a:rPr>
              <a:t>东北师范大学</a:t>
            </a:r>
            <a:r>
              <a:rPr lang="en-US" altLang="zh-CN" dirty="false">
                <a:latin typeface="+mn-ea"/>
              </a:rPr>
              <a:t>, 2011.</a:t>
            </a:r>
            <a:br>
              <a:rPr lang="en-US" altLang="zh-CN" dirty="false">
                <a:latin typeface="+mn-ea"/>
              </a:rPr>
            </a:br>
            <a:r>
              <a:rPr lang="en-US" altLang="zh-CN" dirty="false">
                <a:latin typeface="+mn-ea"/>
              </a:rPr>
              <a:t>[5] </a:t>
            </a:r>
            <a:r>
              <a:rPr lang="zh-CN" altLang="en-US" dirty="false">
                <a:latin typeface="+mn-ea"/>
              </a:rPr>
              <a:t>刘康琴</a:t>
            </a:r>
            <a:r>
              <a:rPr lang="en-US" altLang="zh-CN" dirty="false">
                <a:latin typeface="+mn-ea"/>
              </a:rPr>
              <a:t>. </a:t>
            </a:r>
            <a:r>
              <a:rPr lang="zh-CN" altLang="en-US" dirty="false">
                <a:latin typeface="+mn-ea"/>
              </a:rPr>
              <a:t>中学生地理空间思维能力的培养</a:t>
            </a:r>
            <a:r>
              <a:rPr lang="en-US" altLang="zh-CN" dirty="false">
                <a:latin typeface="+mn-ea"/>
              </a:rPr>
              <a:t>[D]. </a:t>
            </a:r>
            <a:r>
              <a:rPr lang="zh-CN" altLang="en-US" dirty="false">
                <a:latin typeface="+mn-ea"/>
              </a:rPr>
              <a:t>重庆师范大学</a:t>
            </a:r>
            <a:r>
              <a:rPr lang="en-US" altLang="zh-CN" dirty="false">
                <a:latin typeface="+mn-ea"/>
              </a:rPr>
              <a:t>, 2013.</a:t>
            </a:r>
            <a:br>
              <a:rPr lang="en-US" altLang="zh-CN" dirty="false">
                <a:latin typeface="+mn-ea"/>
              </a:rPr>
            </a:br>
            <a:r>
              <a:rPr lang="en-US" altLang="zh-CN" dirty="false">
                <a:latin typeface="+mn-ea"/>
              </a:rPr>
              <a:t>[6] </a:t>
            </a:r>
            <a:r>
              <a:rPr lang="zh-CN" altLang="en-US" dirty="false">
                <a:latin typeface="+mn-ea"/>
              </a:rPr>
              <a:t>张丽霞</a:t>
            </a:r>
            <a:r>
              <a:rPr lang="en-US" altLang="zh-CN" dirty="false">
                <a:latin typeface="+mn-ea"/>
              </a:rPr>
              <a:t>, </a:t>
            </a:r>
            <a:r>
              <a:rPr lang="zh-CN" altLang="en-US" dirty="false">
                <a:latin typeface="+mn-ea"/>
              </a:rPr>
              <a:t>李家清</a:t>
            </a:r>
            <a:r>
              <a:rPr lang="en-US" altLang="zh-CN" dirty="false">
                <a:latin typeface="+mn-ea"/>
              </a:rPr>
              <a:t>. </a:t>
            </a:r>
            <a:r>
              <a:rPr lang="zh-CN" altLang="en-US" dirty="false">
                <a:latin typeface="+mn-ea"/>
              </a:rPr>
              <a:t>基于区域认知的高中地理教材图像系统的教学研究</a:t>
            </a:r>
            <a:r>
              <a:rPr lang="en-US" altLang="zh-CN" dirty="false">
                <a:latin typeface="+mn-ea"/>
              </a:rPr>
              <a:t>——</a:t>
            </a:r>
            <a:r>
              <a:rPr lang="zh-CN" altLang="en-US" dirty="false">
                <a:latin typeface="+mn-ea"/>
              </a:rPr>
              <a:t>以人教版必修</a:t>
            </a:r>
            <a:r>
              <a:rPr lang="en-US" altLang="zh-CN" dirty="false">
                <a:latin typeface="+mn-ea"/>
              </a:rPr>
              <a:t>3“</a:t>
            </a:r>
            <a:r>
              <a:rPr lang="zh-CN" altLang="en-US" dirty="false">
                <a:latin typeface="+mn-ea"/>
              </a:rPr>
              <a:t>流</a:t>
            </a:r>
            <a:br>
              <a:rPr lang="zh-CN" altLang="en-US" dirty="false">
                <a:latin typeface="+mn-ea"/>
              </a:rPr>
            </a:br>
            <a:r>
              <a:rPr lang="zh-CN" altLang="en-US" dirty="false">
                <a:latin typeface="+mn-ea"/>
              </a:rPr>
              <a:t>域的综合开发”为例</a:t>
            </a:r>
            <a:r>
              <a:rPr lang="en-US" altLang="zh-CN" dirty="false">
                <a:latin typeface="+mn-ea"/>
              </a:rPr>
              <a:t>[J]. </a:t>
            </a:r>
            <a:r>
              <a:rPr lang="zh-CN" altLang="en-US" dirty="false">
                <a:latin typeface="+mn-ea"/>
              </a:rPr>
              <a:t>地理教学</a:t>
            </a:r>
            <a:r>
              <a:rPr lang="en-US" altLang="zh-CN" dirty="false">
                <a:latin typeface="+mn-ea"/>
              </a:rPr>
              <a:t>, 20XX, (21): 11-20</a:t>
            </a:r>
            <a:br>
              <a:rPr lang="en-US" altLang="zh-CN" dirty="false">
                <a:latin typeface="+mn-ea"/>
              </a:rPr>
            </a:br>
            <a:r>
              <a:rPr lang="en-US" altLang="zh-CN" dirty="false">
                <a:latin typeface="+mn-ea"/>
              </a:rPr>
              <a:t>[7] </a:t>
            </a:r>
            <a:r>
              <a:rPr lang="zh-CN" altLang="en-US" dirty="false">
                <a:latin typeface="+mn-ea"/>
              </a:rPr>
              <a:t>林微华</a:t>
            </a:r>
            <a:r>
              <a:rPr lang="en-US" altLang="zh-CN" dirty="false">
                <a:latin typeface="+mn-ea"/>
              </a:rPr>
              <a:t>. </a:t>
            </a:r>
            <a:r>
              <a:rPr lang="zh-CN" altLang="en-US" dirty="false">
                <a:latin typeface="+mn-ea"/>
              </a:rPr>
              <a:t>浅谈通过学生自主读图提高 “区域认知”素养的教学探索</a:t>
            </a:r>
            <a:r>
              <a:rPr lang="en-US" altLang="zh-CN" dirty="false">
                <a:latin typeface="+mn-ea"/>
              </a:rPr>
              <a:t>[J]. </a:t>
            </a:r>
            <a:r>
              <a:rPr lang="zh-CN" altLang="en-US" dirty="false">
                <a:latin typeface="+mn-ea"/>
              </a:rPr>
              <a:t>新课程</a:t>
            </a:r>
            <a:r>
              <a:rPr lang="en-US" altLang="zh-CN" dirty="false">
                <a:latin typeface="+mn-ea"/>
              </a:rPr>
              <a:t>, 20XX, (5): </a:t>
            </a:r>
            <a:br>
              <a:rPr lang="en-US" altLang="zh-CN" dirty="false">
                <a:latin typeface="+mn-ea"/>
              </a:rPr>
            </a:br>
            <a:r>
              <a:rPr lang="en-US" altLang="zh-CN" dirty="false">
                <a:latin typeface="+mn-ea"/>
              </a:rPr>
              <a:t>192-193</a:t>
            </a:r>
            <a:br>
              <a:rPr lang="en-US" altLang="zh-CN" dirty="false">
                <a:latin typeface="+mn-ea"/>
              </a:rPr>
            </a:br>
            <a:r>
              <a:rPr lang="en-US" altLang="zh-CN" dirty="false">
                <a:latin typeface="+mn-ea"/>
              </a:rPr>
              <a:t>[8] </a:t>
            </a:r>
            <a:r>
              <a:rPr lang="zh-CN" altLang="en-US" dirty="false">
                <a:latin typeface="+mn-ea"/>
              </a:rPr>
              <a:t>刘芮菡</a:t>
            </a:r>
            <a:r>
              <a:rPr lang="en-US" altLang="zh-CN" dirty="false">
                <a:latin typeface="+mn-ea"/>
              </a:rPr>
              <a:t>, </a:t>
            </a:r>
            <a:r>
              <a:rPr lang="zh-CN" altLang="en-US" dirty="false">
                <a:latin typeface="+mn-ea"/>
              </a:rPr>
              <a:t>王春婷</a:t>
            </a:r>
            <a:r>
              <a:rPr lang="en-US" altLang="zh-CN" dirty="false">
                <a:latin typeface="+mn-ea"/>
              </a:rPr>
              <a:t>. </a:t>
            </a:r>
            <a:r>
              <a:rPr lang="zh-CN" altLang="en-US" dirty="false">
                <a:latin typeface="+mn-ea"/>
              </a:rPr>
              <a:t>高考地理热点问题中区域认知能力的体现</a:t>
            </a:r>
            <a:r>
              <a:rPr lang="en-US" altLang="zh-CN" dirty="false">
                <a:latin typeface="+mn-ea"/>
              </a:rPr>
              <a:t>[J]. </a:t>
            </a:r>
            <a:r>
              <a:rPr lang="zh-CN" altLang="en-US" dirty="false">
                <a:latin typeface="+mn-ea"/>
              </a:rPr>
              <a:t>高教论坛</a:t>
            </a:r>
            <a:r>
              <a:rPr lang="en-US" altLang="zh-CN" dirty="false">
                <a:latin typeface="+mn-ea"/>
              </a:rPr>
              <a:t>, 20XX, (23): 78-79</a:t>
            </a:r>
            <a:br>
              <a:rPr lang="en-US" altLang="zh-CN" dirty="false">
                <a:latin typeface="+mn-ea"/>
              </a:rPr>
            </a:br>
            <a:r>
              <a:rPr lang="en-US" altLang="zh-CN" dirty="false">
                <a:latin typeface="+mn-ea"/>
              </a:rPr>
              <a:t>[9] </a:t>
            </a:r>
            <a:r>
              <a:rPr lang="zh-CN" altLang="en-US" dirty="false">
                <a:latin typeface="+mn-ea"/>
              </a:rPr>
              <a:t>胡良</a:t>
            </a:r>
            <a:r>
              <a:rPr lang="en-US" altLang="zh-CN" dirty="false">
                <a:latin typeface="+mn-ea"/>
              </a:rPr>
              <a:t>, </a:t>
            </a:r>
            <a:r>
              <a:rPr lang="zh-CN" altLang="en-US" dirty="false">
                <a:latin typeface="+mn-ea"/>
              </a:rPr>
              <a:t>张全玉</a:t>
            </a:r>
            <a:r>
              <a:rPr lang="en-US" altLang="zh-CN" dirty="false">
                <a:latin typeface="+mn-ea"/>
              </a:rPr>
              <a:t>. </a:t>
            </a:r>
            <a:r>
              <a:rPr lang="zh-CN" altLang="en-US" dirty="false">
                <a:latin typeface="+mn-ea"/>
              </a:rPr>
              <a:t>对比自然环境差异，培养区域认知 </a:t>
            </a:r>
            <a:r>
              <a:rPr lang="en-US" altLang="zh-CN" dirty="false">
                <a:latin typeface="+mn-ea"/>
              </a:rPr>
              <a:t>——</a:t>
            </a:r>
            <a:r>
              <a:rPr lang="zh-CN" altLang="en-US" dirty="false">
                <a:latin typeface="+mn-ea"/>
              </a:rPr>
              <a:t>以近几年高考综合题为例</a:t>
            </a:r>
            <a:r>
              <a:rPr lang="en-US" altLang="zh-CN" dirty="false">
                <a:latin typeface="+mn-ea"/>
              </a:rPr>
              <a:t>[J]. </a:t>
            </a:r>
            <a:r>
              <a:rPr lang="zh-CN" altLang="en-US" dirty="false">
                <a:latin typeface="+mn-ea"/>
              </a:rPr>
              <a:t>地理教</a:t>
            </a:r>
            <a:br>
              <a:rPr lang="zh-CN" altLang="en-US" dirty="false">
                <a:latin typeface="+mn-ea"/>
              </a:rPr>
            </a:br>
            <a:r>
              <a:rPr lang="zh-CN" altLang="en-US" dirty="false">
                <a:latin typeface="+mn-ea"/>
              </a:rPr>
              <a:t>学</a:t>
            </a:r>
            <a:r>
              <a:rPr lang="en-US" altLang="zh-CN" dirty="false">
                <a:latin typeface="+mn-ea"/>
              </a:rPr>
              <a:t>, 20XX, (3): 57-59</a:t>
            </a:r>
            <a:endParaRPr lang="en-US" altLang="zh-CN" dirty="false">
              <a:latin typeface="+mn-ea"/>
            </a:endParaRPr>
          </a:p>
        </p:txBody>
      </p:sp>
    </p:spTree>
  </p:cSld>
  <p:clrMapOvr>
    <a:masterClrMapping/>
  </p:clrMapOvr>
</p:sld>
</file>

<file path=ppt/slides/slide56.xml><?xml version="1.0" encoding="utf-8"?>
<p:sld xmlns:a="http://schemas.openxmlformats.org/drawingml/2006/main" xmlns:p="http://schemas.openxmlformats.org/presentationml/2006/main">
  <p:cSld>
    <p:spTree>
      <p:nvGrpSpPr>
        <p:cNvPr id="901" name=""/>
        <p:cNvGrpSpPr/>
        <p:nvPr/>
      </p:nvGrpSpPr>
      <p:grpSpPr>
        <a:xfrm>
          <a:off x="0" y="0"/>
          <a:ext cx="0" cy="0"/>
          <a:chOff x="0" y="0"/>
          <a:chExt cx="0" cy="0"/>
        </a:xfrm>
      </p:grpSpPr>
      <p:sp>
        <p:nvSpPr>
          <p:cNvPr id="902" name="文本占位符 1"/>
          <p:cNvSpPr>
            <a:spLocks noGrp="true"/>
          </p:cNvSpPr>
          <p:nvPr>
            <p:ph type="body" sz="quarter" idx="12"/>
          </p:nvPr>
        </p:nvSpPr>
        <p:spPr/>
        <p:txBody>
          <a:bodyPr>
            <a:spAutoFit/>
          </a:bodyPr>
          <a:lstStyle/>
          <a:p>
            <a:pPr marL="0" indent="0">
              <a:buNone/>
            </a:pPr>
            <a:r>
              <a:rPr lang="zh-CN" altLang="en-US" dirty="false"/>
              <a:t>素材之图标</a:t>
            </a:r>
            <a:endParaRPr lang="zh-CN" altLang="en-US" dirty="false"/>
          </a:p>
        </p:txBody>
      </p:sp>
      <p:sp>
        <p:nvSpPr>
          <p:cNvPr id="903" name="任意多边形: 形状 5"/>
          <p:cNvSpPr>
            <a:spLocks noEditPoints="true"/>
          </p:cNvSpPr>
          <p:nvPr/>
        </p:nvSpPr>
        <p:spPr bwMode="auto">
          <a:xfrm>
            <a:off x="858687" y="1355585"/>
            <a:ext cx="276176" cy="365265"/>
          </a:xfrm>
          <a:custGeom>
            <a:avLst/>
            <a:gdLst>
              <a:gd name="T0" fmla="*/ 8 w 80"/>
              <a:gd name="T1" fmla="*/ 106 h 106"/>
              <a:gd name="T2" fmla="*/ 71 w 80"/>
              <a:gd name="T3" fmla="*/ 106 h 106"/>
              <a:gd name="T4" fmla="*/ 71 w 80"/>
              <a:gd name="T5" fmla="*/ 39 h 106"/>
              <a:gd name="T6" fmla="*/ 8 w 80"/>
              <a:gd name="T7" fmla="*/ 39 h 106"/>
              <a:gd name="T8" fmla="*/ 8 w 80"/>
              <a:gd name="T9" fmla="*/ 106 h 106"/>
              <a:gd name="T10" fmla="*/ 52 w 80"/>
              <a:gd name="T11" fmla="*/ 52 h 106"/>
              <a:gd name="T12" fmla="*/ 55 w 80"/>
              <a:gd name="T13" fmla="*/ 48 h 106"/>
              <a:gd name="T14" fmla="*/ 59 w 80"/>
              <a:gd name="T15" fmla="*/ 52 h 106"/>
              <a:gd name="T16" fmla="*/ 59 w 80"/>
              <a:gd name="T17" fmla="*/ 91 h 106"/>
              <a:gd name="T18" fmla="*/ 55 w 80"/>
              <a:gd name="T19" fmla="*/ 95 h 106"/>
              <a:gd name="T20" fmla="*/ 52 w 80"/>
              <a:gd name="T21" fmla="*/ 91 h 106"/>
              <a:gd name="T22" fmla="*/ 52 w 80"/>
              <a:gd name="T23" fmla="*/ 52 h 106"/>
              <a:gd name="T24" fmla="*/ 36 w 80"/>
              <a:gd name="T25" fmla="*/ 52 h 106"/>
              <a:gd name="T26" fmla="*/ 40 w 80"/>
              <a:gd name="T27" fmla="*/ 48 h 106"/>
              <a:gd name="T28" fmla="*/ 43 w 80"/>
              <a:gd name="T29" fmla="*/ 52 h 106"/>
              <a:gd name="T30" fmla="*/ 43 w 80"/>
              <a:gd name="T31" fmla="*/ 91 h 106"/>
              <a:gd name="T32" fmla="*/ 40 w 80"/>
              <a:gd name="T33" fmla="*/ 95 h 106"/>
              <a:gd name="T34" fmla="*/ 36 w 80"/>
              <a:gd name="T35" fmla="*/ 91 h 106"/>
              <a:gd name="T36" fmla="*/ 36 w 80"/>
              <a:gd name="T37" fmla="*/ 52 h 106"/>
              <a:gd name="T38" fmla="*/ 20 w 80"/>
              <a:gd name="T39" fmla="*/ 52 h 106"/>
              <a:gd name="T40" fmla="*/ 24 w 80"/>
              <a:gd name="T41" fmla="*/ 48 h 106"/>
              <a:gd name="T42" fmla="*/ 28 w 80"/>
              <a:gd name="T43" fmla="*/ 52 h 106"/>
              <a:gd name="T44" fmla="*/ 28 w 80"/>
              <a:gd name="T45" fmla="*/ 91 h 106"/>
              <a:gd name="T46" fmla="*/ 24 w 80"/>
              <a:gd name="T47" fmla="*/ 95 h 106"/>
              <a:gd name="T48" fmla="*/ 20 w 80"/>
              <a:gd name="T49" fmla="*/ 91 h 106"/>
              <a:gd name="T50" fmla="*/ 20 w 80"/>
              <a:gd name="T51" fmla="*/ 52 h 106"/>
              <a:gd name="T52" fmla="*/ 74 w 80"/>
              <a:gd name="T53" fmla="*/ 13 h 106"/>
              <a:gd name="T54" fmla="*/ 61 w 80"/>
              <a:gd name="T55" fmla="*/ 13 h 106"/>
              <a:gd name="T56" fmla="*/ 61 w 80"/>
              <a:gd name="T57" fmla="*/ 11 h 106"/>
              <a:gd name="T58" fmla="*/ 50 w 80"/>
              <a:gd name="T59" fmla="*/ 0 h 106"/>
              <a:gd name="T60" fmla="*/ 29 w 80"/>
              <a:gd name="T61" fmla="*/ 0 h 106"/>
              <a:gd name="T62" fmla="*/ 19 w 80"/>
              <a:gd name="T63" fmla="*/ 11 h 106"/>
              <a:gd name="T64" fmla="*/ 19 w 80"/>
              <a:gd name="T65" fmla="*/ 13 h 106"/>
              <a:gd name="T66" fmla="*/ 5 w 80"/>
              <a:gd name="T67" fmla="*/ 13 h 106"/>
              <a:gd name="T68" fmla="*/ 0 w 80"/>
              <a:gd name="T69" fmla="*/ 18 h 106"/>
              <a:gd name="T70" fmla="*/ 0 w 80"/>
              <a:gd name="T71" fmla="*/ 32 h 106"/>
              <a:gd name="T72" fmla="*/ 80 w 80"/>
              <a:gd name="T73" fmla="*/ 32 h 106"/>
              <a:gd name="T74" fmla="*/ 80 w 80"/>
              <a:gd name="T75" fmla="*/ 18 h 106"/>
              <a:gd name="T76" fmla="*/ 74 w 80"/>
              <a:gd name="T77" fmla="*/ 13 h 106"/>
              <a:gd name="T78" fmla="*/ 53 w 80"/>
              <a:gd name="T79" fmla="*/ 13 h 106"/>
              <a:gd name="T80" fmla="*/ 26 w 80"/>
              <a:gd name="T81" fmla="*/ 13 h 106"/>
              <a:gd name="T82" fmla="*/ 26 w 80"/>
              <a:gd name="T83" fmla="*/ 11 h 106"/>
              <a:gd name="T84" fmla="*/ 29 w 80"/>
              <a:gd name="T85" fmla="*/ 7 h 106"/>
              <a:gd name="T86" fmla="*/ 50 w 80"/>
              <a:gd name="T87" fmla="*/ 7 h 106"/>
              <a:gd name="T88" fmla="*/ 53 w 80"/>
              <a:gd name="T89" fmla="*/ 11 h 106"/>
              <a:gd name="T90" fmla="*/ 53 w 80"/>
              <a:gd name="T91" fmla="*/ 1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 h="106">
                <a:moveTo>
                  <a:pt x="8" y="106"/>
                </a:moveTo>
                <a:cubicBezTo>
                  <a:pt x="71" y="106"/>
                  <a:pt x="71" y="106"/>
                  <a:pt x="71" y="106"/>
                </a:cubicBezTo>
                <a:cubicBezTo>
                  <a:pt x="71" y="39"/>
                  <a:pt x="71" y="39"/>
                  <a:pt x="71" y="39"/>
                </a:cubicBezTo>
                <a:cubicBezTo>
                  <a:pt x="8" y="39"/>
                  <a:pt x="8" y="39"/>
                  <a:pt x="8" y="39"/>
                </a:cubicBezTo>
                <a:lnTo>
                  <a:pt x="8" y="106"/>
                </a:lnTo>
                <a:close/>
                <a:moveTo>
                  <a:pt x="52" y="52"/>
                </a:moveTo>
                <a:cubicBezTo>
                  <a:pt x="52" y="50"/>
                  <a:pt x="53" y="48"/>
                  <a:pt x="55" y="48"/>
                </a:cubicBezTo>
                <a:cubicBezTo>
                  <a:pt x="57" y="48"/>
                  <a:pt x="59" y="50"/>
                  <a:pt x="59" y="52"/>
                </a:cubicBezTo>
                <a:cubicBezTo>
                  <a:pt x="59" y="91"/>
                  <a:pt x="59" y="91"/>
                  <a:pt x="59" y="91"/>
                </a:cubicBezTo>
                <a:cubicBezTo>
                  <a:pt x="59" y="93"/>
                  <a:pt x="57" y="95"/>
                  <a:pt x="55" y="95"/>
                </a:cubicBezTo>
                <a:cubicBezTo>
                  <a:pt x="53" y="95"/>
                  <a:pt x="52" y="93"/>
                  <a:pt x="52" y="91"/>
                </a:cubicBezTo>
                <a:lnTo>
                  <a:pt x="52" y="52"/>
                </a:lnTo>
                <a:close/>
                <a:moveTo>
                  <a:pt x="36" y="52"/>
                </a:moveTo>
                <a:cubicBezTo>
                  <a:pt x="36" y="50"/>
                  <a:pt x="38" y="48"/>
                  <a:pt x="40" y="48"/>
                </a:cubicBezTo>
                <a:cubicBezTo>
                  <a:pt x="42" y="48"/>
                  <a:pt x="43" y="50"/>
                  <a:pt x="43" y="52"/>
                </a:cubicBezTo>
                <a:cubicBezTo>
                  <a:pt x="43" y="91"/>
                  <a:pt x="43" y="91"/>
                  <a:pt x="43" y="91"/>
                </a:cubicBezTo>
                <a:cubicBezTo>
                  <a:pt x="43" y="93"/>
                  <a:pt x="42" y="95"/>
                  <a:pt x="40" y="95"/>
                </a:cubicBezTo>
                <a:cubicBezTo>
                  <a:pt x="38" y="95"/>
                  <a:pt x="36" y="93"/>
                  <a:pt x="36" y="91"/>
                </a:cubicBezTo>
                <a:lnTo>
                  <a:pt x="36" y="52"/>
                </a:lnTo>
                <a:close/>
                <a:moveTo>
                  <a:pt x="20" y="52"/>
                </a:moveTo>
                <a:cubicBezTo>
                  <a:pt x="20" y="50"/>
                  <a:pt x="22" y="48"/>
                  <a:pt x="24" y="48"/>
                </a:cubicBezTo>
                <a:cubicBezTo>
                  <a:pt x="26" y="48"/>
                  <a:pt x="28" y="50"/>
                  <a:pt x="28" y="52"/>
                </a:cubicBezTo>
                <a:cubicBezTo>
                  <a:pt x="28" y="91"/>
                  <a:pt x="28" y="91"/>
                  <a:pt x="28" y="91"/>
                </a:cubicBezTo>
                <a:cubicBezTo>
                  <a:pt x="28" y="93"/>
                  <a:pt x="26" y="95"/>
                  <a:pt x="24" y="95"/>
                </a:cubicBezTo>
                <a:cubicBezTo>
                  <a:pt x="22" y="95"/>
                  <a:pt x="20" y="93"/>
                  <a:pt x="20" y="91"/>
                </a:cubicBezTo>
                <a:lnTo>
                  <a:pt x="20" y="52"/>
                </a:lnTo>
                <a:close/>
                <a:moveTo>
                  <a:pt x="74" y="13"/>
                </a:moveTo>
                <a:cubicBezTo>
                  <a:pt x="61" y="13"/>
                  <a:pt x="61" y="13"/>
                  <a:pt x="61" y="13"/>
                </a:cubicBezTo>
                <a:cubicBezTo>
                  <a:pt x="61" y="11"/>
                  <a:pt x="61" y="11"/>
                  <a:pt x="61" y="11"/>
                </a:cubicBezTo>
                <a:cubicBezTo>
                  <a:pt x="61" y="5"/>
                  <a:pt x="56" y="0"/>
                  <a:pt x="50" y="0"/>
                </a:cubicBezTo>
                <a:cubicBezTo>
                  <a:pt x="29" y="0"/>
                  <a:pt x="29" y="0"/>
                  <a:pt x="29" y="0"/>
                </a:cubicBezTo>
                <a:cubicBezTo>
                  <a:pt x="23" y="0"/>
                  <a:pt x="19" y="5"/>
                  <a:pt x="19" y="11"/>
                </a:cubicBezTo>
                <a:cubicBezTo>
                  <a:pt x="19" y="13"/>
                  <a:pt x="19" y="13"/>
                  <a:pt x="19" y="13"/>
                </a:cubicBezTo>
                <a:cubicBezTo>
                  <a:pt x="5" y="13"/>
                  <a:pt x="5" y="13"/>
                  <a:pt x="5" y="13"/>
                </a:cubicBezTo>
                <a:cubicBezTo>
                  <a:pt x="2" y="13"/>
                  <a:pt x="0" y="15"/>
                  <a:pt x="0" y="18"/>
                </a:cubicBezTo>
                <a:cubicBezTo>
                  <a:pt x="0" y="32"/>
                  <a:pt x="0" y="32"/>
                  <a:pt x="0" y="32"/>
                </a:cubicBezTo>
                <a:cubicBezTo>
                  <a:pt x="80" y="32"/>
                  <a:pt x="80" y="32"/>
                  <a:pt x="80" y="32"/>
                </a:cubicBezTo>
                <a:cubicBezTo>
                  <a:pt x="80" y="18"/>
                  <a:pt x="80" y="18"/>
                  <a:pt x="80" y="18"/>
                </a:cubicBezTo>
                <a:cubicBezTo>
                  <a:pt x="80" y="15"/>
                  <a:pt x="77" y="13"/>
                  <a:pt x="74" y="13"/>
                </a:cubicBezTo>
                <a:close/>
                <a:moveTo>
                  <a:pt x="53" y="13"/>
                </a:moveTo>
                <a:cubicBezTo>
                  <a:pt x="26" y="13"/>
                  <a:pt x="26" y="13"/>
                  <a:pt x="26" y="13"/>
                </a:cubicBezTo>
                <a:cubicBezTo>
                  <a:pt x="26" y="11"/>
                  <a:pt x="26" y="11"/>
                  <a:pt x="26" y="11"/>
                </a:cubicBezTo>
                <a:cubicBezTo>
                  <a:pt x="26" y="9"/>
                  <a:pt x="28" y="7"/>
                  <a:pt x="29" y="7"/>
                </a:cubicBezTo>
                <a:cubicBezTo>
                  <a:pt x="50" y="7"/>
                  <a:pt x="50" y="7"/>
                  <a:pt x="50" y="7"/>
                </a:cubicBezTo>
                <a:cubicBezTo>
                  <a:pt x="52" y="7"/>
                  <a:pt x="53" y="9"/>
                  <a:pt x="53" y="11"/>
                </a:cubicBezTo>
                <a:lnTo>
                  <a:pt x="53" y="13"/>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04" name="任意多边形: 形状 6"/>
          <p:cNvSpPr>
            <a:spLocks noEditPoints="true"/>
          </p:cNvSpPr>
          <p:nvPr/>
        </p:nvSpPr>
        <p:spPr bwMode="auto">
          <a:xfrm>
            <a:off x="1963391" y="1364494"/>
            <a:ext cx="216784" cy="347447"/>
          </a:xfrm>
          <a:custGeom>
            <a:avLst/>
            <a:gdLst>
              <a:gd name="T0" fmla="*/ 32 w 63"/>
              <a:gd name="T1" fmla="*/ 66 h 101"/>
              <a:gd name="T2" fmla="*/ 49 w 63"/>
              <a:gd name="T3" fmla="*/ 49 h 101"/>
              <a:gd name="T4" fmla="*/ 49 w 63"/>
              <a:gd name="T5" fmla="*/ 17 h 101"/>
              <a:gd name="T6" fmla="*/ 32 w 63"/>
              <a:gd name="T7" fmla="*/ 0 h 101"/>
              <a:gd name="T8" fmla="*/ 15 w 63"/>
              <a:gd name="T9" fmla="*/ 17 h 101"/>
              <a:gd name="T10" fmla="*/ 15 w 63"/>
              <a:gd name="T11" fmla="*/ 49 h 101"/>
              <a:gd name="T12" fmla="*/ 32 w 63"/>
              <a:gd name="T13" fmla="*/ 66 h 101"/>
              <a:gd name="T14" fmla="*/ 55 w 63"/>
              <a:gd name="T15" fmla="*/ 38 h 101"/>
              <a:gd name="T16" fmla="*/ 55 w 63"/>
              <a:gd name="T17" fmla="*/ 49 h 101"/>
              <a:gd name="T18" fmla="*/ 48 w 63"/>
              <a:gd name="T19" fmla="*/ 65 h 101"/>
              <a:gd name="T20" fmla="*/ 32 w 63"/>
              <a:gd name="T21" fmla="*/ 72 h 101"/>
              <a:gd name="T22" fmla="*/ 15 w 63"/>
              <a:gd name="T23" fmla="*/ 65 h 101"/>
              <a:gd name="T24" fmla="*/ 9 w 63"/>
              <a:gd name="T25" fmla="*/ 49 h 101"/>
              <a:gd name="T26" fmla="*/ 9 w 63"/>
              <a:gd name="T27" fmla="*/ 38 h 101"/>
              <a:gd name="T28" fmla="*/ 0 w 63"/>
              <a:gd name="T29" fmla="*/ 38 h 101"/>
              <a:gd name="T30" fmla="*/ 0 w 63"/>
              <a:gd name="T31" fmla="*/ 49 h 101"/>
              <a:gd name="T32" fmla="*/ 28 w 63"/>
              <a:gd name="T33" fmla="*/ 80 h 101"/>
              <a:gd name="T34" fmla="*/ 28 w 63"/>
              <a:gd name="T35" fmla="*/ 92 h 101"/>
              <a:gd name="T36" fmla="*/ 14 w 63"/>
              <a:gd name="T37" fmla="*/ 92 h 101"/>
              <a:gd name="T38" fmla="*/ 14 w 63"/>
              <a:gd name="T39" fmla="*/ 101 h 101"/>
              <a:gd name="T40" fmla="*/ 50 w 63"/>
              <a:gd name="T41" fmla="*/ 101 h 101"/>
              <a:gd name="T42" fmla="*/ 50 w 63"/>
              <a:gd name="T43" fmla="*/ 92 h 101"/>
              <a:gd name="T44" fmla="*/ 36 w 63"/>
              <a:gd name="T45" fmla="*/ 92 h 101"/>
              <a:gd name="T46" fmla="*/ 36 w 63"/>
              <a:gd name="T47" fmla="*/ 80 h 101"/>
              <a:gd name="T48" fmla="*/ 63 w 63"/>
              <a:gd name="T49" fmla="*/ 49 h 101"/>
              <a:gd name="T50" fmla="*/ 63 w 63"/>
              <a:gd name="T51" fmla="*/ 38 h 101"/>
              <a:gd name="T52" fmla="*/ 55 w 63"/>
              <a:gd name="T53" fmla="*/ 3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 h="101">
                <a:moveTo>
                  <a:pt x="32" y="66"/>
                </a:moveTo>
                <a:cubicBezTo>
                  <a:pt x="41" y="66"/>
                  <a:pt x="49" y="58"/>
                  <a:pt x="49" y="49"/>
                </a:cubicBezTo>
                <a:cubicBezTo>
                  <a:pt x="49" y="17"/>
                  <a:pt x="49" y="17"/>
                  <a:pt x="49" y="17"/>
                </a:cubicBezTo>
                <a:cubicBezTo>
                  <a:pt x="49" y="7"/>
                  <a:pt x="41" y="0"/>
                  <a:pt x="32" y="0"/>
                </a:cubicBezTo>
                <a:cubicBezTo>
                  <a:pt x="22" y="0"/>
                  <a:pt x="15" y="7"/>
                  <a:pt x="15" y="17"/>
                </a:cubicBezTo>
                <a:cubicBezTo>
                  <a:pt x="15" y="49"/>
                  <a:pt x="15" y="49"/>
                  <a:pt x="15" y="49"/>
                </a:cubicBezTo>
                <a:cubicBezTo>
                  <a:pt x="15" y="58"/>
                  <a:pt x="22" y="66"/>
                  <a:pt x="32" y="66"/>
                </a:cubicBezTo>
                <a:close/>
                <a:moveTo>
                  <a:pt x="55" y="38"/>
                </a:moveTo>
                <a:cubicBezTo>
                  <a:pt x="55" y="49"/>
                  <a:pt x="55" y="49"/>
                  <a:pt x="55" y="49"/>
                </a:cubicBezTo>
                <a:cubicBezTo>
                  <a:pt x="55" y="56"/>
                  <a:pt x="52" y="61"/>
                  <a:pt x="48" y="65"/>
                </a:cubicBezTo>
                <a:cubicBezTo>
                  <a:pt x="44" y="70"/>
                  <a:pt x="38" y="72"/>
                  <a:pt x="32" y="72"/>
                </a:cubicBezTo>
                <a:cubicBezTo>
                  <a:pt x="25" y="72"/>
                  <a:pt x="20" y="70"/>
                  <a:pt x="15" y="65"/>
                </a:cubicBezTo>
                <a:cubicBezTo>
                  <a:pt x="11" y="61"/>
                  <a:pt x="9" y="56"/>
                  <a:pt x="9" y="49"/>
                </a:cubicBezTo>
                <a:cubicBezTo>
                  <a:pt x="9" y="38"/>
                  <a:pt x="9" y="38"/>
                  <a:pt x="9" y="38"/>
                </a:cubicBezTo>
                <a:cubicBezTo>
                  <a:pt x="0" y="38"/>
                  <a:pt x="0" y="38"/>
                  <a:pt x="0" y="38"/>
                </a:cubicBezTo>
                <a:cubicBezTo>
                  <a:pt x="0" y="49"/>
                  <a:pt x="0" y="49"/>
                  <a:pt x="0" y="49"/>
                </a:cubicBezTo>
                <a:cubicBezTo>
                  <a:pt x="0" y="65"/>
                  <a:pt x="12" y="78"/>
                  <a:pt x="28" y="80"/>
                </a:cubicBezTo>
                <a:cubicBezTo>
                  <a:pt x="28" y="92"/>
                  <a:pt x="28" y="92"/>
                  <a:pt x="28" y="92"/>
                </a:cubicBezTo>
                <a:cubicBezTo>
                  <a:pt x="14" y="92"/>
                  <a:pt x="14" y="92"/>
                  <a:pt x="14" y="92"/>
                </a:cubicBezTo>
                <a:cubicBezTo>
                  <a:pt x="14" y="101"/>
                  <a:pt x="14" y="101"/>
                  <a:pt x="14" y="101"/>
                </a:cubicBezTo>
                <a:cubicBezTo>
                  <a:pt x="50" y="101"/>
                  <a:pt x="50" y="101"/>
                  <a:pt x="50" y="101"/>
                </a:cubicBezTo>
                <a:cubicBezTo>
                  <a:pt x="50" y="92"/>
                  <a:pt x="50" y="92"/>
                  <a:pt x="50" y="92"/>
                </a:cubicBezTo>
                <a:cubicBezTo>
                  <a:pt x="36" y="92"/>
                  <a:pt x="36" y="92"/>
                  <a:pt x="36" y="92"/>
                </a:cubicBezTo>
                <a:cubicBezTo>
                  <a:pt x="36" y="80"/>
                  <a:pt x="36" y="80"/>
                  <a:pt x="36" y="80"/>
                </a:cubicBezTo>
                <a:cubicBezTo>
                  <a:pt x="51" y="78"/>
                  <a:pt x="63" y="65"/>
                  <a:pt x="63" y="49"/>
                </a:cubicBezTo>
                <a:cubicBezTo>
                  <a:pt x="63" y="38"/>
                  <a:pt x="63" y="38"/>
                  <a:pt x="63" y="38"/>
                </a:cubicBezTo>
                <a:lnTo>
                  <a:pt x="55" y="38"/>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05" name="任意多边形: 形状 7"/>
          <p:cNvSpPr>
            <a:spLocks noEditPoints="true"/>
          </p:cNvSpPr>
          <p:nvPr/>
        </p:nvSpPr>
        <p:spPr bwMode="auto">
          <a:xfrm>
            <a:off x="3068095" y="1360040"/>
            <a:ext cx="356355" cy="356355"/>
          </a:xfrm>
          <a:custGeom>
            <a:avLst/>
            <a:gdLst>
              <a:gd name="T0" fmla="*/ 103 w 103"/>
              <a:gd name="T1" fmla="*/ 58 h 104"/>
              <a:gd name="T2" fmla="*/ 103 w 103"/>
              <a:gd name="T3" fmla="*/ 46 h 104"/>
              <a:gd name="T4" fmla="*/ 101 w 103"/>
              <a:gd name="T5" fmla="*/ 46 h 104"/>
              <a:gd name="T6" fmla="*/ 89 w 103"/>
              <a:gd name="T7" fmla="*/ 41 h 104"/>
              <a:gd name="T8" fmla="*/ 85 w 103"/>
              <a:gd name="T9" fmla="*/ 33 h 104"/>
              <a:gd name="T10" fmla="*/ 92 w 103"/>
              <a:gd name="T11" fmla="*/ 20 h 104"/>
              <a:gd name="T12" fmla="*/ 84 w 103"/>
              <a:gd name="T13" fmla="*/ 11 h 104"/>
              <a:gd name="T14" fmla="*/ 82 w 103"/>
              <a:gd name="T15" fmla="*/ 12 h 104"/>
              <a:gd name="T16" fmla="*/ 70 w 103"/>
              <a:gd name="T17" fmla="*/ 18 h 104"/>
              <a:gd name="T18" fmla="*/ 62 w 103"/>
              <a:gd name="T19" fmla="*/ 15 h 104"/>
              <a:gd name="T20" fmla="*/ 57 w 103"/>
              <a:gd name="T21" fmla="*/ 0 h 104"/>
              <a:gd name="T22" fmla="*/ 45 w 103"/>
              <a:gd name="T23" fmla="*/ 0 h 104"/>
              <a:gd name="T24" fmla="*/ 45 w 103"/>
              <a:gd name="T25" fmla="*/ 2 h 104"/>
              <a:gd name="T26" fmla="*/ 40 w 103"/>
              <a:gd name="T27" fmla="*/ 15 h 104"/>
              <a:gd name="T28" fmla="*/ 32 w 103"/>
              <a:gd name="T29" fmla="*/ 18 h 104"/>
              <a:gd name="T30" fmla="*/ 19 w 103"/>
              <a:gd name="T31" fmla="*/ 12 h 104"/>
              <a:gd name="T32" fmla="*/ 10 w 103"/>
              <a:gd name="T33" fmla="*/ 20 h 104"/>
              <a:gd name="T34" fmla="*/ 11 w 103"/>
              <a:gd name="T35" fmla="*/ 22 h 104"/>
              <a:gd name="T36" fmla="*/ 17 w 103"/>
              <a:gd name="T37" fmla="*/ 33 h 104"/>
              <a:gd name="T38" fmla="*/ 14 w 103"/>
              <a:gd name="T39" fmla="*/ 41 h 104"/>
              <a:gd name="T40" fmla="*/ 0 w 103"/>
              <a:gd name="T41" fmla="*/ 47 h 104"/>
              <a:gd name="T42" fmla="*/ 0 w 103"/>
              <a:gd name="T43" fmla="*/ 58 h 104"/>
              <a:gd name="T44" fmla="*/ 1 w 103"/>
              <a:gd name="T45" fmla="*/ 59 h 104"/>
              <a:gd name="T46" fmla="*/ 14 w 103"/>
              <a:gd name="T47" fmla="*/ 63 h 104"/>
              <a:gd name="T48" fmla="*/ 17 w 103"/>
              <a:gd name="T49" fmla="*/ 71 h 104"/>
              <a:gd name="T50" fmla="*/ 11 w 103"/>
              <a:gd name="T51" fmla="*/ 85 h 104"/>
              <a:gd name="T52" fmla="*/ 19 w 103"/>
              <a:gd name="T53" fmla="*/ 93 h 104"/>
              <a:gd name="T54" fmla="*/ 21 w 103"/>
              <a:gd name="T55" fmla="*/ 92 h 104"/>
              <a:gd name="T56" fmla="*/ 32 w 103"/>
              <a:gd name="T57" fmla="*/ 86 h 104"/>
              <a:gd name="T58" fmla="*/ 41 w 103"/>
              <a:gd name="T59" fmla="*/ 90 h 104"/>
              <a:gd name="T60" fmla="*/ 46 w 103"/>
              <a:gd name="T61" fmla="*/ 104 h 104"/>
              <a:gd name="T62" fmla="*/ 57 w 103"/>
              <a:gd name="T63" fmla="*/ 104 h 104"/>
              <a:gd name="T64" fmla="*/ 58 w 103"/>
              <a:gd name="T65" fmla="*/ 102 h 104"/>
              <a:gd name="T66" fmla="*/ 62 w 103"/>
              <a:gd name="T67" fmla="*/ 90 h 104"/>
              <a:gd name="T68" fmla="*/ 70 w 103"/>
              <a:gd name="T69" fmla="*/ 86 h 104"/>
              <a:gd name="T70" fmla="*/ 84 w 103"/>
              <a:gd name="T71" fmla="*/ 93 h 104"/>
              <a:gd name="T72" fmla="*/ 92 w 103"/>
              <a:gd name="T73" fmla="*/ 84 h 104"/>
              <a:gd name="T74" fmla="*/ 91 w 103"/>
              <a:gd name="T75" fmla="*/ 83 h 104"/>
              <a:gd name="T76" fmla="*/ 85 w 103"/>
              <a:gd name="T77" fmla="*/ 71 h 104"/>
              <a:gd name="T78" fmla="*/ 89 w 103"/>
              <a:gd name="T79" fmla="*/ 63 h 104"/>
              <a:gd name="T80" fmla="*/ 103 w 103"/>
              <a:gd name="T81" fmla="*/ 58 h 104"/>
              <a:gd name="T82" fmla="*/ 51 w 103"/>
              <a:gd name="T83" fmla="*/ 69 h 104"/>
              <a:gd name="T84" fmla="*/ 35 w 103"/>
              <a:gd name="T85" fmla="*/ 52 h 104"/>
              <a:gd name="T86" fmla="*/ 51 w 103"/>
              <a:gd name="T87" fmla="*/ 36 h 104"/>
              <a:gd name="T88" fmla="*/ 68 w 103"/>
              <a:gd name="T89" fmla="*/ 52 h 104"/>
              <a:gd name="T90" fmla="*/ 51 w 103"/>
              <a:gd name="T91" fmla="*/ 69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4">
                <a:moveTo>
                  <a:pt x="103" y="58"/>
                </a:moveTo>
                <a:cubicBezTo>
                  <a:pt x="103" y="46"/>
                  <a:pt x="103" y="46"/>
                  <a:pt x="103" y="46"/>
                </a:cubicBezTo>
                <a:cubicBezTo>
                  <a:pt x="101" y="46"/>
                  <a:pt x="101" y="46"/>
                  <a:pt x="101" y="46"/>
                </a:cubicBezTo>
                <a:cubicBezTo>
                  <a:pt x="89" y="41"/>
                  <a:pt x="89" y="41"/>
                  <a:pt x="89" y="41"/>
                </a:cubicBezTo>
                <a:cubicBezTo>
                  <a:pt x="85" y="33"/>
                  <a:pt x="85" y="33"/>
                  <a:pt x="85" y="33"/>
                </a:cubicBezTo>
                <a:cubicBezTo>
                  <a:pt x="92" y="20"/>
                  <a:pt x="92" y="20"/>
                  <a:pt x="92" y="20"/>
                </a:cubicBezTo>
                <a:cubicBezTo>
                  <a:pt x="84" y="11"/>
                  <a:pt x="84" y="11"/>
                  <a:pt x="84" y="11"/>
                </a:cubicBezTo>
                <a:cubicBezTo>
                  <a:pt x="82" y="12"/>
                  <a:pt x="82" y="12"/>
                  <a:pt x="82" y="12"/>
                </a:cubicBezTo>
                <a:cubicBezTo>
                  <a:pt x="70" y="18"/>
                  <a:pt x="70" y="18"/>
                  <a:pt x="70" y="18"/>
                </a:cubicBezTo>
                <a:cubicBezTo>
                  <a:pt x="62" y="15"/>
                  <a:pt x="62" y="15"/>
                  <a:pt x="62" y="15"/>
                </a:cubicBezTo>
                <a:cubicBezTo>
                  <a:pt x="57" y="0"/>
                  <a:pt x="57" y="0"/>
                  <a:pt x="57" y="0"/>
                </a:cubicBezTo>
                <a:cubicBezTo>
                  <a:pt x="45" y="0"/>
                  <a:pt x="45" y="0"/>
                  <a:pt x="45" y="0"/>
                </a:cubicBezTo>
                <a:cubicBezTo>
                  <a:pt x="45" y="2"/>
                  <a:pt x="45" y="2"/>
                  <a:pt x="45" y="2"/>
                </a:cubicBezTo>
                <a:cubicBezTo>
                  <a:pt x="40" y="15"/>
                  <a:pt x="40" y="15"/>
                  <a:pt x="40" y="15"/>
                </a:cubicBezTo>
                <a:cubicBezTo>
                  <a:pt x="32" y="18"/>
                  <a:pt x="32" y="18"/>
                  <a:pt x="32" y="18"/>
                </a:cubicBezTo>
                <a:cubicBezTo>
                  <a:pt x="19" y="12"/>
                  <a:pt x="19" y="12"/>
                  <a:pt x="19" y="12"/>
                </a:cubicBezTo>
                <a:cubicBezTo>
                  <a:pt x="10" y="20"/>
                  <a:pt x="10" y="20"/>
                  <a:pt x="10" y="20"/>
                </a:cubicBezTo>
                <a:cubicBezTo>
                  <a:pt x="11" y="22"/>
                  <a:pt x="11" y="22"/>
                  <a:pt x="11" y="22"/>
                </a:cubicBezTo>
                <a:cubicBezTo>
                  <a:pt x="17" y="33"/>
                  <a:pt x="17" y="33"/>
                  <a:pt x="17" y="33"/>
                </a:cubicBezTo>
                <a:cubicBezTo>
                  <a:pt x="14" y="41"/>
                  <a:pt x="14" y="41"/>
                  <a:pt x="14" y="41"/>
                </a:cubicBezTo>
                <a:cubicBezTo>
                  <a:pt x="0" y="47"/>
                  <a:pt x="0" y="47"/>
                  <a:pt x="0" y="47"/>
                </a:cubicBezTo>
                <a:cubicBezTo>
                  <a:pt x="0" y="58"/>
                  <a:pt x="0" y="58"/>
                  <a:pt x="0" y="58"/>
                </a:cubicBezTo>
                <a:cubicBezTo>
                  <a:pt x="1" y="59"/>
                  <a:pt x="1" y="59"/>
                  <a:pt x="1" y="59"/>
                </a:cubicBezTo>
                <a:cubicBezTo>
                  <a:pt x="14" y="63"/>
                  <a:pt x="14" y="63"/>
                  <a:pt x="14" y="63"/>
                </a:cubicBezTo>
                <a:cubicBezTo>
                  <a:pt x="17" y="71"/>
                  <a:pt x="17" y="71"/>
                  <a:pt x="17" y="71"/>
                </a:cubicBezTo>
                <a:cubicBezTo>
                  <a:pt x="11" y="85"/>
                  <a:pt x="11" y="85"/>
                  <a:pt x="11" y="85"/>
                </a:cubicBezTo>
                <a:cubicBezTo>
                  <a:pt x="19" y="93"/>
                  <a:pt x="19" y="93"/>
                  <a:pt x="19" y="93"/>
                </a:cubicBezTo>
                <a:cubicBezTo>
                  <a:pt x="21" y="92"/>
                  <a:pt x="21" y="92"/>
                  <a:pt x="21" y="92"/>
                </a:cubicBezTo>
                <a:cubicBezTo>
                  <a:pt x="32" y="86"/>
                  <a:pt x="32" y="86"/>
                  <a:pt x="32" y="86"/>
                </a:cubicBezTo>
                <a:cubicBezTo>
                  <a:pt x="41" y="90"/>
                  <a:pt x="41" y="90"/>
                  <a:pt x="41" y="90"/>
                </a:cubicBezTo>
                <a:cubicBezTo>
                  <a:pt x="46" y="104"/>
                  <a:pt x="46" y="104"/>
                  <a:pt x="46" y="104"/>
                </a:cubicBezTo>
                <a:cubicBezTo>
                  <a:pt x="57" y="104"/>
                  <a:pt x="57" y="104"/>
                  <a:pt x="57" y="104"/>
                </a:cubicBezTo>
                <a:cubicBezTo>
                  <a:pt x="58" y="102"/>
                  <a:pt x="58" y="102"/>
                  <a:pt x="58" y="102"/>
                </a:cubicBezTo>
                <a:cubicBezTo>
                  <a:pt x="62" y="90"/>
                  <a:pt x="62" y="90"/>
                  <a:pt x="62" y="90"/>
                </a:cubicBezTo>
                <a:cubicBezTo>
                  <a:pt x="70" y="86"/>
                  <a:pt x="70" y="86"/>
                  <a:pt x="70" y="86"/>
                </a:cubicBezTo>
                <a:cubicBezTo>
                  <a:pt x="84" y="93"/>
                  <a:pt x="84" y="93"/>
                  <a:pt x="84" y="93"/>
                </a:cubicBezTo>
                <a:cubicBezTo>
                  <a:pt x="92" y="84"/>
                  <a:pt x="92" y="84"/>
                  <a:pt x="92" y="84"/>
                </a:cubicBezTo>
                <a:cubicBezTo>
                  <a:pt x="91" y="83"/>
                  <a:pt x="91" y="83"/>
                  <a:pt x="91" y="83"/>
                </a:cubicBezTo>
                <a:cubicBezTo>
                  <a:pt x="85" y="71"/>
                  <a:pt x="85" y="71"/>
                  <a:pt x="85" y="71"/>
                </a:cubicBezTo>
                <a:cubicBezTo>
                  <a:pt x="89" y="63"/>
                  <a:pt x="89" y="63"/>
                  <a:pt x="89" y="63"/>
                </a:cubicBezTo>
                <a:lnTo>
                  <a:pt x="103" y="58"/>
                </a:lnTo>
                <a:close/>
                <a:moveTo>
                  <a:pt x="51" y="69"/>
                </a:moveTo>
                <a:cubicBezTo>
                  <a:pt x="42" y="69"/>
                  <a:pt x="35" y="61"/>
                  <a:pt x="35" y="52"/>
                </a:cubicBezTo>
                <a:cubicBezTo>
                  <a:pt x="35" y="43"/>
                  <a:pt x="42" y="36"/>
                  <a:pt x="51" y="36"/>
                </a:cubicBezTo>
                <a:cubicBezTo>
                  <a:pt x="60" y="36"/>
                  <a:pt x="68" y="43"/>
                  <a:pt x="68" y="52"/>
                </a:cubicBezTo>
                <a:cubicBezTo>
                  <a:pt x="68" y="61"/>
                  <a:pt x="60" y="69"/>
                  <a:pt x="51" y="69"/>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06" name="任意多边形: 形状 8"/>
          <p:cNvSpPr>
            <a:spLocks noEditPoints="true"/>
          </p:cNvSpPr>
          <p:nvPr/>
        </p:nvSpPr>
        <p:spPr bwMode="auto">
          <a:xfrm>
            <a:off x="4172799" y="1423886"/>
            <a:ext cx="362294" cy="228662"/>
          </a:xfrm>
          <a:custGeom>
            <a:avLst/>
            <a:gdLst>
              <a:gd name="T0" fmla="*/ 121 w 122"/>
              <a:gd name="T1" fmla="*/ 0 h 77"/>
              <a:gd name="T2" fmla="*/ 1 w 122"/>
              <a:gd name="T3" fmla="*/ 0 h 77"/>
              <a:gd name="T4" fmla="*/ 61 w 122"/>
              <a:gd name="T5" fmla="*/ 51 h 77"/>
              <a:gd name="T6" fmla="*/ 121 w 122"/>
              <a:gd name="T7" fmla="*/ 0 h 77"/>
              <a:gd name="T8" fmla="*/ 61 w 122"/>
              <a:gd name="T9" fmla="*/ 60 h 77"/>
              <a:gd name="T10" fmla="*/ 0 w 122"/>
              <a:gd name="T11" fmla="*/ 8 h 77"/>
              <a:gd name="T12" fmla="*/ 0 w 122"/>
              <a:gd name="T13" fmla="*/ 77 h 77"/>
              <a:gd name="T14" fmla="*/ 122 w 122"/>
              <a:gd name="T15" fmla="*/ 77 h 77"/>
              <a:gd name="T16" fmla="*/ 122 w 122"/>
              <a:gd name="T17" fmla="*/ 8 h 77"/>
              <a:gd name="T18" fmla="*/ 61 w 122"/>
              <a:gd name="T19" fmla="*/ 6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77">
                <a:moveTo>
                  <a:pt x="121" y="0"/>
                </a:moveTo>
                <a:lnTo>
                  <a:pt x="1" y="0"/>
                </a:lnTo>
                <a:lnTo>
                  <a:pt x="61" y="51"/>
                </a:lnTo>
                <a:lnTo>
                  <a:pt x="121" y="0"/>
                </a:lnTo>
                <a:close/>
                <a:moveTo>
                  <a:pt x="61" y="60"/>
                </a:moveTo>
                <a:lnTo>
                  <a:pt x="0" y="8"/>
                </a:lnTo>
                <a:lnTo>
                  <a:pt x="0" y="77"/>
                </a:lnTo>
                <a:lnTo>
                  <a:pt x="122" y="77"/>
                </a:lnTo>
                <a:lnTo>
                  <a:pt x="122" y="8"/>
                </a:lnTo>
                <a:lnTo>
                  <a:pt x="61" y="60"/>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07" name="任意多边形: 形状 9"/>
          <p:cNvSpPr>
            <a:spLocks noEditPoints="true"/>
          </p:cNvSpPr>
          <p:nvPr/>
        </p:nvSpPr>
        <p:spPr bwMode="auto">
          <a:xfrm>
            <a:off x="5277503" y="1358555"/>
            <a:ext cx="359325" cy="359325"/>
          </a:xfrm>
          <a:custGeom>
            <a:avLst/>
            <a:gdLst>
              <a:gd name="T0" fmla="*/ 9 w 105"/>
              <a:gd name="T1" fmla="*/ 104 h 104"/>
              <a:gd name="T2" fmla="*/ 50 w 105"/>
              <a:gd name="T3" fmla="*/ 104 h 104"/>
              <a:gd name="T4" fmla="*/ 50 w 105"/>
              <a:gd name="T5" fmla="*/ 60 h 104"/>
              <a:gd name="T6" fmla="*/ 9 w 105"/>
              <a:gd name="T7" fmla="*/ 60 h 104"/>
              <a:gd name="T8" fmla="*/ 9 w 105"/>
              <a:gd name="T9" fmla="*/ 104 h 104"/>
              <a:gd name="T10" fmla="*/ 100 w 105"/>
              <a:gd name="T11" fmla="*/ 28 h 104"/>
              <a:gd name="T12" fmla="*/ 77 w 105"/>
              <a:gd name="T13" fmla="*/ 28 h 104"/>
              <a:gd name="T14" fmla="*/ 81 w 105"/>
              <a:gd name="T15" fmla="*/ 26 h 104"/>
              <a:gd name="T16" fmla="*/ 89 w 105"/>
              <a:gd name="T17" fmla="*/ 13 h 104"/>
              <a:gd name="T18" fmla="*/ 85 w 105"/>
              <a:gd name="T19" fmla="*/ 3 h 104"/>
              <a:gd name="T20" fmla="*/ 75 w 105"/>
              <a:gd name="T21" fmla="*/ 0 h 104"/>
              <a:gd name="T22" fmla="*/ 64 w 105"/>
              <a:gd name="T23" fmla="*/ 3 h 104"/>
              <a:gd name="T24" fmla="*/ 53 w 105"/>
              <a:gd name="T25" fmla="*/ 16 h 104"/>
              <a:gd name="T26" fmla="*/ 53 w 105"/>
              <a:gd name="T27" fmla="*/ 17 h 104"/>
              <a:gd name="T28" fmla="*/ 49 w 105"/>
              <a:gd name="T29" fmla="*/ 11 h 104"/>
              <a:gd name="T30" fmla="*/ 41 w 105"/>
              <a:gd name="T31" fmla="*/ 3 h 104"/>
              <a:gd name="T32" fmla="*/ 31 w 105"/>
              <a:gd name="T33" fmla="*/ 0 h 104"/>
              <a:gd name="T34" fmla="*/ 21 w 105"/>
              <a:gd name="T35" fmla="*/ 4 h 104"/>
              <a:gd name="T36" fmla="*/ 16 w 105"/>
              <a:gd name="T37" fmla="*/ 14 h 104"/>
              <a:gd name="T38" fmla="*/ 18 w 105"/>
              <a:gd name="T39" fmla="*/ 21 h 104"/>
              <a:gd name="T40" fmla="*/ 27 w 105"/>
              <a:gd name="T41" fmla="*/ 28 h 104"/>
              <a:gd name="T42" fmla="*/ 5 w 105"/>
              <a:gd name="T43" fmla="*/ 28 h 104"/>
              <a:gd name="T44" fmla="*/ 0 w 105"/>
              <a:gd name="T45" fmla="*/ 33 h 104"/>
              <a:gd name="T46" fmla="*/ 0 w 105"/>
              <a:gd name="T47" fmla="*/ 52 h 104"/>
              <a:gd name="T48" fmla="*/ 50 w 105"/>
              <a:gd name="T49" fmla="*/ 52 h 104"/>
              <a:gd name="T50" fmla="*/ 50 w 105"/>
              <a:gd name="T51" fmla="*/ 28 h 104"/>
              <a:gd name="T52" fmla="*/ 56 w 105"/>
              <a:gd name="T53" fmla="*/ 28 h 104"/>
              <a:gd name="T54" fmla="*/ 56 w 105"/>
              <a:gd name="T55" fmla="*/ 52 h 104"/>
              <a:gd name="T56" fmla="*/ 105 w 105"/>
              <a:gd name="T57" fmla="*/ 52 h 104"/>
              <a:gd name="T58" fmla="*/ 105 w 105"/>
              <a:gd name="T59" fmla="*/ 33 h 104"/>
              <a:gd name="T60" fmla="*/ 100 w 105"/>
              <a:gd name="T61" fmla="*/ 28 h 104"/>
              <a:gd name="T62" fmla="*/ 28 w 105"/>
              <a:gd name="T63" fmla="*/ 21 h 104"/>
              <a:gd name="T64" fmla="*/ 24 w 105"/>
              <a:gd name="T65" fmla="*/ 17 h 104"/>
              <a:gd name="T66" fmla="*/ 23 w 105"/>
              <a:gd name="T67" fmla="*/ 14 h 104"/>
              <a:gd name="T68" fmla="*/ 26 w 105"/>
              <a:gd name="T69" fmla="*/ 9 h 104"/>
              <a:gd name="T70" fmla="*/ 31 w 105"/>
              <a:gd name="T71" fmla="*/ 7 h 104"/>
              <a:gd name="T72" fmla="*/ 31 w 105"/>
              <a:gd name="T73" fmla="*/ 7 h 104"/>
              <a:gd name="T74" fmla="*/ 37 w 105"/>
              <a:gd name="T75" fmla="*/ 9 h 104"/>
              <a:gd name="T76" fmla="*/ 46 w 105"/>
              <a:gd name="T77" fmla="*/ 20 h 104"/>
              <a:gd name="T78" fmla="*/ 48 w 105"/>
              <a:gd name="T79" fmla="*/ 26 h 104"/>
              <a:gd name="T80" fmla="*/ 28 w 105"/>
              <a:gd name="T81" fmla="*/ 21 h 104"/>
              <a:gd name="T82" fmla="*/ 62 w 105"/>
              <a:gd name="T83" fmla="*/ 16 h 104"/>
              <a:gd name="T84" fmla="*/ 68 w 105"/>
              <a:gd name="T85" fmla="*/ 9 h 104"/>
              <a:gd name="T86" fmla="*/ 75 w 105"/>
              <a:gd name="T87" fmla="*/ 7 h 104"/>
              <a:gd name="T88" fmla="*/ 75 w 105"/>
              <a:gd name="T89" fmla="*/ 7 h 104"/>
              <a:gd name="T90" fmla="*/ 80 w 105"/>
              <a:gd name="T91" fmla="*/ 9 h 104"/>
              <a:gd name="T92" fmla="*/ 82 w 105"/>
              <a:gd name="T93" fmla="*/ 13 h 104"/>
              <a:gd name="T94" fmla="*/ 77 w 105"/>
              <a:gd name="T95" fmla="*/ 20 h 104"/>
              <a:gd name="T96" fmla="*/ 57 w 105"/>
              <a:gd name="T97" fmla="*/ 27 h 104"/>
              <a:gd name="T98" fmla="*/ 62 w 105"/>
              <a:gd name="T99" fmla="*/ 16 h 104"/>
              <a:gd name="T100" fmla="*/ 56 w 105"/>
              <a:gd name="T101" fmla="*/ 104 h 104"/>
              <a:gd name="T102" fmla="*/ 96 w 105"/>
              <a:gd name="T103" fmla="*/ 104 h 104"/>
              <a:gd name="T104" fmla="*/ 96 w 105"/>
              <a:gd name="T105" fmla="*/ 60 h 104"/>
              <a:gd name="T106" fmla="*/ 56 w 105"/>
              <a:gd name="T107" fmla="*/ 60 h 104"/>
              <a:gd name="T108" fmla="*/ 56 w 105"/>
              <a:gd name="T10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5" h="104">
                <a:moveTo>
                  <a:pt x="9" y="104"/>
                </a:moveTo>
                <a:cubicBezTo>
                  <a:pt x="50" y="104"/>
                  <a:pt x="50" y="104"/>
                  <a:pt x="50" y="104"/>
                </a:cubicBezTo>
                <a:cubicBezTo>
                  <a:pt x="50" y="60"/>
                  <a:pt x="50" y="60"/>
                  <a:pt x="50" y="60"/>
                </a:cubicBezTo>
                <a:cubicBezTo>
                  <a:pt x="9" y="60"/>
                  <a:pt x="9" y="60"/>
                  <a:pt x="9" y="60"/>
                </a:cubicBezTo>
                <a:lnTo>
                  <a:pt x="9" y="104"/>
                </a:lnTo>
                <a:close/>
                <a:moveTo>
                  <a:pt x="100" y="28"/>
                </a:moveTo>
                <a:cubicBezTo>
                  <a:pt x="77" y="28"/>
                  <a:pt x="77" y="28"/>
                  <a:pt x="77" y="28"/>
                </a:cubicBezTo>
                <a:cubicBezTo>
                  <a:pt x="78" y="27"/>
                  <a:pt x="80" y="27"/>
                  <a:pt x="81" y="26"/>
                </a:cubicBezTo>
                <a:cubicBezTo>
                  <a:pt x="86" y="22"/>
                  <a:pt x="89" y="17"/>
                  <a:pt x="89" y="13"/>
                </a:cubicBezTo>
                <a:cubicBezTo>
                  <a:pt x="89" y="9"/>
                  <a:pt x="87" y="6"/>
                  <a:pt x="85" y="3"/>
                </a:cubicBezTo>
                <a:cubicBezTo>
                  <a:pt x="82" y="1"/>
                  <a:pt x="79" y="0"/>
                  <a:pt x="75" y="0"/>
                </a:cubicBezTo>
                <a:cubicBezTo>
                  <a:pt x="71" y="0"/>
                  <a:pt x="67" y="1"/>
                  <a:pt x="64" y="3"/>
                </a:cubicBezTo>
                <a:cubicBezTo>
                  <a:pt x="59" y="6"/>
                  <a:pt x="56" y="11"/>
                  <a:pt x="53" y="16"/>
                </a:cubicBezTo>
                <a:cubicBezTo>
                  <a:pt x="53" y="17"/>
                  <a:pt x="53" y="17"/>
                  <a:pt x="53" y="17"/>
                </a:cubicBezTo>
                <a:cubicBezTo>
                  <a:pt x="52" y="15"/>
                  <a:pt x="51" y="13"/>
                  <a:pt x="49" y="11"/>
                </a:cubicBezTo>
                <a:cubicBezTo>
                  <a:pt x="47" y="8"/>
                  <a:pt x="45" y="5"/>
                  <a:pt x="41" y="3"/>
                </a:cubicBezTo>
                <a:cubicBezTo>
                  <a:pt x="38" y="1"/>
                  <a:pt x="35" y="0"/>
                  <a:pt x="31" y="0"/>
                </a:cubicBezTo>
                <a:cubicBezTo>
                  <a:pt x="27" y="0"/>
                  <a:pt x="23" y="1"/>
                  <a:pt x="21" y="4"/>
                </a:cubicBezTo>
                <a:cubicBezTo>
                  <a:pt x="18" y="6"/>
                  <a:pt x="16" y="10"/>
                  <a:pt x="16" y="14"/>
                </a:cubicBezTo>
                <a:cubicBezTo>
                  <a:pt x="16" y="16"/>
                  <a:pt x="17" y="19"/>
                  <a:pt x="18" y="21"/>
                </a:cubicBezTo>
                <a:cubicBezTo>
                  <a:pt x="20" y="24"/>
                  <a:pt x="23" y="26"/>
                  <a:pt x="27" y="28"/>
                </a:cubicBezTo>
                <a:cubicBezTo>
                  <a:pt x="5" y="28"/>
                  <a:pt x="5" y="28"/>
                  <a:pt x="5" y="28"/>
                </a:cubicBezTo>
                <a:cubicBezTo>
                  <a:pt x="2" y="28"/>
                  <a:pt x="0" y="31"/>
                  <a:pt x="0" y="33"/>
                </a:cubicBezTo>
                <a:cubicBezTo>
                  <a:pt x="0" y="52"/>
                  <a:pt x="0" y="52"/>
                  <a:pt x="0" y="52"/>
                </a:cubicBezTo>
                <a:cubicBezTo>
                  <a:pt x="50" y="52"/>
                  <a:pt x="50" y="52"/>
                  <a:pt x="50" y="52"/>
                </a:cubicBezTo>
                <a:cubicBezTo>
                  <a:pt x="50" y="28"/>
                  <a:pt x="50" y="28"/>
                  <a:pt x="50" y="28"/>
                </a:cubicBezTo>
                <a:cubicBezTo>
                  <a:pt x="56" y="28"/>
                  <a:pt x="56" y="28"/>
                  <a:pt x="56" y="28"/>
                </a:cubicBezTo>
                <a:cubicBezTo>
                  <a:pt x="56" y="52"/>
                  <a:pt x="56" y="52"/>
                  <a:pt x="56" y="52"/>
                </a:cubicBezTo>
                <a:cubicBezTo>
                  <a:pt x="105" y="52"/>
                  <a:pt x="105" y="52"/>
                  <a:pt x="105" y="52"/>
                </a:cubicBezTo>
                <a:cubicBezTo>
                  <a:pt x="105" y="33"/>
                  <a:pt x="105" y="33"/>
                  <a:pt x="105" y="33"/>
                </a:cubicBezTo>
                <a:cubicBezTo>
                  <a:pt x="105" y="31"/>
                  <a:pt x="103" y="28"/>
                  <a:pt x="100" y="28"/>
                </a:cubicBezTo>
                <a:close/>
                <a:moveTo>
                  <a:pt x="28" y="21"/>
                </a:moveTo>
                <a:cubicBezTo>
                  <a:pt x="26" y="20"/>
                  <a:pt x="25" y="18"/>
                  <a:pt x="24" y="17"/>
                </a:cubicBezTo>
                <a:cubicBezTo>
                  <a:pt x="24" y="16"/>
                  <a:pt x="23" y="15"/>
                  <a:pt x="23" y="14"/>
                </a:cubicBezTo>
                <a:cubicBezTo>
                  <a:pt x="23" y="12"/>
                  <a:pt x="24" y="11"/>
                  <a:pt x="26" y="9"/>
                </a:cubicBezTo>
                <a:cubicBezTo>
                  <a:pt x="27" y="8"/>
                  <a:pt x="29" y="7"/>
                  <a:pt x="31" y="7"/>
                </a:cubicBezTo>
                <a:cubicBezTo>
                  <a:pt x="31" y="7"/>
                  <a:pt x="31" y="7"/>
                  <a:pt x="31" y="7"/>
                </a:cubicBezTo>
                <a:cubicBezTo>
                  <a:pt x="33" y="7"/>
                  <a:pt x="35" y="8"/>
                  <a:pt x="37" y="9"/>
                </a:cubicBezTo>
                <a:cubicBezTo>
                  <a:pt x="41" y="12"/>
                  <a:pt x="44" y="15"/>
                  <a:pt x="46" y="20"/>
                </a:cubicBezTo>
                <a:cubicBezTo>
                  <a:pt x="47" y="22"/>
                  <a:pt x="48" y="24"/>
                  <a:pt x="48" y="26"/>
                </a:cubicBezTo>
                <a:cubicBezTo>
                  <a:pt x="38" y="25"/>
                  <a:pt x="32" y="23"/>
                  <a:pt x="28" y="21"/>
                </a:cubicBezTo>
                <a:close/>
                <a:moveTo>
                  <a:pt x="62" y="16"/>
                </a:moveTo>
                <a:cubicBezTo>
                  <a:pt x="64" y="13"/>
                  <a:pt x="66" y="11"/>
                  <a:pt x="68" y="9"/>
                </a:cubicBezTo>
                <a:cubicBezTo>
                  <a:pt x="70" y="8"/>
                  <a:pt x="73" y="7"/>
                  <a:pt x="75" y="7"/>
                </a:cubicBezTo>
                <a:cubicBezTo>
                  <a:pt x="75" y="7"/>
                  <a:pt x="75" y="7"/>
                  <a:pt x="75" y="7"/>
                </a:cubicBezTo>
                <a:cubicBezTo>
                  <a:pt x="77" y="7"/>
                  <a:pt x="78" y="8"/>
                  <a:pt x="80" y="9"/>
                </a:cubicBezTo>
                <a:cubicBezTo>
                  <a:pt x="81" y="10"/>
                  <a:pt x="82" y="11"/>
                  <a:pt x="82" y="13"/>
                </a:cubicBezTo>
                <a:cubicBezTo>
                  <a:pt x="82" y="14"/>
                  <a:pt x="81" y="17"/>
                  <a:pt x="77" y="20"/>
                </a:cubicBezTo>
                <a:cubicBezTo>
                  <a:pt x="73" y="22"/>
                  <a:pt x="67" y="25"/>
                  <a:pt x="57" y="27"/>
                </a:cubicBezTo>
                <a:cubicBezTo>
                  <a:pt x="58" y="23"/>
                  <a:pt x="60" y="19"/>
                  <a:pt x="62" y="16"/>
                </a:cubicBezTo>
                <a:close/>
                <a:moveTo>
                  <a:pt x="56" y="104"/>
                </a:moveTo>
                <a:cubicBezTo>
                  <a:pt x="96" y="104"/>
                  <a:pt x="96" y="104"/>
                  <a:pt x="96" y="104"/>
                </a:cubicBezTo>
                <a:cubicBezTo>
                  <a:pt x="96" y="60"/>
                  <a:pt x="96" y="60"/>
                  <a:pt x="96" y="60"/>
                </a:cubicBezTo>
                <a:cubicBezTo>
                  <a:pt x="56" y="60"/>
                  <a:pt x="56" y="60"/>
                  <a:pt x="56" y="60"/>
                </a:cubicBezTo>
                <a:lnTo>
                  <a:pt x="56" y="104"/>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08" name="任意多边形: 形状 10"/>
          <p:cNvSpPr>
            <a:spLocks noEditPoints="true"/>
          </p:cNvSpPr>
          <p:nvPr/>
        </p:nvSpPr>
        <p:spPr bwMode="auto">
          <a:xfrm>
            <a:off x="6382207" y="1367463"/>
            <a:ext cx="335569" cy="341509"/>
          </a:xfrm>
          <a:custGeom>
            <a:avLst/>
            <a:gdLst>
              <a:gd name="T0" fmla="*/ 86 w 98"/>
              <a:gd name="T1" fmla="*/ 85 h 100"/>
              <a:gd name="T2" fmla="*/ 78 w 98"/>
              <a:gd name="T3" fmla="*/ 93 h 100"/>
              <a:gd name="T4" fmla="*/ 86 w 98"/>
              <a:gd name="T5" fmla="*/ 100 h 100"/>
              <a:gd name="T6" fmla="*/ 94 w 98"/>
              <a:gd name="T7" fmla="*/ 93 h 100"/>
              <a:gd name="T8" fmla="*/ 86 w 98"/>
              <a:gd name="T9" fmla="*/ 85 h 100"/>
              <a:gd name="T10" fmla="*/ 25 w 98"/>
              <a:gd name="T11" fmla="*/ 85 h 100"/>
              <a:gd name="T12" fmla="*/ 17 w 98"/>
              <a:gd name="T13" fmla="*/ 93 h 100"/>
              <a:gd name="T14" fmla="*/ 25 w 98"/>
              <a:gd name="T15" fmla="*/ 100 h 100"/>
              <a:gd name="T16" fmla="*/ 33 w 98"/>
              <a:gd name="T17" fmla="*/ 93 h 100"/>
              <a:gd name="T18" fmla="*/ 25 w 98"/>
              <a:gd name="T19" fmla="*/ 85 h 100"/>
              <a:gd name="T20" fmla="*/ 81 w 98"/>
              <a:gd name="T21" fmla="*/ 54 h 100"/>
              <a:gd name="T22" fmla="*/ 98 w 98"/>
              <a:gd name="T23" fmla="*/ 36 h 100"/>
              <a:gd name="T24" fmla="*/ 98 w 98"/>
              <a:gd name="T25" fmla="*/ 12 h 100"/>
              <a:gd name="T26" fmla="*/ 23 w 98"/>
              <a:gd name="T27" fmla="*/ 12 h 100"/>
              <a:gd name="T28" fmla="*/ 18 w 98"/>
              <a:gd name="T29" fmla="*/ 0 h 100"/>
              <a:gd name="T30" fmla="*/ 5 w 98"/>
              <a:gd name="T31" fmla="*/ 0 h 100"/>
              <a:gd name="T32" fmla="*/ 0 w 98"/>
              <a:gd name="T33" fmla="*/ 6 h 100"/>
              <a:gd name="T34" fmla="*/ 5 w 98"/>
              <a:gd name="T35" fmla="*/ 11 h 100"/>
              <a:gd name="T36" fmla="*/ 10 w 98"/>
              <a:gd name="T37" fmla="*/ 11 h 100"/>
              <a:gd name="T38" fmla="*/ 26 w 98"/>
              <a:gd name="T39" fmla="*/ 53 h 100"/>
              <a:gd name="T40" fmla="*/ 17 w 98"/>
              <a:gd name="T41" fmla="*/ 79 h 100"/>
              <a:gd name="T42" fmla="*/ 92 w 98"/>
              <a:gd name="T43" fmla="*/ 79 h 100"/>
              <a:gd name="T44" fmla="*/ 97 w 98"/>
              <a:gd name="T45" fmla="*/ 73 h 100"/>
              <a:gd name="T46" fmla="*/ 92 w 98"/>
              <a:gd name="T47" fmla="*/ 67 h 100"/>
              <a:gd name="T48" fmla="*/ 33 w 98"/>
              <a:gd name="T49" fmla="*/ 67 h 100"/>
              <a:gd name="T50" fmla="*/ 37 w 98"/>
              <a:gd name="T51" fmla="*/ 54 h 100"/>
              <a:gd name="T52" fmla="*/ 81 w 98"/>
              <a:gd name="T53" fmla="*/ 5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8" h="100">
                <a:moveTo>
                  <a:pt x="86" y="85"/>
                </a:moveTo>
                <a:cubicBezTo>
                  <a:pt x="82" y="85"/>
                  <a:pt x="78" y="88"/>
                  <a:pt x="78" y="93"/>
                </a:cubicBezTo>
                <a:cubicBezTo>
                  <a:pt x="78" y="97"/>
                  <a:pt x="82" y="100"/>
                  <a:pt x="86" y="100"/>
                </a:cubicBezTo>
                <a:cubicBezTo>
                  <a:pt x="90" y="100"/>
                  <a:pt x="94" y="97"/>
                  <a:pt x="94" y="93"/>
                </a:cubicBezTo>
                <a:cubicBezTo>
                  <a:pt x="94" y="88"/>
                  <a:pt x="90" y="85"/>
                  <a:pt x="86" y="85"/>
                </a:cubicBezTo>
                <a:close/>
                <a:moveTo>
                  <a:pt x="25" y="85"/>
                </a:moveTo>
                <a:cubicBezTo>
                  <a:pt x="21" y="85"/>
                  <a:pt x="17" y="88"/>
                  <a:pt x="17" y="93"/>
                </a:cubicBezTo>
                <a:cubicBezTo>
                  <a:pt x="17" y="97"/>
                  <a:pt x="21" y="100"/>
                  <a:pt x="25" y="100"/>
                </a:cubicBezTo>
                <a:cubicBezTo>
                  <a:pt x="29" y="100"/>
                  <a:pt x="33" y="97"/>
                  <a:pt x="33" y="93"/>
                </a:cubicBezTo>
                <a:cubicBezTo>
                  <a:pt x="33" y="88"/>
                  <a:pt x="29" y="85"/>
                  <a:pt x="25" y="85"/>
                </a:cubicBezTo>
                <a:close/>
                <a:moveTo>
                  <a:pt x="81" y="54"/>
                </a:moveTo>
                <a:cubicBezTo>
                  <a:pt x="98" y="36"/>
                  <a:pt x="98" y="36"/>
                  <a:pt x="98" y="36"/>
                </a:cubicBezTo>
                <a:cubicBezTo>
                  <a:pt x="98" y="12"/>
                  <a:pt x="98" y="12"/>
                  <a:pt x="98" y="12"/>
                </a:cubicBezTo>
                <a:cubicBezTo>
                  <a:pt x="23" y="12"/>
                  <a:pt x="23" y="12"/>
                  <a:pt x="23" y="12"/>
                </a:cubicBezTo>
                <a:cubicBezTo>
                  <a:pt x="18" y="0"/>
                  <a:pt x="18" y="0"/>
                  <a:pt x="18" y="0"/>
                </a:cubicBezTo>
                <a:cubicBezTo>
                  <a:pt x="5" y="0"/>
                  <a:pt x="5" y="0"/>
                  <a:pt x="5" y="0"/>
                </a:cubicBezTo>
                <a:cubicBezTo>
                  <a:pt x="2" y="0"/>
                  <a:pt x="0" y="2"/>
                  <a:pt x="0" y="6"/>
                </a:cubicBezTo>
                <a:cubicBezTo>
                  <a:pt x="0" y="9"/>
                  <a:pt x="2" y="11"/>
                  <a:pt x="5" y="11"/>
                </a:cubicBezTo>
                <a:cubicBezTo>
                  <a:pt x="10" y="11"/>
                  <a:pt x="10" y="11"/>
                  <a:pt x="10" y="11"/>
                </a:cubicBezTo>
                <a:cubicBezTo>
                  <a:pt x="26" y="53"/>
                  <a:pt x="26" y="53"/>
                  <a:pt x="26" y="53"/>
                </a:cubicBezTo>
                <a:cubicBezTo>
                  <a:pt x="17" y="79"/>
                  <a:pt x="17" y="79"/>
                  <a:pt x="17" y="79"/>
                </a:cubicBezTo>
                <a:cubicBezTo>
                  <a:pt x="92" y="79"/>
                  <a:pt x="92" y="79"/>
                  <a:pt x="92" y="79"/>
                </a:cubicBezTo>
                <a:cubicBezTo>
                  <a:pt x="95" y="79"/>
                  <a:pt x="97" y="76"/>
                  <a:pt x="97" y="73"/>
                </a:cubicBezTo>
                <a:cubicBezTo>
                  <a:pt x="97" y="70"/>
                  <a:pt x="95" y="67"/>
                  <a:pt x="92" y="67"/>
                </a:cubicBezTo>
                <a:cubicBezTo>
                  <a:pt x="33" y="67"/>
                  <a:pt x="33" y="67"/>
                  <a:pt x="33" y="67"/>
                </a:cubicBezTo>
                <a:cubicBezTo>
                  <a:pt x="37" y="54"/>
                  <a:pt x="37" y="54"/>
                  <a:pt x="37" y="54"/>
                </a:cubicBezTo>
                <a:lnTo>
                  <a:pt x="81" y="54"/>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09" name="任意多边形: 形状 11"/>
          <p:cNvSpPr>
            <a:spLocks noEditPoints="true"/>
          </p:cNvSpPr>
          <p:nvPr/>
        </p:nvSpPr>
        <p:spPr bwMode="auto">
          <a:xfrm>
            <a:off x="7486911" y="1357070"/>
            <a:ext cx="276176" cy="362294"/>
          </a:xfrm>
          <a:custGeom>
            <a:avLst/>
            <a:gdLst>
              <a:gd name="T0" fmla="*/ 76 w 80"/>
              <a:gd name="T1" fmla="*/ 50 h 105"/>
              <a:gd name="T2" fmla="*/ 71 w 80"/>
              <a:gd name="T3" fmla="*/ 50 h 105"/>
              <a:gd name="T4" fmla="*/ 71 w 80"/>
              <a:gd name="T5" fmla="*/ 32 h 105"/>
              <a:gd name="T6" fmla="*/ 62 w 80"/>
              <a:gd name="T7" fmla="*/ 9 h 105"/>
              <a:gd name="T8" fmla="*/ 40 w 80"/>
              <a:gd name="T9" fmla="*/ 0 h 105"/>
              <a:gd name="T10" fmla="*/ 18 w 80"/>
              <a:gd name="T11" fmla="*/ 9 h 105"/>
              <a:gd name="T12" fmla="*/ 9 w 80"/>
              <a:gd name="T13" fmla="*/ 32 h 105"/>
              <a:gd name="T14" fmla="*/ 9 w 80"/>
              <a:gd name="T15" fmla="*/ 50 h 105"/>
              <a:gd name="T16" fmla="*/ 4 w 80"/>
              <a:gd name="T17" fmla="*/ 50 h 105"/>
              <a:gd name="T18" fmla="*/ 0 w 80"/>
              <a:gd name="T19" fmla="*/ 54 h 105"/>
              <a:gd name="T20" fmla="*/ 0 w 80"/>
              <a:gd name="T21" fmla="*/ 101 h 105"/>
              <a:gd name="T22" fmla="*/ 4 w 80"/>
              <a:gd name="T23" fmla="*/ 105 h 105"/>
              <a:gd name="T24" fmla="*/ 76 w 80"/>
              <a:gd name="T25" fmla="*/ 105 h 105"/>
              <a:gd name="T26" fmla="*/ 80 w 80"/>
              <a:gd name="T27" fmla="*/ 101 h 105"/>
              <a:gd name="T28" fmla="*/ 80 w 80"/>
              <a:gd name="T29" fmla="*/ 54 h 105"/>
              <a:gd name="T30" fmla="*/ 76 w 80"/>
              <a:gd name="T31" fmla="*/ 50 h 105"/>
              <a:gd name="T32" fmla="*/ 24 w 80"/>
              <a:gd name="T33" fmla="*/ 32 h 105"/>
              <a:gd name="T34" fmla="*/ 28 w 80"/>
              <a:gd name="T35" fmla="*/ 19 h 105"/>
              <a:gd name="T36" fmla="*/ 40 w 80"/>
              <a:gd name="T37" fmla="*/ 14 h 105"/>
              <a:gd name="T38" fmla="*/ 51 w 80"/>
              <a:gd name="T39" fmla="*/ 19 h 105"/>
              <a:gd name="T40" fmla="*/ 56 w 80"/>
              <a:gd name="T41" fmla="*/ 32 h 105"/>
              <a:gd name="T42" fmla="*/ 56 w 80"/>
              <a:gd name="T43" fmla="*/ 50 h 105"/>
              <a:gd name="T44" fmla="*/ 24 w 80"/>
              <a:gd name="T45" fmla="*/ 50 h 105"/>
              <a:gd name="T46" fmla="*/ 24 w 80"/>
              <a:gd name="T47" fmla="*/ 3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 h="105">
                <a:moveTo>
                  <a:pt x="76" y="50"/>
                </a:moveTo>
                <a:cubicBezTo>
                  <a:pt x="71" y="50"/>
                  <a:pt x="71" y="50"/>
                  <a:pt x="71" y="50"/>
                </a:cubicBezTo>
                <a:cubicBezTo>
                  <a:pt x="71" y="32"/>
                  <a:pt x="71" y="32"/>
                  <a:pt x="71" y="32"/>
                </a:cubicBezTo>
                <a:cubicBezTo>
                  <a:pt x="71" y="23"/>
                  <a:pt x="67" y="15"/>
                  <a:pt x="62" y="9"/>
                </a:cubicBezTo>
                <a:cubicBezTo>
                  <a:pt x="56" y="3"/>
                  <a:pt x="48" y="0"/>
                  <a:pt x="40" y="0"/>
                </a:cubicBezTo>
                <a:cubicBezTo>
                  <a:pt x="31" y="0"/>
                  <a:pt x="23" y="3"/>
                  <a:pt x="18" y="9"/>
                </a:cubicBezTo>
                <a:cubicBezTo>
                  <a:pt x="12" y="15"/>
                  <a:pt x="9" y="23"/>
                  <a:pt x="9" y="32"/>
                </a:cubicBezTo>
                <a:cubicBezTo>
                  <a:pt x="9" y="50"/>
                  <a:pt x="9" y="50"/>
                  <a:pt x="9" y="50"/>
                </a:cubicBezTo>
                <a:cubicBezTo>
                  <a:pt x="4" y="50"/>
                  <a:pt x="4" y="50"/>
                  <a:pt x="4" y="50"/>
                </a:cubicBezTo>
                <a:cubicBezTo>
                  <a:pt x="1" y="50"/>
                  <a:pt x="0" y="52"/>
                  <a:pt x="0" y="54"/>
                </a:cubicBezTo>
                <a:cubicBezTo>
                  <a:pt x="0" y="101"/>
                  <a:pt x="0" y="101"/>
                  <a:pt x="0" y="101"/>
                </a:cubicBezTo>
                <a:cubicBezTo>
                  <a:pt x="0" y="103"/>
                  <a:pt x="1" y="105"/>
                  <a:pt x="4" y="105"/>
                </a:cubicBezTo>
                <a:cubicBezTo>
                  <a:pt x="76" y="105"/>
                  <a:pt x="76" y="105"/>
                  <a:pt x="76" y="105"/>
                </a:cubicBezTo>
                <a:cubicBezTo>
                  <a:pt x="78" y="105"/>
                  <a:pt x="80" y="103"/>
                  <a:pt x="80" y="101"/>
                </a:cubicBezTo>
                <a:cubicBezTo>
                  <a:pt x="80" y="54"/>
                  <a:pt x="80" y="54"/>
                  <a:pt x="80" y="54"/>
                </a:cubicBezTo>
                <a:cubicBezTo>
                  <a:pt x="80" y="52"/>
                  <a:pt x="78" y="50"/>
                  <a:pt x="76" y="50"/>
                </a:cubicBezTo>
                <a:close/>
                <a:moveTo>
                  <a:pt x="24" y="32"/>
                </a:moveTo>
                <a:cubicBezTo>
                  <a:pt x="24" y="27"/>
                  <a:pt x="25" y="23"/>
                  <a:pt x="28" y="19"/>
                </a:cubicBezTo>
                <a:cubicBezTo>
                  <a:pt x="31" y="16"/>
                  <a:pt x="35" y="14"/>
                  <a:pt x="40" y="14"/>
                </a:cubicBezTo>
                <a:cubicBezTo>
                  <a:pt x="44" y="14"/>
                  <a:pt x="48" y="16"/>
                  <a:pt x="51" y="19"/>
                </a:cubicBezTo>
                <a:cubicBezTo>
                  <a:pt x="54" y="23"/>
                  <a:pt x="56" y="27"/>
                  <a:pt x="56" y="32"/>
                </a:cubicBezTo>
                <a:cubicBezTo>
                  <a:pt x="56" y="50"/>
                  <a:pt x="56" y="50"/>
                  <a:pt x="56" y="50"/>
                </a:cubicBezTo>
                <a:cubicBezTo>
                  <a:pt x="24" y="50"/>
                  <a:pt x="24" y="50"/>
                  <a:pt x="24" y="50"/>
                </a:cubicBezTo>
                <a:lnTo>
                  <a:pt x="24" y="32"/>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0" name="任意多边形: 形状 12"/>
          <p:cNvSpPr>
            <a:spLocks noEditPoints="true"/>
          </p:cNvSpPr>
          <p:nvPr/>
        </p:nvSpPr>
        <p:spPr bwMode="auto">
          <a:xfrm>
            <a:off x="8591615" y="1360040"/>
            <a:ext cx="172238" cy="356354"/>
          </a:xfrm>
          <a:custGeom>
            <a:avLst/>
            <a:gdLst>
              <a:gd name="T0" fmla="*/ 25 w 50"/>
              <a:gd name="T1" fmla="*/ 0 h 103"/>
              <a:gd name="T2" fmla="*/ 0 w 50"/>
              <a:gd name="T3" fmla="*/ 25 h 103"/>
              <a:gd name="T4" fmla="*/ 14 w 50"/>
              <a:gd name="T5" fmla="*/ 48 h 103"/>
              <a:gd name="T6" fmla="*/ 14 w 50"/>
              <a:gd name="T7" fmla="*/ 57 h 103"/>
              <a:gd name="T8" fmla="*/ 14 w 50"/>
              <a:gd name="T9" fmla="*/ 57 h 103"/>
              <a:gd name="T10" fmla="*/ 23 w 50"/>
              <a:gd name="T11" fmla="*/ 66 h 103"/>
              <a:gd name="T12" fmla="*/ 14 w 50"/>
              <a:gd name="T13" fmla="*/ 75 h 103"/>
              <a:gd name="T14" fmla="*/ 14 w 50"/>
              <a:gd name="T15" fmla="*/ 75 h 103"/>
              <a:gd name="T16" fmla="*/ 22 w 50"/>
              <a:gd name="T17" fmla="*/ 84 h 103"/>
              <a:gd name="T18" fmla="*/ 14 w 50"/>
              <a:gd name="T19" fmla="*/ 91 h 103"/>
              <a:gd name="T20" fmla="*/ 25 w 50"/>
              <a:gd name="T21" fmla="*/ 103 h 103"/>
              <a:gd name="T22" fmla="*/ 36 w 50"/>
              <a:gd name="T23" fmla="*/ 91 h 103"/>
              <a:gd name="T24" fmla="*/ 36 w 50"/>
              <a:gd name="T25" fmla="*/ 48 h 103"/>
              <a:gd name="T26" fmla="*/ 50 w 50"/>
              <a:gd name="T27" fmla="*/ 25 h 103"/>
              <a:gd name="T28" fmla="*/ 25 w 50"/>
              <a:gd name="T29" fmla="*/ 0 h 103"/>
              <a:gd name="T30" fmla="*/ 25 w 50"/>
              <a:gd name="T31" fmla="*/ 26 h 103"/>
              <a:gd name="T32" fmla="*/ 17 w 50"/>
              <a:gd name="T33" fmla="*/ 18 h 103"/>
              <a:gd name="T34" fmla="*/ 25 w 50"/>
              <a:gd name="T35" fmla="*/ 11 h 103"/>
              <a:gd name="T36" fmla="*/ 33 w 50"/>
              <a:gd name="T37" fmla="*/ 18 h 103"/>
              <a:gd name="T38" fmla="*/ 25 w 50"/>
              <a:gd name="T39" fmla="*/ 2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103">
                <a:moveTo>
                  <a:pt x="25" y="0"/>
                </a:moveTo>
                <a:cubicBezTo>
                  <a:pt x="11" y="0"/>
                  <a:pt x="0" y="11"/>
                  <a:pt x="0" y="25"/>
                </a:cubicBezTo>
                <a:cubicBezTo>
                  <a:pt x="0" y="35"/>
                  <a:pt x="5" y="44"/>
                  <a:pt x="14" y="48"/>
                </a:cubicBezTo>
                <a:cubicBezTo>
                  <a:pt x="14" y="57"/>
                  <a:pt x="14" y="57"/>
                  <a:pt x="14" y="57"/>
                </a:cubicBezTo>
                <a:cubicBezTo>
                  <a:pt x="14" y="57"/>
                  <a:pt x="14" y="57"/>
                  <a:pt x="14" y="57"/>
                </a:cubicBezTo>
                <a:cubicBezTo>
                  <a:pt x="23" y="66"/>
                  <a:pt x="23" y="66"/>
                  <a:pt x="23" y="66"/>
                </a:cubicBezTo>
                <a:cubicBezTo>
                  <a:pt x="14" y="75"/>
                  <a:pt x="14" y="75"/>
                  <a:pt x="14" y="75"/>
                </a:cubicBezTo>
                <a:cubicBezTo>
                  <a:pt x="14" y="75"/>
                  <a:pt x="14" y="75"/>
                  <a:pt x="14" y="75"/>
                </a:cubicBezTo>
                <a:cubicBezTo>
                  <a:pt x="22" y="84"/>
                  <a:pt x="22" y="84"/>
                  <a:pt x="22" y="84"/>
                </a:cubicBezTo>
                <a:cubicBezTo>
                  <a:pt x="14" y="91"/>
                  <a:pt x="14" y="91"/>
                  <a:pt x="14" y="91"/>
                </a:cubicBezTo>
                <a:cubicBezTo>
                  <a:pt x="25" y="103"/>
                  <a:pt x="25" y="103"/>
                  <a:pt x="25" y="103"/>
                </a:cubicBezTo>
                <a:cubicBezTo>
                  <a:pt x="36" y="91"/>
                  <a:pt x="36" y="91"/>
                  <a:pt x="36" y="91"/>
                </a:cubicBezTo>
                <a:cubicBezTo>
                  <a:pt x="36" y="48"/>
                  <a:pt x="36" y="48"/>
                  <a:pt x="36" y="48"/>
                </a:cubicBezTo>
                <a:cubicBezTo>
                  <a:pt x="45" y="44"/>
                  <a:pt x="50" y="35"/>
                  <a:pt x="50" y="25"/>
                </a:cubicBezTo>
                <a:cubicBezTo>
                  <a:pt x="50" y="11"/>
                  <a:pt x="39" y="0"/>
                  <a:pt x="25" y="0"/>
                </a:cubicBezTo>
                <a:close/>
                <a:moveTo>
                  <a:pt x="25" y="26"/>
                </a:moveTo>
                <a:cubicBezTo>
                  <a:pt x="21" y="26"/>
                  <a:pt x="17" y="23"/>
                  <a:pt x="17" y="18"/>
                </a:cubicBezTo>
                <a:cubicBezTo>
                  <a:pt x="17" y="14"/>
                  <a:pt x="21" y="11"/>
                  <a:pt x="25" y="11"/>
                </a:cubicBezTo>
                <a:cubicBezTo>
                  <a:pt x="29" y="11"/>
                  <a:pt x="33" y="14"/>
                  <a:pt x="33" y="18"/>
                </a:cubicBezTo>
                <a:cubicBezTo>
                  <a:pt x="33" y="23"/>
                  <a:pt x="29" y="26"/>
                  <a:pt x="25" y="26"/>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1" name="任意多边形: 形状 13"/>
          <p:cNvSpPr/>
          <p:nvPr/>
        </p:nvSpPr>
        <p:spPr bwMode="auto">
          <a:xfrm>
            <a:off x="9696319" y="1377857"/>
            <a:ext cx="389022" cy="320720"/>
          </a:xfrm>
          <a:custGeom>
            <a:avLst/>
            <a:gdLst>
              <a:gd name="T0" fmla="*/ 93 w 113"/>
              <a:gd name="T1" fmla="*/ 6 h 94"/>
              <a:gd name="T2" fmla="*/ 57 w 113"/>
              <a:gd name="T3" fmla="*/ 19 h 94"/>
              <a:gd name="T4" fmla="*/ 56 w 113"/>
              <a:gd name="T5" fmla="*/ 23 h 94"/>
              <a:gd name="T6" fmla="*/ 55 w 113"/>
              <a:gd name="T7" fmla="*/ 19 h 94"/>
              <a:gd name="T8" fmla="*/ 19 w 113"/>
              <a:gd name="T9" fmla="*/ 6 h 94"/>
              <a:gd name="T10" fmla="*/ 6 w 113"/>
              <a:gd name="T11" fmla="*/ 42 h 94"/>
              <a:gd name="T12" fmla="*/ 56 w 113"/>
              <a:gd name="T13" fmla="*/ 94 h 94"/>
              <a:gd name="T14" fmla="*/ 56 w 113"/>
              <a:gd name="T15" fmla="*/ 94 h 94"/>
              <a:gd name="T16" fmla="*/ 56 w 113"/>
              <a:gd name="T17" fmla="*/ 94 h 94"/>
              <a:gd name="T18" fmla="*/ 106 w 113"/>
              <a:gd name="T19" fmla="*/ 42 h 94"/>
              <a:gd name="T20" fmla="*/ 93 w 113"/>
              <a:gd name="T21"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 h="94">
                <a:moveTo>
                  <a:pt x="93" y="6"/>
                </a:moveTo>
                <a:cubicBezTo>
                  <a:pt x="80" y="0"/>
                  <a:pt x="64" y="6"/>
                  <a:pt x="57" y="19"/>
                </a:cubicBezTo>
                <a:cubicBezTo>
                  <a:pt x="57" y="20"/>
                  <a:pt x="57" y="21"/>
                  <a:pt x="56" y="23"/>
                </a:cubicBezTo>
                <a:cubicBezTo>
                  <a:pt x="56" y="21"/>
                  <a:pt x="56" y="20"/>
                  <a:pt x="55" y="19"/>
                </a:cubicBezTo>
                <a:cubicBezTo>
                  <a:pt x="49" y="6"/>
                  <a:pt x="33" y="0"/>
                  <a:pt x="19" y="6"/>
                </a:cubicBezTo>
                <a:cubicBezTo>
                  <a:pt x="6" y="13"/>
                  <a:pt x="0" y="29"/>
                  <a:pt x="6" y="42"/>
                </a:cubicBezTo>
                <a:cubicBezTo>
                  <a:pt x="13" y="56"/>
                  <a:pt x="56" y="94"/>
                  <a:pt x="56" y="94"/>
                </a:cubicBezTo>
                <a:cubicBezTo>
                  <a:pt x="56" y="94"/>
                  <a:pt x="56" y="94"/>
                  <a:pt x="56" y="94"/>
                </a:cubicBezTo>
                <a:cubicBezTo>
                  <a:pt x="56" y="94"/>
                  <a:pt x="56" y="94"/>
                  <a:pt x="56" y="94"/>
                </a:cubicBezTo>
                <a:cubicBezTo>
                  <a:pt x="56" y="94"/>
                  <a:pt x="100" y="56"/>
                  <a:pt x="106" y="42"/>
                </a:cubicBezTo>
                <a:cubicBezTo>
                  <a:pt x="113" y="29"/>
                  <a:pt x="107" y="13"/>
                  <a:pt x="93" y="6"/>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2" name="任意多边形: 形状 14"/>
          <p:cNvSpPr/>
          <p:nvPr/>
        </p:nvSpPr>
        <p:spPr bwMode="auto">
          <a:xfrm>
            <a:off x="10801023" y="1382311"/>
            <a:ext cx="365265" cy="311812"/>
          </a:xfrm>
          <a:custGeom>
            <a:avLst/>
            <a:gdLst>
              <a:gd name="T0" fmla="*/ 54 w 106"/>
              <a:gd name="T1" fmla="*/ 1 h 91"/>
              <a:gd name="T2" fmla="*/ 0 w 106"/>
              <a:gd name="T3" fmla="*/ 41 h 91"/>
              <a:gd name="T4" fmla="*/ 8 w 106"/>
              <a:gd name="T5" fmla="*/ 62 h 91"/>
              <a:gd name="T6" fmla="*/ 8 w 106"/>
              <a:gd name="T7" fmla="*/ 62 h 91"/>
              <a:gd name="T8" fmla="*/ 7 w 106"/>
              <a:gd name="T9" fmla="*/ 91 h 91"/>
              <a:gd name="T10" fmla="*/ 34 w 106"/>
              <a:gd name="T11" fmla="*/ 80 h 91"/>
              <a:gd name="T12" fmla="*/ 52 w 106"/>
              <a:gd name="T13" fmla="*/ 83 h 91"/>
              <a:gd name="T14" fmla="*/ 106 w 106"/>
              <a:gd name="T15" fmla="*/ 43 h 91"/>
              <a:gd name="T16" fmla="*/ 54 w 106"/>
              <a:gd name="T17" fmla="*/ 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91">
                <a:moveTo>
                  <a:pt x="54" y="1"/>
                </a:moveTo>
                <a:cubicBezTo>
                  <a:pt x="25" y="0"/>
                  <a:pt x="1" y="18"/>
                  <a:pt x="0" y="41"/>
                </a:cubicBezTo>
                <a:cubicBezTo>
                  <a:pt x="0" y="49"/>
                  <a:pt x="3" y="56"/>
                  <a:pt x="8" y="62"/>
                </a:cubicBezTo>
                <a:cubicBezTo>
                  <a:pt x="8" y="62"/>
                  <a:pt x="8" y="62"/>
                  <a:pt x="8" y="62"/>
                </a:cubicBezTo>
                <a:cubicBezTo>
                  <a:pt x="16" y="73"/>
                  <a:pt x="7" y="91"/>
                  <a:pt x="7" y="91"/>
                </a:cubicBezTo>
                <a:cubicBezTo>
                  <a:pt x="34" y="80"/>
                  <a:pt x="34" y="80"/>
                  <a:pt x="34" y="80"/>
                </a:cubicBezTo>
                <a:cubicBezTo>
                  <a:pt x="39" y="82"/>
                  <a:pt x="46" y="83"/>
                  <a:pt x="52" y="83"/>
                </a:cubicBezTo>
                <a:cubicBezTo>
                  <a:pt x="81" y="83"/>
                  <a:pt x="105" y="66"/>
                  <a:pt x="106" y="43"/>
                </a:cubicBezTo>
                <a:cubicBezTo>
                  <a:pt x="106" y="20"/>
                  <a:pt x="83" y="1"/>
                  <a:pt x="54" y="1"/>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3" name="任意多边形: 形状 15"/>
          <p:cNvSpPr>
            <a:spLocks noEditPoints="true"/>
          </p:cNvSpPr>
          <p:nvPr/>
        </p:nvSpPr>
        <p:spPr bwMode="auto">
          <a:xfrm>
            <a:off x="858687" y="2734746"/>
            <a:ext cx="359325" cy="296961"/>
          </a:xfrm>
          <a:custGeom>
            <a:avLst/>
            <a:gdLst>
              <a:gd name="T0" fmla="*/ 101 w 105"/>
              <a:gd name="T1" fmla="*/ 23 h 87"/>
              <a:gd name="T2" fmla="*/ 101 w 105"/>
              <a:gd name="T3" fmla="*/ 23 h 87"/>
              <a:gd name="T4" fmla="*/ 4 w 105"/>
              <a:gd name="T5" fmla="*/ 23 h 87"/>
              <a:gd name="T6" fmla="*/ 4 w 105"/>
              <a:gd name="T7" fmla="*/ 23 h 87"/>
              <a:gd name="T8" fmla="*/ 0 w 105"/>
              <a:gd name="T9" fmla="*/ 27 h 87"/>
              <a:gd name="T10" fmla="*/ 2 w 105"/>
              <a:gd name="T11" fmla="*/ 55 h 87"/>
              <a:gd name="T12" fmla="*/ 3 w 105"/>
              <a:gd name="T13" fmla="*/ 83 h 87"/>
              <a:gd name="T14" fmla="*/ 6 w 105"/>
              <a:gd name="T15" fmla="*/ 87 h 87"/>
              <a:gd name="T16" fmla="*/ 99 w 105"/>
              <a:gd name="T17" fmla="*/ 87 h 87"/>
              <a:gd name="T18" fmla="*/ 102 w 105"/>
              <a:gd name="T19" fmla="*/ 83 h 87"/>
              <a:gd name="T20" fmla="*/ 103 w 105"/>
              <a:gd name="T21" fmla="*/ 55 h 87"/>
              <a:gd name="T22" fmla="*/ 105 w 105"/>
              <a:gd name="T23" fmla="*/ 27 h 87"/>
              <a:gd name="T24" fmla="*/ 101 w 105"/>
              <a:gd name="T25" fmla="*/ 23 h 87"/>
              <a:gd name="T26" fmla="*/ 101 w 105"/>
              <a:gd name="T27" fmla="*/ 13 h 87"/>
              <a:gd name="T28" fmla="*/ 97 w 105"/>
              <a:gd name="T29" fmla="*/ 9 h 87"/>
              <a:gd name="T30" fmla="*/ 48 w 105"/>
              <a:gd name="T31" fmla="*/ 9 h 87"/>
              <a:gd name="T32" fmla="*/ 45 w 105"/>
              <a:gd name="T33" fmla="*/ 5 h 87"/>
              <a:gd name="T34" fmla="*/ 45 w 105"/>
              <a:gd name="T35" fmla="*/ 4 h 87"/>
              <a:gd name="T36" fmla="*/ 41 w 105"/>
              <a:gd name="T37" fmla="*/ 0 h 87"/>
              <a:gd name="T38" fmla="*/ 15 w 105"/>
              <a:gd name="T39" fmla="*/ 0 h 87"/>
              <a:gd name="T40" fmla="*/ 10 w 105"/>
              <a:gd name="T41" fmla="*/ 4 h 87"/>
              <a:gd name="T42" fmla="*/ 10 w 105"/>
              <a:gd name="T43" fmla="*/ 5 h 87"/>
              <a:gd name="T44" fmla="*/ 8 w 105"/>
              <a:gd name="T45" fmla="*/ 9 h 87"/>
              <a:gd name="T46" fmla="*/ 8 w 105"/>
              <a:gd name="T47" fmla="*/ 9 h 87"/>
              <a:gd name="T48" fmla="*/ 4 w 105"/>
              <a:gd name="T49" fmla="*/ 13 h 87"/>
              <a:gd name="T50" fmla="*/ 4 w 105"/>
              <a:gd name="T51" fmla="*/ 15 h 87"/>
              <a:gd name="T52" fmla="*/ 101 w 105"/>
              <a:gd name="T53" fmla="*/ 15 h 87"/>
              <a:gd name="T54" fmla="*/ 101 w 105"/>
              <a:gd name="T55" fmla="*/ 1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 h="87">
                <a:moveTo>
                  <a:pt x="101" y="23"/>
                </a:moveTo>
                <a:cubicBezTo>
                  <a:pt x="101" y="23"/>
                  <a:pt x="101" y="23"/>
                  <a:pt x="101" y="23"/>
                </a:cubicBezTo>
                <a:cubicBezTo>
                  <a:pt x="4" y="23"/>
                  <a:pt x="4" y="23"/>
                  <a:pt x="4" y="23"/>
                </a:cubicBezTo>
                <a:cubicBezTo>
                  <a:pt x="4" y="23"/>
                  <a:pt x="4" y="23"/>
                  <a:pt x="4" y="23"/>
                </a:cubicBezTo>
                <a:cubicBezTo>
                  <a:pt x="2" y="23"/>
                  <a:pt x="0" y="25"/>
                  <a:pt x="0" y="27"/>
                </a:cubicBezTo>
                <a:cubicBezTo>
                  <a:pt x="0" y="27"/>
                  <a:pt x="2" y="48"/>
                  <a:pt x="2" y="55"/>
                </a:cubicBezTo>
                <a:cubicBezTo>
                  <a:pt x="2" y="63"/>
                  <a:pt x="3" y="83"/>
                  <a:pt x="3" y="83"/>
                </a:cubicBezTo>
                <a:cubicBezTo>
                  <a:pt x="3" y="85"/>
                  <a:pt x="3" y="87"/>
                  <a:pt x="6" y="87"/>
                </a:cubicBezTo>
                <a:cubicBezTo>
                  <a:pt x="99" y="87"/>
                  <a:pt x="99" y="87"/>
                  <a:pt x="99" y="87"/>
                </a:cubicBezTo>
                <a:cubicBezTo>
                  <a:pt x="102" y="87"/>
                  <a:pt x="102" y="85"/>
                  <a:pt x="102" y="83"/>
                </a:cubicBezTo>
                <a:cubicBezTo>
                  <a:pt x="102" y="83"/>
                  <a:pt x="103" y="63"/>
                  <a:pt x="103" y="55"/>
                </a:cubicBezTo>
                <a:cubicBezTo>
                  <a:pt x="103" y="48"/>
                  <a:pt x="105" y="27"/>
                  <a:pt x="105" y="27"/>
                </a:cubicBezTo>
                <a:cubicBezTo>
                  <a:pt x="105" y="25"/>
                  <a:pt x="103" y="23"/>
                  <a:pt x="101" y="23"/>
                </a:cubicBezTo>
                <a:close/>
                <a:moveTo>
                  <a:pt x="101" y="13"/>
                </a:moveTo>
                <a:cubicBezTo>
                  <a:pt x="101" y="10"/>
                  <a:pt x="100" y="9"/>
                  <a:pt x="97" y="9"/>
                </a:cubicBezTo>
                <a:cubicBezTo>
                  <a:pt x="48" y="9"/>
                  <a:pt x="48" y="9"/>
                  <a:pt x="48" y="9"/>
                </a:cubicBezTo>
                <a:cubicBezTo>
                  <a:pt x="46" y="9"/>
                  <a:pt x="45" y="6"/>
                  <a:pt x="45" y="5"/>
                </a:cubicBezTo>
                <a:cubicBezTo>
                  <a:pt x="45" y="4"/>
                  <a:pt x="45" y="4"/>
                  <a:pt x="45" y="4"/>
                </a:cubicBezTo>
                <a:cubicBezTo>
                  <a:pt x="45" y="2"/>
                  <a:pt x="43" y="0"/>
                  <a:pt x="41" y="0"/>
                </a:cubicBezTo>
                <a:cubicBezTo>
                  <a:pt x="15" y="0"/>
                  <a:pt x="15" y="0"/>
                  <a:pt x="15" y="0"/>
                </a:cubicBezTo>
                <a:cubicBezTo>
                  <a:pt x="12" y="0"/>
                  <a:pt x="10" y="2"/>
                  <a:pt x="10" y="4"/>
                </a:cubicBezTo>
                <a:cubicBezTo>
                  <a:pt x="10" y="5"/>
                  <a:pt x="10" y="5"/>
                  <a:pt x="10" y="5"/>
                </a:cubicBezTo>
                <a:cubicBezTo>
                  <a:pt x="10" y="6"/>
                  <a:pt x="9" y="9"/>
                  <a:pt x="8" y="9"/>
                </a:cubicBezTo>
                <a:cubicBezTo>
                  <a:pt x="8" y="9"/>
                  <a:pt x="8" y="9"/>
                  <a:pt x="8" y="9"/>
                </a:cubicBezTo>
                <a:cubicBezTo>
                  <a:pt x="6" y="9"/>
                  <a:pt x="4" y="10"/>
                  <a:pt x="4" y="13"/>
                </a:cubicBezTo>
                <a:cubicBezTo>
                  <a:pt x="4" y="15"/>
                  <a:pt x="4" y="15"/>
                  <a:pt x="4" y="15"/>
                </a:cubicBezTo>
                <a:cubicBezTo>
                  <a:pt x="101" y="15"/>
                  <a:pt x="101" y="15"/>
                  <a:pt x="101" y="15"/>
                </a:cubicBezTo>
                <a:lnTo>
                  <a:pt x="101" y="13"/>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4" name="任意多边形: 形状 16"/>
          <p:cNvSpPr>
            <a:spLocks noEditPoints="true"/>
          </p:cNvSpPr>
          <p:nvPr/>
        </p:nvSpPr>
        <p:spPr bwMode="auto">
          <a:xfrm>
            <a:off x="1963391" y="2715442"/>
            <a:ext cx="299933" cy="335568"/>
          </a:xfrm>
          <a:custGeom>
            <a:avLst/>
            <a:gdLst>
              <a:gd name="T0" fmla="*/ 51 w 101"/>
              <a:gd name="T1" fmla="*/ 0 h 113"/>
              <a:gd name="T2" fmla="*/ 5 w 101"/>
              <a:gd name="T3" fmla="*/ 26 h 113"/>
              <a:gd name="T4" fmla="*/ 51 w 101"/>
              <a:gd name="T5" fmla="*/ 53 h 113"/>
              <a:gd name="T6" fmla="*/ 96 w 101"/>
              <a:gd name="T7" fmla="*/ 26 h 113"/>
              <a:gd name="T8" fmla="*/ 51 w 101"/>
              <a:gd name="T9" fmla="*/ 0 h 113"/>
              <a:gd name="T10" fmla="*/ 0 w 101"/>
              <a:gd name="T11" fmla="*/ 87 h 113"/>
              <a:gd name="T12" fmla="*/ 46 w 101"/>
              <a:gd name="T13" fmla="*/ 113 h 113"/>
              <a:gd name="T14" fmla="*/ 46 w 101"/>
              <a:gd name="T15" fmla="*/ 60 h 113"/>
              <a:gd name="T16" fmla="*/ 0 w 101"/>
              <a:gd name="T17" fmla="*/ 33 h 113"/>
              <a:gd name="T18" fmla="*/ 0 w 101"/>
              <a:gd name="T19" fmla="*/ 87 h 113"/>
              <a:gd name="T20" fmla="*/ 55 w 101"/>
              <a:gd name="T21" fmla="*/ 60 h 113"/>
              <a:gd name="T22" fmla="*/ 55 w 101"/>
              <a:gd name="T23" fmla="*/ 113 h 113"/>
              <a:gd name="T24" fmla="*/ 101 w 101"/>
              <a:gd name="T25" fmla="*/ 87 h 113"/>
              <a:gd name="T26" fmla="*/ 101 w 101"/>
              <a:gd name="T27" fmla="*/ 34 h 113"/>
              <a:gd name="T28" fmla="*/ 55 w 101"/>
              <a:gd name="T29" fmla="*/ 6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1" h="113">
                <a:moveTo>
                  <a:pt x="51" y="0"/>
                </a:moveTo>
                <a:lnTo>
                  <a:pt x="5" y="26"/>
                </a:lnTo>
                <a:lnTo>
                  <a:pt x="51" y="53"/>
                </a:lnTo>
                <a:lnTo>
                  <a:pt x="96" y="26"/>
                </a:lnTo>
                <a:lnTo>
                  <a:pt x="51" y="0"/>
                </a:lnTo>
                <a:close/>
                <a:moveTo>
                  <a:pt x="0" y="87"/>
                </a:moveTo>
                <a:lnTo>
                  <a:pt x="46" y="113"/>
                </a:lnTo>
                <a:lnTo>
                  <a:pt x="46" y="60"/>
                </a:lnTo>
                <a:lnTo>
                  <a:pt x="0" y="33"/>
                </a:lnTo>
                <a:lnTo>
                  <a:pt x="0" y="87"/>
                </a:lnTo>
                <a:close/>
                <a:moveTo>
                  <a:pt x="55" y="60"/>
                </a:moveTo>
                <a:lnTo>
                  <a:pt x="55" y="113"/>
                </a:lnTo>
                <a:lnTo>
                  <a:pt x="101" y="87"/>
                </a:lnTo>
                <a:lnTo>
                  <a:pt x="101" y="34"/>
                </a:lnTo>
                <a:lnTo>
                  <a:pt x="55" y="60"/>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5" name="任意多边形: 形状 17"/>
          <p:cNvSpPr>
            <a:spLocks noEditPoints="true"/>
          </p:cNvSpPr>
          <p:nvPr/>
        </p:nvSpPr>
        <p:spPr bwMode="auto">
          <a:xfrm>
            <a:off x="3068095" y="2713958"/>
            <a:ext cx="299933" cy="338537"/>
          </a:xfrm>
          <a:custGeom>
            <a:avLst/>
            <a:gdLst>
              <a:gd name="T0" fmla="*/ 24 w 101"/>
              <a:gd name="T1" fmla="*/ 16 h 114"/>
              <a:gd name="T2" fmla="*/ 4 w 101"/>
              <a:gd name="T3" fmla="*/ 26 h 114"/>
              <a:gd name="T4" fmla="*/ 50 w 101"/>
              <a:gd name="T5" fmla="*/ 53 h 114"/>
              <a:gd name="T6" fmla="*/ 70 w 101"/>
              <a:gd name="T7" fmla="*/ 42 h 114"/>
              <a:gd name="T8" fmla="*/ 24 w 101"/>
              <a:gd name="T9" fmla="*/ 16 h 114"/>
              <a:gd name="T10" fmla="*/ 97 w 101"/>
              <a:gd name="T11" fmla="*/ 27 h 114"/>
              <a:gd name="T12" fmla="*/ 50 w 101"/>
              <a:gd name="T13" fmla="*/ 0 h 114"/>
              <a:gd name="T14" fmla="*/ 33 w 101"/>
              <a:gd name="T15" fmla="*/ 10 h 114"/>
              <a:gd name="T16" fmla="*/ 79 w 101"/>
              <a:gd name="T17" fmla="*/ 37 h 114"/>
              <a:gd name="T18" fmla="*/ 97 w 101"/>
              <a:gd name="T19" fmla="*/ 27 h 114"/>
              <a:gd name="T20" fmla="*/ 55 w 101"/>
              <a:gd name="T21" fmla="*/ 61 h 114"/>
              <a:gd name="T22" fmla="*/ 55 w 101"/>
              <a:gd name="T23" fmla="*/ 114 h 114"/>
              <a:gd name="T24" fmla="*/ 101 w 101"/>
              <a:gd name="T25" fmla="*/ 88 h 114"/>
              <a:gd name="T26" fmla="*/ 101 w 101"/>
              <a:gd name="T27" fmla="*/ 34 h 114"/>
              <a:gd name="T28" fmla="*/ 55 w 101"/>
              <a:gd name="T29" fmla="*/ 61 h 114"/>
              <a:gd name="T30" fmla="*/ 0 w 101"/>
              <a:gd name="T31" fmla="*/ 88 h 114"/>
              <a:gd name="T32" fmla="*/ 46 w 101"/>
              <a:gd name="T33" fmla="*/ 114 h 114"/>
              <a:gd name="T34" fmla="*/ 46 w 101"/>
              <a:gd name="T35" fmla="*/ 61 h 114"/>
              <a:gd name="T36" fmla="*/ 0 w 101"/>
              <a:gd name="T37" fmla="*/ 34 h 114"/>
              <a:gd name="T38" fmla="*/ 0 w 101"/>
              <a:gd name="T39"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1" h="114">
                <a:moveTo>
                  <a:pt x="24" y="16"/>
                </a:moveTo>
                <a:lnTo>
                  <a:pt x="4" y="26"/>
                </a:lnTo>
                <a:lnTo>
                  <a:pt x="50" y="53"/>
                </a:lnTo>
                <a:lnTo>
                  <a:pt x="70" y="42"/>
                </a:lnTo>
                <a:lnTo>
                  <a:pt x="24" y="16"/>
                </a:lnTo>
                <a:close/>
                <a:moveTo>
                  <a:pt x="97" y="27"/>
                </a:moveTo>
                <a:lnTo>
                  <a:pt x="50" y="0"/>
                </a:lnTo>
                <a:lnTo>
                  <a:pt x="33" y="10"/>
                </a:lnTo>
                <a:lnTo>
                  <a:pt x="79" y="37"/>
                </a:lnTo>
                <a:lnTo>
                  <a:pt x="97" y="27"/>
                </a:lnTo>
                <a:close/>
                <a:moveTo>
                  <a:pt x="55" y="61"/>
                </a:moveTo>
                <a:lnTo>
                  <a:pt x="55" y="114"/>
                </a:lnTo>
                <a:lnTo>
                  <a:pt x="101" y="88"/>
                </a:lnTo>
                <a:lnTo>
                  <a:pt x="101" y="34"/>
                </a:lnTo>
                <a:lnTo>
                  <a:pt x="55" y="61"/>
                </a:lnTo>
                <a:close/>
                <a:moveTo>
                  <a:pt x="0" y="88"/>
                </a:moveTo>
                <a:lnTo>
                  <a:pt x="46" y="114"/>
                </a:lnTo>
                <a:lnTo>
                  <a:pt x="46" y="61"/>
                </a:lnTo>
                <a:lnTo>
                  <a:pt x="0" y="34"/>
                </a:lnTo>
                <a:lnTo>
                  <a:pt x="0" y="88"/>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6" name="任意多边形: 形状 18"/>
          <p:cNvSpPr>
            <a:spLocks noEditPoints="true"/>
          </p:cNvSpPr>
          <p:nvPr/>
        </p:nvSpPr>
        <p:spPr bwMode="auto">
          <a:xfrm>
            <a:off x="4172799" y="2740684"/>
            <a:ext cx="282115" cy="285084"/>
          </a:xfrm>
          <a:custGeom>
            <a:avLst/>
            <a:gdLst>
              <a:gd name="T0" fmla="*/ 75 w 82"/>
              <a:gd name="T1" fmla="*/ 0 h 83"/>
              <a:gd name="T2" fmla="*/ 49 w 82"/>
              <a:gd name="T3" fmla="*/ 0 h 83"/>
              <a:gd name="T4" fmla="*/ 0 w 82"/>
              <a:gd name="T5" fmla="*/ 49 h 83"/>
              <a:gd name="T6" fmla="*/ 34 w 82"/>
              <a:gd name="T7" fmla="*/ 83 h 83"/>
              <a:gd name="T8" fmla="*/ 82 w 82"/>
              <a:gd name="T9" fmla="*/ 35 h 83"/>
              <a:gd name="T10" fmla="*/ 82 w 82"/>
              <a:gd name="T11" fmla="*/ 7 h 83"/>
              <a:gd name="T12" fmla="*/ 75 w 82"/>
              <a:gd name="T13" fmla="*/ 0 h 83"/>
              <a:gd name="T14" fmla="*/ 73 w 82"/>
              <a:gd name="T15" fmla="*/ 19 h 83"/>
              <a:gd name="T16" fmla="*/ 63 w 82"/>
              <a:gd name="T17" fmla="*/ 19 h 83"/>
              <a:gd name="T18" fmla="*/ 63 w 82"/>
              <a:gd name="T19" fmla="*/ 9 h 83"/>
              <a:gd name="T20" fmla="*/ 73 w 82"/>
              <a:gd name="T21" fmla="*/ 9 h 83"/>
              <a:gd name="T22" fmla="*/ 73 w 82"/>
              <a:gd name="T23" fmla="*/ 1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83">
                <a:moveTo>
                  <a:pt x="75" y="0"/>
                </a:moveTo>
                <a:cubicBezTo>
                  <a:pt x="49" y="0"/>
                  <a:pt x="49" y="0"/>
                  <a:pt x="49" y="0"/>
                </a:cubicBezTo>
                <a:cubicBezTo>
                  <a:pt x="0" y="49"/>
                  <a:pt x="0" y="49"/>
                  <a:pt x="0" y="49"/>
                </a:cubicBezTo>
                <a:cubicBezTo>
                  <a:pt x="34" y="83"/>
                  <a:pt x="34" y="83"/>
                  <a:pt x="34" y="83"/>
                </a:cubicBezTo>
                <a:cubicBezTo>
                  <a:pt x="82" y="35"/>
                  <a:pt x="82" y="35"/>
                  <a:pt x="82" y="35"/>
                </a:cubicBezTo>
                <a:cubicBezTo>
                  <a:pt x="82" y="7"/>
                  <a:pt x="82" y="7"/>
                  <a:pt x="82" y="7"/>
                </a:cubicBezTo>
                <a:lnTo>
                  <a:pt x="75" y="0"/>
                </a:lnTo>
                <a:close/>
                <a:moveTo>
                  <a:pt x="73" y="19"/>
                </a:moveTo>
                <a:cubicBezTo>
                  <a:pt x="70" y="22"/>
                  <a:pt x="66" y="22"/>
                  <a:pt x="63" y="19"/>
                </a:cubicBezTo>
                <a:cubicBezTo>
                  <a:pt x="60" y="16"/>
                  <a:pt x="60" y="12"/>
                  <a:pt x="63" y="9"/>
                </a:cubicBezTo>
                <a:cubicBezTo>
                  <a:pt x="66" y="6"/>
                  <a:pt x="70" y="6"/>
                  <a:pt x="73" y="9"/>
                </a:cubicBezTo>
                <a:cubicBezTo>
                  <a:pt x="76" y="12"/>
                  <a:pt x="76" y="16"/>
                  <a:pt x="73" y="19"/>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7" name="任意多边形: 形状 19"/>
          <p:cNvSpPr>
            <a:spLocks noEditPoints="true"/>
          </p:cNvSpPr>
          <p:nvPr/>
        </p:nvSpPr>
        <p:spPr bwMode="auto">
          <a:xfrm>
            <a:off x="5277503" y="2708019"/>
            <a:ext cx="305872" cy="350415"/>
          </a:xfrm>
          <a:custGeom>
            <a:avLst/>
            <a:gdLst>
              <a:gd name="T0" fmla="*/ 52 w 89"/>
              <a:gd name="T1" fmla="*/ 16 h 102"/>
              <a:gd name="T2" fmla="*/ 54 w 89"/>
              <a:gd name="T3" fmla="*/ 14 h 102"/>
              <a:gd name="T4" fmla="*/ 82 w 89"/>
              <a:gd name="T5" fmla="*/ 14 h 102"/>
              <a:gd name="T6" fmla="*/ 82 w 89"/>
              <a:gd name="T7" fmla="*/ 7 h 102"/>
              <a:gd name="T8" fmla="*/ 75 w 89"/>
              <a:gd name="T9" fmla="*/ 0 h 102"/>
              <a:gd name="T10" fmla="*/ 49 w 89"/>
              <a:gd name="T11" fmla="*/ 0 h 102"/>
              <a:gd name="T12" fmla="*/ 0 w 89"/>
              <a:gd name="T13" fmla="*/ 48 h 102"/>
              <a:gd name="T14" fmla="*/ 10 w 89"/>
              <a:gd name="T15" fmla="*/ 58 h 102"/>
              <a:gd name="T16" fmla="*/ 52 w 89"/>
              <a:gd name="T17" fmla="*/ 16 h 102"/>
              <a:gd name="T18" fmla="*/ 82 w 89"/>
              <a:gd name="T19" fmla="*/ 20 h 102"/>
              <a:gd name="T20" fmla="*/ 56 w 89"/>
              <a:gd name="T21" fmla="*/ 20 h 102"/>
              <a:gd name="T22" fmla="*/ 7 w 89"/>
              <a:gd name="T23" fmla="*/ 68 h 102"/>
              <a:gd name="T24" fmla="*/ 41 w 89"/>
              <a:gd name="T25" fmla="*/ 102 h 102"/>
              <a:gd name="T26" fmla="*/ 89 w 89"/>
              <a:gd name="T27" fmla="*/ 54 h 102"/>
              <a:gd name="T28" fmla="*/ 89 w 89"/>
              <a:gd name="T29" fmla="*/ 27 h 102"/>
              <a:gd name="T30" fmla="*/ 82 w 89"/>
              <a:gd name="T31" fmla="*/ 20 h 102"/>
              <a:gd name="T32" fmla="*/ 80 w 89"/>
              <a:gd name="T33" fmla="*/ 38 h 102"/>
              <a:gd name="T34" fmla="*/ 70 w 89"/>
              <a:gd name="T35" fmla="*/ 38 h 102"/>
              <a:gd name="T36" fmla="*/ 70 w 89"/>
              <a:gd name="T37" fmla="*/ 28 h 102"/>
              <a:gd name="T38" fmla="*/ 80 w 89"/>
              <a:gd name="T39" fmla="*/ 28 h 102"/>
              <a:gd name="T40" fmla="*/ 80 w 89"/>
              <a:gd name="T41" fmla="*/ 3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102">
                <a:moveTo>
                  <a:pt x="52" y="16"/>
                </a:moveTo>
                <a:cubicBezTo>
                  <a:pt x="54" y="14"/>
                  <a:pt x="54" y="14"/>
                  <a:pt x="54" y="14"/>
                </a:cubicBezTo>
                <a:cubicBezTo>
                  <a:pt x="82" y="14"/>
                  <a:pt x="82" y="14"/>
                  <a:pt x="82" y="14"/>
                </a:cubicBezTo>
                <a:cubicBezTo>
                  <a:pt x="82" y="7"/>
                  <a:pt x="82" y="7"/>
                  <a:pt x="82" y="7"/>
                </a:cubicBezTo>
                <a:cubicBezTo>
                  <a:pt x="75" y="0"/>
                  <a:pt x="75" y="0"/>
                  <a:pt x="75" y="0"/>
                </a:cubicBezTo>
                <a:cubicBezTo>
                  <a:pt x="49" y="0"/>
                  <a:pt x="49" y="0"/>
                  <a:pt x="49" y="0"/>
                </a:cubicBezTo>
                <a:cubicBezTo>
                  <a:pt x="0" y="48"/>
                  <a:pt x="0" y="48"/>
                  <a:pt x="0" y="48"/>
                </a:cubicBezTo>
                <a:cubicBezTo>
                  <a:pt x="10" y="58"/>
                  <a:pt x="10" y="58"/>
                  <a:pt x="10" y="58"/>
                </a:cubicBezTo>
                <a:lnTo>
                  <a:pt x="52" y="16"/>
                </a:lnTo>
                <a:close/>
                <a:moveTo>
                  <a:pt x="82" y="20"/>
                </a:moveTo>
                <a:cubicBezTo>
                  <a:pt x="56" y="20"/>
                  <a:pt x="56" y="20"/>
                  <a:pt x="56" y="20"/>
                </a:cubicBezTo>
                <a:cubicBezTo>
                  <a:pt x="7" y="68"/>
                  <a:pt x="7" y="68"/>
                  <a:pt x="7" y="68"/>
                </a:cubicBezTo>
                <a:cubicBezTo>
                  <a:pt x="41" y="102"/>
                  <a:pt x="41" y="102"/>
                  <a:pt x="41" y="102"/>
                </a:cubicBezTo>
                <a:cubicBezTo>
                  <a:pt x="89" y="54"/>
                  <a:pt x="89" y="54"/>
                  <a:pt x="89" y="54"/>
                </a:cubicBezTo>
                <a:cubicBezTo>
                  <a:pt x="89" y="27"/>
                  <a:pt x="89" y="27"/>
                  <a:pt x="89" y="27"/>
                </a:cubicBezTo>
                <a:lnTo>
                  <a:pt x="82" y="20"/>
                </a:lnTo>
                <a:close/>
                <a:moveTo>
                  <a:pt x="80" y="38"/>
                </a:moveTo>
                <a:cubicBezTo>
                  <a:pt x="77" y="41"/>
                  <a:pt x="73" y="41"/>
                  <a:pt x="70" y="38"/>
                </a:cubicBezTo>
                <a:cubicBezTo>
                  <a:pt x="68" y="36"/>
                  <a:pt x="68" y="31"/>
                  <a:pt x="70" y="28"/>
                </a:cubicBezTo>
                <a:cubicBezTo>
                  <a:pt x="73" y="26"/>
                  <a:pt x="77" y="26"/>
                  <a:pt x="80" y="28"/>
                </a:cubicBezTo>
                <a:cubicBezTo>
                  <a:pt x="83" y="31"/>
                  <a:pt x="83" y="36"/>
                  <a:pt x="80" y="38"/>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8" name="任意多边形: 形状 20"/>
          <p:cNvSpPr>
            <a:spLocks noEditPoints="true"/>
          </p:cNvSpPr>
          <p:nvPr/>
        </p:nvSpPr>
        <p:spPr bwMode="auto">
          <a:xfrm>
            <a:off x="6382207" y="2748108"/>
            <a:ext cx="279145" cy="270237"/>
          </a:xfrm>
          <a:custGeom>
            <a:avLst/>
            <a:gdLst>
              <a:gd name="T0" fmla="*/ 49 w 94"/>
              <a:gd name="T1" fmla="*/ 0 h 91"/>
              <a:gd name="T2" fmla="*/ 49 w 94"/>
              <a:gd name="T3" fmla="*/ 14 h 91"/>
              <a:gd name="T4" fmla="*/ 94 w 94"/>
              <a:gd name="T5" fmla="*/ 14 h 91"/>
              <a:gd name="T6" fmla="*/ 94 w 94"/>
              <a:gd name="T7" fmla="*/ 0 h 91"/>
              <a:gd name="T8" fmla="*/ 49 w 94"/>
              <a:gd name="T9" fmla="*/ 0 h 91"/>
              <a:gd name="T10" fmla="*/ 49 w 94"/>
              <a:gd name="T11" fmla="*/ 36 h 91"/>
              <a:gd name="T12" fmla="*/ 94 w 94"/>
              <a:gd name="T13" fmla="*/ 36 h 91"/>
              <a:gd name="T14" fmla="*/ 94 w 94"/>
              <a:gd name="T15" fmla="*/ 21 h 91"/>
              <a:gd name="T16" fmla="*/ 49 w 94"/>
              <a:gd name="T17" fmla="*/ 21 h 91"/>
              <a:gd name="T18" fmla="*/ 49 w 94"/>
              <a:gd name="T19" fmla="*/ 36 h 91"/>
              <a:gd name="T20" fmla="*/ 49 w 94"/>
              <a:gd name="T21" fmla="*/ 69 h 91"/>
              <a:gd name="T22" fmla="*/ 94 w 94"/>
              <a:gd name="T23" fmla="*/ 69 h 91"/>
              <a:gd name="T24" fmla="*/ 94 w 94"/>
              <a:gd name="T25" fmla="*/ 55 h 91"/>
              <a:gd name="T26" fmla="*/ 49 w 94"/>
              <a:gd name="T27" fmla="*/ 55 h 91"/>
              <a:gd name="T28" fmla="*/ 49 w 94"/>
              <a:gd name="T29" fmla="*/ 69 h 91"/>
              <a:gd name="T30" fmla="*/ 49 w 94"/>
              <a:gd name="T31" fmla="*/ 91 h 91"/>
              <a:gd name="T32" fmla="*/ 94 w 94"/>
              <a:gd name="T33" fmla="*/ 91 h 91"/>
              <a:gd name="T34" fmla="*/ 94 w 94"/>
              <a:gd name="T35" fmla="*/ 77 h 91"/>
              <a:gd name="T36" fmla="*/ 49 w 94"/>
              <a:gd name="T37" fmla="*/ 77 h 91"/>
              <a:gd name="T38" fmla="*/ 49 w 94"/>
              <a:gd name="T39" fmla="*/ 91 h 91"/>
              <a:gd name="T40" fmla="*/ 0 w 94"/>
              <a:gd name="T41" fmla="*/ 36 h 91"/>
              <a:gd name="T42" fmla="*/ 36 w 94"/>
              <a:gd name="T43" fmla="*/ 36 h 91"/>
              <a:gd name="T44" fmla="*/ 36 w 94"/>
              <a:gd name="T45" fmla="*/ 0 h 91"/>
              <a:gd name="T46" fmla="*/ 0 w 94"/>
              <a:gd name="T47" fmla="*/ 0 h 91"/>
              <a:gd name="T48" fmla="*/ 0 w 94"/>
              <a:gd name="T49" fmla="*/ 36 h 91"/>
              <a:gd name="T50" fmla="*/ 0 w 94"/>
              <a:gd name="T51" fmla="*/ 91 h 91"/>
              <a:gd name="T52" fmla="*/ 36 w 94"/>
              <a:gd name="T53" fmla="*/ 91 h 91"/>
              <a:gd name="T54" fmla="*/ 36 w 94"/>
              <a:gd name="T55" fmla="*/ 55 h 91"/>
              <a:gd name="T56" fmla="*/ 0 w 94"/>
              <a:gd name="T57" fmla="*/ 55 h 91"/>
              <a:gd name="T58" fmla="*/ 0 w 94"/>
              <a:gd name="T59"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4" h="91">
                <a:moveTo>
                  <a:pt x="49" y="0"/>
                </a:moveTo>
                <a:lnTo>
                  <a:pt x="49" y="14"/>
                </a:lnTo>
                <a:lnTo>
                  <a:pt x="94" y="14"/>
                </a:lnTo>
                <a:lnTo>
                  <a:pt x="94" y="0"/>
                </a:lnTo>
                <a:lnTo>
                  <a:pt x="49" y="0"/>
                </a:lnTo>
                <a:close/>
                <a:moveTo>
                  <a:pt x="49" y="36"/>
                </a:moveTo>
                <a:lnTo>
                  <a:pt x="94" y="36"/>
                </a:lnTo>
                <a:lnTo>
                  <a:pt x="94" y="21"/>
                </a:lnTo>
                <a:lnTo>
                  <a:pt x="49" y="21"/>
                </a:lnTo>
                <a:lnTo>
                  <a:pt x="49" y="36"/>
                </a:lnTo>
                <a:close/>
                <a:moveTo>
                  <a:pt x="49" y="69"/>
                </a:moveTo>
                <a:lnTo>
                  <a:pt x="94" y="69"/>
                </a:lnTo>
                <a:lnTo>
                  <a:pt x="94" y="55"/>
                </a:lnTo>
                <a:lnTo>
                  <a:pt x="49" y="55"/>
                </a:lnTo>
                <a:lnTo>
                  <a:pt x="49" y="69"/>
                </a:lnTo>
                <a:close/>
                <a:moveTo>
                  <a:pt x="49" y="91"/>
                </a:moveTo>
                <a:lnTo>
                  <a:pt x="94" y="91"/>
                </a:lnTo>
                <a:lnTo>
                  <a:pt x="94" y="77"/>
                </a:lnTo>
                <a:lnTo>
                  <a:pt x="49" y="77"/>
                </a:lnTo>
                <a:lnTo>
                  <a:pt x="49" y="91"/>
                </a:lnTo>
                <a:close/>
                <a:moveTo>
                  <a:pt x="0" y="36"/>
                </a:moveTo>
                <a:lnTo>
                  <a:pt x="36" y="36"/>
                </a:lnTo>
                <a:lnTo>
                  <a:pt x="36" y="0"/>
                </a:lnTo>
                <a:lnTo>
                  <a:pt x="0" y="0"/>
                </a:lnTo>
                <a:lnTo>
                  <a:pt x="0" y="36"/>
                </a:lnTo>
                <a:close/>
                <a:moveTo>
                  <a:pt x="0" y="91"/>
                </a:moveTo>
                <a:lnTo>
                  <a:pt x="36" y="91"/>
                </a:lnTo>
                <a:lnTo>
                  <a:pt x="36" y="55"/>
                </a:lnTo>
                <a:lnTo>
                  <a:pt x="0" y="55"/>
                </a:lnTo>
                <a:lnTo>
                  <a:pt x="0" y="91"/>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19" name="任意多边形: 形状 21"/>
          <p:cNvSpPr>
            <a:spLocks noEditPoints="true"/>
          </p:cNvSpPr>
          <p:nvPr/>
        </p:nvSpPr>
        <p:spPr bwMode="auto">
          <a:xfrm>
            <a:off x="7486911" y="2725836"/>
            <a:ext cx="365265" cy="314781"/>
          </a:xfrm>
          <a:custGeom>
            <a:avLst/>
            <a:gdLst>
              <a:gd name="T0" fmla="*/ 54 w 106"/>
              <a:gd name="T1" fmla="*/ 0 h 91"/>
              <a:gd name="T2" fmla="*/ 1 w 106"/>
              <a:gd name="T3" fmla="*/ 40 h 91"/>
              <a:gd name="T4" fmla="*/ 8 w 106"/>
              <a:gd name="T5" fmla="*/ 62 h 91"/>
              <a:gd name="T6" fmla="*/ 8 w 106"/>
              <a:gd name="T7" fmla="*/ 62 h 91"/>
              <a:gd name="T8" fmla="*/ 7 w 106"/>
              <a:gd name="T9" fmla="*/ 91 h 91"/>
              <a:gd name="T10" fmla="*/ 34 w 106"/>
              <a:gd name="T11" fmla="*/ 79 h 91"/>
              <a:gd name="T12" fmla="*/ 52 w 106"/>
              <a:gd name="T13" fmla="*/ 82 h 91"/>
              <a:gd name="T14" fmla="*/ 106 w 106"/>
              <a:gd name="T15" fmla="*/ 42 h 91"/>
              <a:gd name="T16" fmla="*/ 54 w 106"/>
              <a:gd name="T17" fmla="*/ 0 h 91"/>
              <a:gd name="T18" fmla="*/ 31 w 106"/>
              <a:gd name="T19" fmla="*/ 48 h 91"/>
              <a:gd name="T20" fmla="*/ 24 w 106"/>
              <a:gd name="T21" fmla="*/ 41 h 91"/>
              <a:gd name="T22" fmla="*/ 31 w 106"/>
              <a:gd name="T23" fmla="*/ 35 h 91"/>
              <a:gd name="T24" fmla="*/ 37 w 106"/>
              <a:gd name="T25" fmla="*/ 41 h 91"/>
              <a:gd name="T26" fmla="*/ 31 w 106"/>
              <a:gd name="T27" fmla="*/ 48 h 91"/>
              <a:gd name="T28" fmla="*/ 52 w 106"/>
              <a:gd name="T29" fmla="*/ 48 h 91"/>
              <a:gd name="T30" fmla="*/ 46 w 106"/>
              <a:gd name="T31" fmla="*/ 41 h 91"/>
              <a:gd name="T32" fmla="*/ 52 w 106"/>
              <a:gd name="T33" fmla="*/ 35 h 91"/>
              <a:gd name="T34" fmla="*/ 59 w 106"/>
              <a:gd name="T35" fmla="*/ 41 h 91"/>
              <a:gd name="T36" fmla="*/ 52 w 106"/>
              <a:gd name="T37" fmla="*/ 48 h 91"/>
              <a:gd name="T38" fmla="*/ 74 w 106"/>
              <a:gd name="T39" fmla="*/ 48 h 91"/>
              <a:gd name="T40" fmla="*/ 67 w 106"/>
              <a:gd name="T41" fmla="*/ 41 h 91"/>
              <a:gd name="T42" fmla="*/ 74 w 106"/>
              <a:gd name="T43" fmla="*/ 35 h 91"/>
              <a:gd name="T44" fmla="*/ 80 w 106"/>
              <a:gd name="T45" fmla="*/ 41 h 91"/>
              <a:gd name="T46" fmla="*/ 74 w 106"/>
              <a:gd name="T47" fmla="*/ 4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91">
                <a:moveTo>
                  <a:pt x="54" y="0"/>
                </a:moveTo>
                <a:cubicBezTo>
                  <a:pt x="25" y="0"/>
                  <a:pt x="1" y="18"/>
                  <a:pt x="1" y="40"/>
                </a:cubicBezTo>
                <a:cubicBezTo>
                  <a:pt x="0" y="48"/>
                  <a:pt x="3" y="56"/>
                  <a:pt x="8" y="62"/>
                </a:cubicBezTo>
                <a:cubicBezTo>
                  <a:pt x="8" y="62"/>
                  <a:pt x="8" y="62"/>
                  <a:pt x="8" y="62"/>
                </a:cubicBezTo>
                <a:cubicBezTo>
                  <a:pt x="16" y="73"/>
                  <a:pt x="7" y="91"/>
                  <a:pt x="7" y="91"/>
                </a:cubicBezTo>
                <a:cubicBezTo>
                  <a:pt x="34" y="79"/>
                  <a:pt x="34" y="79"/>
                  <a:pt x="34" y="79"/>
                </a:cubicBezTo>
                <a:cubicBezTo>
                  <a:pt x="40" y="81"/>
                  <a:pt x="46" y="82"/>
                  <a:pt x="52" y="82"/>
                </a:cubicBezTo>
                <a:cubicBezTo>
                  <a:pt x="81" y="83"/>
                  <a:pt x="105" y="65"/>
                  <a:pt x="106" y="42"/>
                </a:cubicBezTo>
                <a:cubicBezTo>
                  <a:pt x="106" y="20"/>
                  <a:pt x="83" y="1"/>
                  <a:pt x="54" y="0"/>
                </a:cubicBezTo>
                <a:close/>
                <a:moveTo>
                  <a:pt x="31" y="48"/>
                </a:moveTo>
                <a:cubicBezTo>
                  <a:pt x="27" y="48"/>
                  <a:pt x="24" y="45"/>
                  <a:pt x="24" y="41"/>
                </a:cubicBezTo>
                <a:cubicBezTo>
                  <a:pt x="24" y="38"/>
                  <a:pt x="27" y="35"/>
                  <a:pt x="31" y="35"/>
                </a:cubicBezTo>
                <a:cubicBezTo>
                  <a:pt x="34" y="35"/>
                  <a:pt x="37" y="38"/>
                  <a:pt x="37" y="41"/>
                </a:cubicBezTo>
                <a:cubicBezTo>
                  <a:pt x="37" y="45"/>
                  <a:pt x="34" y="48"/>
                  <a:pt x="31" y="48"/>
                </a:cubicBezTo>
                <a:close/>
                <a:moveTo>
                  <a:pt x="52" y="48"/>
                </a:moveTo>
                <a:cubicBezTo>
                  <a:pt x="49" y="48"/>
                  <a:pt x="46" y="45"/>
                  <a:pt x="46" y="41"/>
                </a:cubicBezTo>
                <a:cubicBezTo>
                  <a:pt x="46" y="38"/>
                  <a:pt x="49" y="35"/>
                  <a:pt x="52" y="35"/>
                </a:cubicBezTo>
                <a:cubicBezTo>
                  <a:pt x="56" y="35"/>
                  <a:pt x="59" y="38"/>
                  <a:pt x="59" y="41"/>
                </a:cubicBezTo>
                <a:cubicBezTo>
                  <a:pt x="59" y="45"/>
                  <a:pt x="56" y="48"/>
                  <a:pt x="52" y="48"/>
                </a:cubicBezTo>
                <a:close/>
                <a:moveTo>
                  <a:pt x="74" y="48"/>
                </a:moveTo>
                <a:cubicBezTo>
                  <a:pt x="70" y="48"/>
                  <a:pt x="67" y="45"/>
                  <a:pt x="67" y="41"/>
                </a:cubicBezTo>
                <a:cubicBezTo>
                  <a:pt x="67" y="38"/>
                  <a:pt x="70" y="35"/>
                  <a:pt x="74" y="35"/>
                </a:cubicBezTo>
                <a:cubicBezTo>
                  <a:pt x="78" y="35"/>
                  <a:pt x="80" y="38"/>
                  <a:pt x="80" y="41"/>
                </a:cubicBezTo>
                <a:cubicBezTo>
                  <a:pt x="80" y="45"/>
                  <a:pt x="78" y="48"/>
                  <a:pt x="74" y="48"/>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0" name="任意多边形: 形状 22"/>
          <p:cNvSpPr>
            <a:spLocks noEditPoints="true"/>
          </p:cNvSpPr>
          <p:nvPr/>
        </p:nvSpPr>
        <p:spPr bwMode="auto">
          <a:xfrm>
            <a:off x="8591615" y="2705049"/>
            <a:ext cx="356355" cy="356355"/>
          </a:xfrm>
          <a:custGeom>
            <a:avLst/>
            <a:gdLst>
              <a:gd name="T0" fmla="*/ 46 w 104"/>
              <a:gd name="T1" fmla="*/ 0 h 104"/>
              <a:gd name="T2" fmla="*/ 0 w 104"/>
              <a:gd name="T3" fmla="*/ 46 h 104"/>
              <a:gd name="T4" fmla="*/ 46 w 104"/>
              <a:gd name="T5" fmla="*/ 91 h 104"/>
              <a:gd name="T6" fmla="*/ 46 w 104"/>
              <a:gd name="T7" fmla="*/ 46 h 104"/>
              <a:gd name="T8" fmla="*/ 92 w 104"/>
              <a:gd name="T9" fmla="*/ 46 h 104"/>
              <a:gd name="T10" fmla="*/ 46 w 104"/>
              <a:gd name="T11" fmla="*/ 0 h 104"/>
              <a:gd name="T12" fmla="*/ 58 w 104"/>
              <a:gd name="T13" fmla="*/ 58 h 104"/>
              <a:gd name="T14" fmla="*/ 58 w 104"/>
              <a:gd name="T15" fmla="*/ 104 h 104"/>
              <a:gd name="T16" fmla="*/ 104 w 104"/>
              <a:gd name="T17" fmla="*/ 58 h 104"/>
              <a:gd name="T18" fmla="*/ 58 w 104"/>
              <a:gd name="T19" fmla="*/ 5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46" y="0"/>
                </a:moveTo>
                <a:cubicBezTo>
                  <a:pt x="20" y="0"/>
                  <a:pt x="0" y="20"/>
                  <a:pt x="0" y="46"/>
                </a:cubicBezTo>
                <a:cubicBezTo>
                  <a:pt x="0" y="71"/>
                  <a:pt x="20" y="91"/>
                  <a:pt x="46" y="91"/>
                </a:cubicBezTo>
                <a:cubicBezTo>
                  <a:pt x="46" y="46"/>
                  <a:pt x="46" y="46"/>
                  <a:pt x="46" y="46"/>
                </a:cubicBezTo>
                <a:cubicBezTo>
                  <a:pt x="92" y="46"/>
                  <a:pt x="92" y="46"/>
                  <a:pt x="92" y="46"/>
                </a:cubicBezTo>
                <a:cubicBezTo>
                  <a:pt x="92" y="20"/>
                  <a:pt x="71" y="0"/>
                  <a:pt x="46" y="0"/>
                </a:cubicBezTo>
                <a:close/>
                <a:moveTo>
                  <a:pt x="58" y="58"/>
                </a:moveTo>
                <a:cubicBezTo>
                  <a:pt x="58" y="104"/>
                  <a:pt x="58" y="104"/>
                  <a:pt x="58" y="104"/>
                </a:cubicBezTo>
                <a:cubicBezTo>
                  <a:pt x="84" y="104"/>
                  <a:pt x="104" y="84"/>
                  <a:pt x="104" y="58"/>
                </a:cubicBezTo>
                <a:lnTo>
                  <a:pt x="58" y="58"/>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1" name="任意多边形: 形状 23"/>
          <p:cNvSpPr/>
          <p:nvPr/>
        </p:nvSpPr>
        <p:spPr bwMode="auto">
          <a:xfrm>
            <a:off x="9696319" y="2759986"/>
            <a:ext cx="365265" cy="246480"/>
          </a:xfrm>
          <a:custGeom>
            <a:avLst/>
            <a:gdLst>
              <a:gd name="T0" fmla="*/ 91 w 106"/>
              <a:gd name="T1" fmla="*/ 32 h 72"/>
              <a:gd name="T2" fmla="*/ 92 w 106"/>
              <a:gd name="T3" fmla="*/ 25 h 72"/>
              <a:gd name="T4" fmla="*/ 67 w 106"/>
              <a:gd name="T5" fmla="*/ 0 h 72"/>
              <a:gd name="T6" fmla="*/ 44 w 106"/>
              <a:gd name="T7" fmla="*/ 16 h 72"/>
              <a:gd name="T8" fmla="*/ 31 w 106"/>
              <a:gd name="T9" fmla="*/ 10 h 72"/>
              <a:gd name="T10" fmla="*/ 13 w 106"/>
              <a:gd name="T11" fmla="*/ 27 h 72"/>
              <a:gd name="T12" fmla="*/ 14 w 106"/>
              <a:gd name="T13" fmla="*/ 32 h 72"/>
              <a:gd name="T14" fmla="*/ 0 w 106"/>
              <a:gd name="T15" fmla="*/ 51 h 72"/>
              <a:gd name="T16" fmla="*/ 21 w 106"/>
              <a:gd name="T17" fmla="*/ 72 h 72"/>
              <a:gd name="T18" fmla="*/ 85 w 106"/>
              <a:gd name="T19" fmla="*/ 72 h 72"/>
              <a:gd name="T20" fmla="*/ 106 w 106"/>
              <a:gd name="T21" fmla="*/ 51 h 72"/>
              <a:gd name="T22" fmla="*/ 91 w 106"/>
              <a:gd name="T23" fmla="*/ 3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6" h="72">
                <a:moveTo>
                  <a:pt x="91" y="32"/>
                </a:moveTo>
                <a:cubicBezTo>
                  <a:pt x="92" y="30"/>
                  <a:pt x="92" y="28"/>
                  <a:pt x="92" y="25"/>
                </a:cubicBezTo>
                <a:cubicBezTo>
                  <a:pt x="92" y="12"/>
                  <a:pt x="81" y="0"/>
                  <a:pt x="67" y="0"/>
                </a:cubicBezTo>
                <a:cubicBezTo>
                  <a:pt x="57" y="0"/>
                  <a:pt x="48" y="7"/>
                  <a:pt x="44" y="16"/>
                </a:cubicBezTo>
                <a:cubicBezTo>
                  <a:pt x="41" y="12"/>
                  <a:pt x="36" y="10"/>
                  <a:pt x="31" y="10"/>
                </a:cubicBezTo>
                <a:cubicBezTo>
                  <a:pt x="21" y="10"/>
                  <a:pt x="13" y="17"/>
                  <a:pt x="13" y="27"/>
                </a:cubicBezTo>
                <a:cubicBezTo>
                  <a:pt x="13" y="29"/>
                  <a:pt x="13" y="30"/>
                  <a:pt x="14" y="32"/>
                </a:cubicBezTo>
                <a:cubicBezTo>
                  <a:pt x="6" y="35"/>
                  <a:pt x="0" y="43"/>
                  <a:pt x="0" y="51"/>
                </a:cubicBezTo>
                <a:cubicBezTo>
                  <a:pt x="0" y="63"/>
                  <a:pt x="10" y="72"/>
                  <a:pt x="21" y="72"/>
                </a:cubicBezTo>
                <a:cubicBezTo>
                  <a:pt x="85" y="72"/>
                  <a:pt x="85" y="72"/>
                  <a:pt x="85" y="72"/>
                </a:cubicBezTo>
                <a:cubicBezTo>
                  <a:pt x="97" y="72"/>
                  <a:pt x="106" y="63"/>
                  <a:pt x="106" y="51"/>
                </a:cubicBezTo>
                <a:cubicBezTo>
                  <a:pt x="106" y="42"/>
                  <a:pt x="100" y="34"/>
                  <a:pt x="91" y="32"/>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2" name="任意多边形: 形状 24"/>
          <p:cNvSpPr>
            <a:spLocks noEditPoints="true"/>
          </p:cNvSpPr>
          <p:nvPr/>
        </p:nvSpPr>
        <p:spPr bwMode="auto">
          <a:xfrm>
            <a:off x="10801023" y="2728806"/>
            <a:ext cx="362294" cy="308841"/>
          </a:xfrm>
          <a:custGeom>
            <a:avLst/>
            <a:gdLst>
              <a:gd name="T0" fmla="*/ 108 w 122"/>
              <a:gd name="T1" fmla="*/ 25 h 104"/>
              <a:gd name="T2" fmla="*/ 14 w 122"/>
              <a:gd name="T3" fmla="*/ 25 h 104"/>
              <a:gd name="T4" fmla="*/ 14 w 122"/>
              <a:gd name="T5" fmla="*/ 90 h 104"/>
              <a:gd name="T6" fmla="*/ 108 w 122"/>
              <a:gd name="T7" fmla="*/ 90 h 104"/>
              <a:gd name="T8" fmla="*/ 108 w 122"/>
              <a:gd name="T9" fmla="*/ 25 h 104"/>
              <a:gd name="T10" fmla="*/ 43 w 122"/>
              <a:gd name="T11" fmla="*/ 45 h 104"/>
              <a:gd name="T12" fmla="*/ 23 w 122"/>
              <a:gd name="T13" fmla="*/ 53 h 104"/>
              <a:gd name="T14" fmla="*/ 23 w 122"/>
              <a:gd name="T15" fmla="*/ 48 h 104"/>
              <a:gd name="T16" fmla="*/ 38 w 122"/>
              <a:gd name="T17" fmla="*/ 43 h 104"/>
              <a:gd name="T18" fmla="*/ 23 w 122"/>
              <a:gd name="T19" fmla="*/ 37 h 104"/>
              <a:gd name="T20" fmla="*/ 23 w 122"/>
              <a:gd name="T21" fmla="*/ 31 h 104"/>
              <a:gd name="T22" fmla="*/ 43 w 122"/>
              <a:gd name="T23" fmla="*/ 41 h 104"/>
              <a:gd name="T24" fmla="*/ 43 w 122"/>
              <a:gd name="T25" fmla="*/ 45 h 104"/>
              <a:gd name="T26" fmla="*/ 68 w 122"/>
              <a:gd name="T27" fmla="*/ 52 h 104"/>
              <a:gd name="T28" fmla="*/ 50 w 122"/>
              <a:gd name="T29" fmla="*/ 52 h 104"/>
              <a:gd name="T30" fmla="*/ 50 w 122"/>
              <a:gd name="T31" fmla="*/ 48 h 104"/>
              <a:gd name="T32" fmla="*/ 68 w 122"/>
              <a:gd name="T33" fmla="*/ 48 h 104"/>
              <a:gd name="T34" fmla="*/ 68 w 122"/>
              <a:gd name="T35" fmla="*/ 52 h 104"/>
              <a:gd name="T36" fmla="*/ 0 w 122"/>
              <a:gd name="T37" fmla="*/ 0 h 104"/>
              <a:gd name="T38" fmla="*/ 0 w 122"/>
              <a:gd name="T39" fmla="*/ 104 h 104"/>
              <a:gd name="T40" fmla="*/ 122 w 122"/>
              <a:gd name="T41" fmla="*/ 104 h 104"/>
              <a:gd name="T42" fmla="*/ 122 w 122"/>
              <a:gd name="T43" fmla="*/ 0 h 104"/>
              <a:gd name="T44" fmla="*/ 0 w 122"/>
              <a:gd name="T45" fmla="*/ 0 h 104"/>
              <a:gd name="T46" fmla="*/ 115 w 122"/>
              <a:gd name="T47" fmla="*/ 97 h 104"/>
              <a:gd name="T48" fmla="*/ 7 w 122"/>
              <a:gd name="T49" fmla="*/ 97 h 104"/>
              <a:gd name="T50" fmla="*/ 7 w 122"/>
              <a:gd name="T51" fmla="*/ 18 h 104"/>
              <a:gd name="T52" fmla="*/ 115 w 122"/>
              <a:gd name="T53" fmla="*/ 18 h 104"/>
              <a:gd name="T54" fmla="*/ 115 w 122"/>
              <a:gd name="T55" fmla="*/ 97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2" h="104">
                <a:moveTo>
                  <a:pt x="108" y="25"/>
                </a:moveTo>
                <a:lnTo>
                  <a:pt x="14" y="25"/>
                </a:lnTo>
                <a:lnTo>
                  <a:pt x="14" y="90"/>
                </a:lnTo>
                <a:lnTo>
                  <a:pt x="108" y="90"/>
                </a:lnTo>
                <a:lnTo>
                  <a:pt x="108" y="25"/>
                </a:lnTo>
                <a:close/>
                <a:moveTo>
                  <a:pt x="43" y="45"/>
                </a:moveTo>
                <a:lnTo>
                  <a:pt x="23" y="53"/>
                </a:lnTo>
                <a:lnTo>
                  <a:pt x="23" y="48"/>
                </a:lnTo>
                <a:lnTo>
                  <a:pt x="38" y="43"/>
                </a:lnTo>
                <a:lnTo>
                  <a:pt x="23" y="37"/>
                </a:lnTo>
                <a:lnTo>
                  <a:pt x="23" y="31"/>
                </a:lnTo>
                <a:lnTo>
                  <a:pt x="43" y="41"/>
                </a:lnTo>
                <a:lnTo>
                  <a:pt x="43" y="45"/>
                </a:lnTo>
                <a:close/>
                <a:moveTo>
                  <a:pt x="68" y="52"/>
                </a:moveTo>
                <a:lnTo>
                  <a:pt x="50" y="52"/>
                </a:lnTo>
                <a:lnTo>
                  <a:pt x="50" y="48"/>
                </a:lnTo>
                <a:lnTo>
                  <a:pt x="68" y="48"/>
                </a:lnTo>
                <a:lnTo>
                  <a:pt x="68" y="52"/>
                </a:lnTo>
                <a:close/>
                <a:moveTo>
                  <a:pt x="0" y="0"/>
                </a:moveTo>
                <a:lnTo>
                  <a:pt x="0" y="104"/>
                </a:lnTo>
                <a:lnTo>
                  <a:pt x="122" y="104"/>
                </a:lnTo>
                <a:lnTo>
                  <a:pt x="122" y="0"/>
                </a:lnTo>
                <a:lnTo>
                  <a:pt x="0" y="0"/>
                </a:lnTo>
                <a:close/>
                <a:moveTo>
                  <a:pt x="115" y="97"/>
                </a:moveTo>
                <a:lnTo>
                  <a:pt x="7" y="97"/>
                </a:lnTo>
                <a:lnTo>
                  <a:pt x="7" y="18"/>
                </a:lnTo>
                <a:lnTo>
                  <a:pt x="115" y="18"/>
                </a:lnTo>
                <a:lnTo>
                  <a:pt x="115" y="97"/>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3" name="任意多边形: 形状 25"/>
          <p:cNvSpPr>
            <a:spLocks noEditPoints="true"/>
          </p:cNvSpPr>
          <p:nvPr/>
        </p:nvSpPr>
        <p:spPr bwMode="auto">
          <a:xfrm>
            <a:off x="858687" y="4066390"/>
            <a:ext cx="193027" cy="323690"/>
          </a:xfrm>
          <a:custGeom>
            <a:avLst/>
            <a:gdLst>
              <a:gd name="T0" fmla="*/ 28 w 56"/>
              <a:gd name="T1" fmla="*/ 0 h 94"/>
              <a:gd name="T2" fmla="*/ 0 w 56"/>
              <a:gd name="T3" fmla="*/ 28 h 94"/>
              <a:gd name="T4" fmla="*/ 28 w 56"/>
              <a:gd name="T5" fmla="*/ 94 h 94"/>
              <a:gd name="T6" fmla="*/ 56 w 56"/>
              <a:gd name="T7" fmla="*/ 28 h 94"/>
              <a:gd name="T8" fmla="*/ 28 w 56"/>
              <a:gd name="T9" fmla="*/ 0 h 94"/>
              <a:gd name="T10" fmla="*/ 28 w 56"/>
              <a:gd name="T11" fmla="*/ 36 h 94"/>
              <a:gd name="T12" fmla="*/ 19 w 56"/>
              <a:gd name="T13" fmla="*/ 28 h 94"/>
              <a:gd name="T14" fmla="*/ 28 w 56"/>
              <a:gd name="T15" fmla="*/ 19 h 94"/>
              <a:gd name="T16" fmla="*/ 36 w 56"/>
              <a:gd name="T17" fmla="*/ 28 h 94"/>
              <a:gd name="T18" fmla="*/ 28 w 56"/>
              <a:gd name="T19" fmla="*/ 3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94">
                <a:moveTo>
                  <a:pt x="28" y="0"/>
                </a:moveTo>
                <a:cubicBezTo>
                  <a:pt x="13" y="0"/>
                  <a:pt x="0" y="12"/>
                  <a:pt x="0" y="28"/>
                </a:cubicBezTo>
                <a:cubicBezTo>
                  <a:pt x="0" y="43"/>
                  <a:pt x="28" y="94"/>
                  <a:pt x="28" y="94"/>
                </a:cubicBezTo>
                <a:cubicBezTo>
                  <a:pt x="28" y="94"/>
                  <a:pt x="56" y="43"/>
                  <a:pt x="56" y="28"/>
                </a:cubicBezTo>
                <a:cubicBezTo>
                  <a:pt x="56" y="12"/>
                  <a:pt x="43" y="0"/>
                  <a:pt x="28" y="0"/>
                </a:cubicBezTo>
                <a:close/>
                <a:moveTo>
                  <a:pt x="28" y="36"/>
                </a:moveTo>
                <a:cubicBezTo>
                  <a:pt x="23" y="36"/>
                  <a:pt x="19" y="32"/>
                  <a:pt x="19" y="28"/>
                </a:cubicBezTo>
                <a:cubicBezTo>
                  <a:pt x="19" y="23"/>
                  <a:pt x="23" y="19"/>
                  <a:pt x="28" y="19"/>
                </a:cubicBezTo>
                <a:cubicBezTo>
                  <a:pt x="33" y="19"/>
                  <a:pt x="36" y="23"/>
                  <a:pt x="36" y="28"/>
                </a:cubicBezTo>
                <a:cubicBezTo>
                  <a:pt x="36" y="32"/>
                  <a:pt x="33" y="36"/>
                  <a:pt x="28" y="36"/>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4" name="任意多边形: 形状 26"/>
          <p:cNvSpPr>
            <a:spLocks noEditPoints="true"/>
          </p:cNvSpPr>
          <p:nvPr/>
        </p:nvSpPr>
        <p:spPr bwMode="auto">
          <a:xfrm>
            <a:off x="1963391" y="4048573"/>
            <a:ext cx="291023" cy="359325"/>
          </a:xfrm>
          <a:custGeom>
            <a:avLst/>
            <a:gdLst>
              <a:gd name="T0" fmla="*/ 12 w 85"/>
              <a:gd name="T1" fmla="*/ 2 h 105"/>
              <a:gd name="T2" fmla="*/ 4 w 85"/>
              <a:gd name="T3" fmla="*/ 5 h 105"/>
              <a:gd name="T4" fmla="*/ 1 w 85"/>
              <a:gd name="T5" fmla="*/ 8 h 105"/>
              <a:gd name="T6" fmla="*/ 0 w 85"/>
              <a:gd name="T7" fmla="*/ 12 h 105"/>
              <a:gd name="T8" fmla="*/ 0 w 85"/>
              <a:gd name="T9" fmla="*/ 91 h 105"/>
              <a:gd name="T10" fmla="*/ 1 w 85"/>
              <a:gd name="T11" fmla="*/ 95 h 105"/>
              <a:gd name="T12" fmla="*/ 6 w 85"/>
              <a:gd name="T13" fmla="*/ 99 h 105"/>
              <a:gd name="T14" fmla="*/ 12 w 85"/>
              <a:gd name="T15" fmla="*/ 100 h 105"/>
              <a:gd name="T16" fmla="*/ 73 w 85"/>
              <a:gd name="T17" fmla="*/ 105 h 105"/>
              <a:gd name="T18" fmla="*/ 73 w 85"/>
              <a:gd name="T19" fmla="*/ 94 h 105"/>
              <a:gd name="T20" fmla="*/ 85 w 85"/>
              <a:gd name="T21" fmla="*/ 93 h 105"/>
              <a:gd name="T22" fmla="*/ 85 w 85"/>
              <a:gd name="T23" fmla="*/ 0 h 105"/>
              <a:gd name="T24" fmla="*/ 12 w 85"/>
              <a:gd name="T25" fmla="*/ 2 h 105"/>
              <a:gd name="T26" fmla="*/ 49 w 85"/>
              <a:gd name="T27" fmla="*/ 62 h 105"/>
              <a:gd name="T28" fmla="*/ 23 w 85"/>
              <a:gd name="T29" fmla="*/ 60 h 105"/>
              <a:gd name="T30" fmla="*/ 24 w 85"/>
              <a:gd name="T31" fmla="*/ 53 h 105"/>
              <a:gd name="T32" fmla="*/ 49 w 85"/>
              <a:gd name="T33" fmla="*/ 55 h 105"/>
              <a:gd name="T34" fmla="*/ 49 w 85"/>
              <a:gd name="T35" fmla="*/ 62 h 105"/>
              <a:gd name="T36" fmla="*/ 60 w 85"/>
              <a:gd name="T37" fmla="*/ 45 h 105"/>
              <a:gd name="T38" fmla="*/ 16 w 85"/>
              <a:gd name="T39" fmla="*/ 41 h 105"/>
              <a:gd name="T40" fmla="*/ 17 w 85"/>
              <a:gd name="T41" fmla="*/ 34 h 105"/>
              <a:gd name="T42" fmla="*/ 60 w 85"/>
              <a:gd name="T43" fmla="*/ 37 h 105"/>
              <a:gd name="T44" fmla="*/ 60 w 85"/>
              <a:gd name="T45" fmla="*/ 45 h 105"/>
              <a:gd name="T46" fmla="*/ 79 w 85"/>
              <a:gd name="T47" fmla="*/ 87 h 105"/>
              <a:gd name="T48" fmla="*/ 73 w 85"/>
              <a:gd name="T49" fmla="*/ 87 h 105"/>
              <a:gd name="T50" fmla="*/ 73 w 85"/>
              <a:gd name="T51" fmla="*/ 19 h 105"/>
              <a:gd name="T52" fmla="*/ 13 w 85"/>
              <a:gd name="T53" fmla="*/ 15 h 105"/>
              <a:gd name="T54" fmla="*/ 7 w 85"/>
              <a:gd name="T55" fmla="*/ 13 h 105"/>
              <a:gd name="T56" fmla="*/ 6 w 85"/>
              <a:gd name="T57" fmla="*/ 12 h 105"/>
              <a:gd name="T58" fmla="*/ 6 w 85"/>
              <a:gd name="T59" fmla="*/ 12 h 105"/>
              <a:gd name="T60" fmla="*/ 6 w 85"/>
              <a:gd name="T61" fmla="*/ 11 h 105"/>
              <a:gd name="T62" fmla="*/ 8 w 85"/>
              <a:gd name="T63" fmla="*/ 10 h 105"/>
              <a:gd name="T64" fmla="*/ 13 w 85"/>
              <a:gd name="T65" fmla="*/ 9 h 105"/>
              <a:gd name="T66" fmla="*/ 13 w 85"/>
              <a:gd name="T67" fmla="*/ 9 h 105"/>
              <a:gd name="T68" fmla="*/ 79 w 85"/>
              <a:gd name="T69" fmla="*/ 7 h 105"/>
              <a:gd name="T70" fmla="*/ 79 w 85"/>
              <a:gd name="T71" fmla="*/ 8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05">
                <a:moveTo>
                  <a:pt x="12" y="2"/>
                </a:moveTo>
                <a:cubicBezTo>
                  <a:pt x="9" y="2"/>
                  <a:pt x="6" y="3"/>
                  <a:pt x="4" y="5"/>
                </a:cubicBezTo>
                <a:cubicBezTo>
                  <a:pt x="3" y="5"/>
                  <a:pt x="2" y="6"/>
                  <a:pt x="1" y="8"/>
                </a:cubicBezTo>
                <a:cubicBezTo>
                  <a:pt x="0" y="9"/>
                  <a:pt x="0" y="10"/>
                  <a:pt x="0" y="12"/>
                </a:cubicBezTo>
                <a:cubicBezTo>
                  <a:pt x="0" y="91"/>
                  <a:pt x="0" y="91"/>
                  <a:pt x="0" y="91"/>
                </a:cubicBezTo>
                <a:cubicBezTo>
                  <a:pt x="0" y="92"/>
                  <a:pt x="0" y="94"/>
                  <a:pt x="1" y="95"/>
                </a:cubicBezTo>
                <a:cubicBezTo>
                  <a:pt x="2" y="97"/>
                  <a:pt x="4" y="98"/>
                  <a:pt x="6" y="99"/>
                </a:cubicBezTo>
                <a:cubicBezTo>
                  <a:pt x="8" y="100"/>
                  <a:pt x="10" y="100"/>
                  <a:pt x="12" y="100"/>
                </a:cubicBezTo>
                <a:cubicBezTo>
                  <a:pt x="73" y="105"/>
                  <a:pt x="73" y="105"/>
                  <a:pt x="73" y="105"/>
                </a:cubicBezTo>
                <a:cubicBezTo>
                  <a:pt x="73" y="94"/>
                  <a:pt x="73" y="94"/>
                  <a:pt x="73" y="94"/>
                </a:cubicBezTo>
                <a:cubicBezTo>
                  <a:pt x="85" y="93"/>
                  <a:pt x="85" y="93"/>
                  <a:pt x="85" y="93"/>
                </a:cubicBezTo>
                <a:cubicBezTo>
                  <a:pt x="85" y="0"/>
                  <a:pt x="85" y="0"/>
                  <a:pt x="85" y="0"/>
                </a:cubicBezTo>
                <a:lnTo>
                  <a:pt x="12" y="2"/>
                </a:lnTo>
                <a:close/>
                <a:moveTo>
                  <a:pt x="49" y="62"/>
                </a:moveTo>
                <a:cubicBezTo>
                  <a:pt x="23" y="60"/>
                  <a:pt x="23" y="60"/>
                  <a:pt x="23" y="60"/>
                </a:cubicBezTo>
                <a:cubicBezTo>
                  <a:pt x="24" y="53"/>
                  <a:pt x="24" y="53"/>
                  <a:pt x="24" y="53"/>
                </a:cubicBezTo>
                <a:cubicBezTo>
                  <a:pt x="49" y="55"/>
                  <a:pt x="49" y="55"/>
                  <a:pt x="49" y="55"/>
                </a:cubicBezTo>
                <a:lnTo>
                  <a:pt x="49" y="62"/>
                </a:lnTo>
                <a:close/>
                <a:moveTo>
                  <a:pt x="60" y="45"/>
                </a:moveTo>
                <a:cubicBezTo>
                  <a:pt x="16" y="41"/>
                  <a:pt x="16" y="41"/>
                  <a:pt x="16" y="41"/>
                </a:cubicBezTo>
                <a:cubicBezTo>
                  <a:pt x="17" y="34"/>
                  <a:pt x="17" y="34"/>
                  <a:pt x="17" y="34"/>
                </a:cubicBezTo>
                <a:cubicBezTo>
                  <a:pt x="60" y="37"/>
                  <a:pt x="60" y="37"/>
                  <a:pt x="60" y="37"/>
                </a:cubicBezTo>
                <a:lnTo>
                  <a:pt x="60" y="45"/>
                </a:lnTo>
                <a:close/>
                <a:moveTo>
                  <a:pt x="79" y="87"/>
                </a:moveTo>
                <a:cubicBezTo>
                  <a:pt x="73" y="87"/>
                  <a:pt x="73" y="87"/>
                  <a:pt x="73" y="87"/>
                </a:cubicBezTo>
                <a:cubicBezTo>
                  <a:pt x="73" y="19"/>
                  <a:pt x="73" y="19"/>
                  <a:pt x="73" y="19"/>
                </a:cubicBezTo>
                <a:cubicBezTo>
                  <a:pt x="13" y="15"/>
                  <a:pt x="13" y="15"/>
                  <a:pt x="13" y="15"/>
                </a:cubicBezTo>
                <a:cubicBezTo>
                  <a:pt x="11" y="14"/>
                  <a:pt x="9" y="14"/>
                  <a:pt x="7" y="13"/>
                </a:cubicBezTo>
                <a:cubicBezTo>
                  <a:pt x="7" y="13"/>
                  <a:pt x="7" y="13"/>
                  <a:pt x="6" y="12"/>
                </a:cubicBezTo>
                <a:cubicBezTo>
                  <a:pt x="6" y="12"/>
                  <a:pt x="6" y="12"/>
                  <a:pt x="6" y="12"/>
                </a:cubicBezTo>
                <a:cubicBezTo>
                  <a:pt x="6" y="12"/>
                  <a:pt x="6" y="11"/>
                  <a:pt x="6" y="11"/>
                </a:cubicBezTo>
                <a:cubicBezTo>
                  <a:pt x="7" y="11"/>
                  <a:pt x="7" y="10"/>
                  <a:pt x="8" y="10"/>
                </a:cubicBezTo>
                <a:cubicBezTo>
                  <a:pt x="10" y="9"/>
                  <a:pt x="11" y="9"/>
                  <a:pt x="13" y="9"/>
                </a:cubicBezTo>
                <a:cubicBezTo>
                  <a:pt x="13" y="9"/>
                  <a:pt x="13" y="9"/>
                  <a:pt x="13" y="9"/>
                </a:cubicBezTo>
                <a:cubicBezTo>
                  <a:pt x="79" y="7"/>
                  <a:pt x="79" y="7"/>
                  <a:pt x="79" y="7"/>
                </a:cubicBezTo>
                <a:lnTo>
                  <a:pt x="79" y="87"/>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5" name="任意多边形: 形状 27"/>
          <p:cNvSpPr>
            <a:spLocks noEditPoints="true"/>
          </p:cNvSpPr>
          <p:nvPr/>
        </p:nvSpPr>
        <p:spPr bwMode="auto">
          <a:xfrm>
            <a:off x="3068095" y="4115390"/>
            <a:ext cx="365265" cy="225691"/>
          </a:xfrm>
          <a:custGeom>
            <a:avLst/>
            <a:gdLst>
              <a:gd name="T0" fmla="*/ 0 w 106"/>
              <a:gd name="T1" fmla="*/ 0 h 66"/>
              <a:gd name="T2" fmla="*/ 0 w 106"/>
              <a:gd name="T3" fmla="*/ 66 h 66"/>
              <a:gd name="T4" fmla="*/ 23 w 106"/>
              <a:gd name="T5" fmla="*/ 66 h 66"/>
              <a:gd name="T6" fmla="*/ 23 w 106"/>
              <a:gd name="T7" fmla="*/ 58 h 66"/>
              <a:gd name="T8" fmla="*/ 16 w 106"/>
              <a:gd name="T9" fmla="*/ 58 h 66"/>
              <a:gd name="T10" fmla="*/ 16 w 106"/>
              <a:gd name="T11" fmla="*/ 52 h 66"/>
              <a:gd name="T12" fmla="*/ 33 w 106"/>
              <a:gd name="T13" fmla="*/ 52 h 66"/>
              <a:gd name="T14" fmla="*/ 33 w 106"/>
              <a:gd name="T15" fmla="*/ 58 h 66"/>
              <a:gd name="T16" fmla="*/ 26 w 106"/>
              <a:gd name="T17" fmla="*/ 58 h 66"/>
              <a:gd name="T18" fmla="*/ 26 w 106"/>
              <a:gd name="T19" fmla="*/ 66 h 66"/>
              <a:gd name="T20" fmla="*/ 79 w 106"/>
              <a:gd name="T21" fmla="*/ 66 h 66"/>
              <a:gd name="T22" fmla="*/ 79 w 106"/>
              <a:gd name="T23" fmla="*/ 58 h 66"/>
              <a:gd name="T24" fmla="*/ 72 w 106"/>
              <a:gd name="T25" fmla="*/ 58 h 66"/>
              <a:gd name="T26" fmla="*/ 72 w 106"/>
              <a:gd name="T27" fmla="*/ 52 h 66"/>
              <a:gd name="T28" fmla="*/ 89 w 106"/>
              <a:gd name="T29" fmla="*/ 52 h 66"/>
              <a:gd name="T30" fmla="*/ 89 w 106"/>
              <a:gd name="T31" fmla="*/ 58 h 66"/>
              <a:gd name="T32" fmla="*/ 83 w 106"/>
              <a:gd name="T33" fmla="*/ 58 h 66"/>
              <a:gd name="T34" fmla="*/ 83 w 106"/>
              <a:gd name="T35" fmla="*/ 66 h 66"/>
              <a:gd name="T36" fmla="*/ 106 w 106"/>
              <a:gd name="T37" fmla="*/ 66 h 66"/>
              <a:gd name="T38" fmla="*/ 106 w 106"/>
              <a:gd name="T39" fmla="*/ 0 h 66"/>
              <a:gd name="T40" fmla="*/ 0 w 106"/>
              <a:gd name="T41" fmla="*/ 0 h 66"/>
              <a:gd name="T42" fmla="*/ 50 w 106"/>
              <a:gd name="T43" fmla="*/ 17 h 66"/>
              <a:gd name="T44" fmla="*/ 95 w 106"/>
              <a:gd name="T45" fmla="*/ 17 h 66"/>
              <a:gd name="T46" fmla="*/ 95 w 106"/>
              <a:gd name="T47" fmla="*/ 23 h 66"/>
              <a:gd name="T48" fmla="*/ 50 w 106"/>
              <a:gd name="T49" fmla="*/ 23 h 66"/>
              <a:gd name="T50" fmla="*/ 50 w 106"/>
              <a:gd name="T51" fmla="*/ 17 h 66"/>
              <a:gd name="T52" fmla="*/ 38 w 106"/>
              <a:gd name="T53" fmla="*/ 37 h 66"/>
              <a:gd name="T54" fmla="*/ 35 w 106"/>
              <a:gd name="T55" fmla="*/ 35 h 66"/>
              <a:gd name="T56" fmla="*/ 31 w 106"/>
              <a:gd name="T57" fmla="*/ 33 h 66"/>
              <a:gd name="T58" fmla="*/ 30 w 106"/>
              <a:gd name="T59" fmla="*/ 33 h 66"/>
              <a:gd name="T60" fmla="*/ 29 w 106"/>
              <a:gd name="T61" fmla="*/ 31 h 66"/>
              <a:gd name="T62" fmla="*/ 28 w 106"/>
              <a:gd name="T63" fmla="*/ 31 h 66"/>
              <a:gd name="T64" fmla="*/ 29 w 106"/>
              <a:gd name="T65" fmla="*/ 30 h 66"/>
              <a:gd name="T66" fmla="*/ 29 w 106"/>
              <a:gd name="T67" fmla="*/ 28 h 66"/>
              <a:gd name="T68" fmla="*/ 30 w 106"/>
              <a:gd name="T69" fmla="*/ 27 h 66"/>
              <a:gd name="T70" fmla="*/ 30 w 106"/>
              <a:gd name="T71" fmla="*/ 26 h 66"/>
              <a:gd name="T72" fmla="*/ 30 w 106"/>
              <a:gd name="T73" fmla="*/ 24 h 66"/>
              <a:gd name="T74" fmla="*/ 30 w 106"/>
              <a:gd name="T75" fmla="*/ 23 h 66"/>
              <a:gd name="T76" fmla="*/ 30 w 106"/>
              <a:gd name="T77" fmla="*/ 20 h 66"/>
              <a:gd name="T78" fmla="*/ 30 w 106"/>
              <a:gd name="T79" fmla="*/ 18 h 66"/>
              <a:gd name="T80" fmla="*/ 29 w 106"/>
              <a:gd name="T81" fmla="*/ 17 h 66"/>
              <a:gd name="T82" fmla="*/ 28 w 106"/>
              <a:gd name="T83" fmla="*/ 16 h 66"/>
              <a:gd name="T84" fmla="*/ 28 w 106"/>
              <a:gd name="T85" fmla="*/ 16 h 66"/>
              <a:gd name="T86" fmla="*/ 22 w 106"/>
              <a:gd name="T87" fmla="*/ 16 h 66"/>
              <a:gd name="T88" fmla="*/ 20 w 106"/>
              <a:gd name="T89" fmla="*/ 23 h 66"/>
              <a:gd name="T90" fmla="*/ 19 w 106"/>
              <a:gd name="T91" fmla="*/ 24 h 66"/>
              <a:gd name="T92" fmla="*/ 20 w 106"/>
              <a:gd name="T93" fmla="*/ 27 h 66"/>
              <a:gd name="T94" fmla="*/ 21 w 106"/>
              <a:gd name="T95" fmla="*/ 28 h 66"/>
              <a:gd name="T96" fmla="*/ 21 w 106"/>
              <a:gd name="T97" fmla="*/ 30 h 66"/>
              <a:gd name="T98" fmla="*/ 22 w 106"/>
              <a:gd name="T99" fmla="*/ 31 h 66"/>
              <a:gd name="T100" fmla="*/ 21 w 106"/>
              <a:gd name="T101" fmla="*/ 31 h 66"/>
              <a:gd name="T102" fmla="*/ 20 w 106"/>
              <a:gd name="T103" fmla="*/ 33 h 66"/>
              <a:gd name="T104" fmla="*/ 19 w 106"/>
              <a:gd name="T105" fmla="*/ 33 h 66"/>
              <a:gd name="T106" fmla="*/ 14 w 106"/>
              <a:gd name="T107" fmla="*/ 35 h 66"/>
              <a:gd name="T108" fmla="*/ 12 w 106"/>
              <a:gd name="T109" fmla="*/ 37 h 66"/>
              <a:gd name="T110" fmla="*/ 12 w 106"/>
              <a:gd name="T111" fmla="*/ 12 h 66"/>
              <a:gd name="T112" fmla="*/ 38 w 106"/>
              <a:gd name="T113" fmla="*/ 12 h 66"/>
              <a:gd name="T114" fmla="*/ 38 w 106"/>
              <a:gd name="T115" fmla="*/ 37 h 66"/>
              <a:gd name="T116" fmla="*/ 95 w 106"/>
              <a:gd name="T117" fmla="*/ 35 h 66"/>
              <a:gd name="T118" fmla="*/ 50 w 106"/>
              <a:gd name="T119" fmla="*/ 35 h 66"/>
              <a:gd name="T120" fmla="*/ 50 w 106"/>
              <a:gd name="T121" fmla="*/ 29 h 66"/>
              <a:gd name="T122" fmla="*/ 95 w 106"/>
              <a:gd name="T123" fmla="*/ 29 h 66"/>
              <a:gd name="T124" fmla="*/ 95 w 106"/>
              <a:gd name="T125" fmla="*/ 3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 h="66">
                <a:moveTo>
                  <a:pt x="0" y="0"/>
                </a:moveTo>
                <a:cubicBezTo>
                  <a:pt x="0" y="66"/>
                  <a:pt x="0" y="66"/>
                  <a:pt x="0" y="66"/>
                </a:cubicBezTo>
                <a:cubicBezTo>
                  <a:pt x="23" y="66"/>
                  <a:pt x="23" y="66"/>
                  <a:pt x="23" y="66"/>
                </a:cubicBezTo>
                <a:cubicBezTo>
                  <a:pt x="23" y="58"/>
                  <a:pt x="23" y="58"/>
                  <a:pt x="23" y="58"/>
                </a:cubicBezTo>
                <a:cubicBezTo>
                  <a:pt x="16" y="58"/>
                  <a:pt x="16" y="58"/>
                  <a:pt x="16" y="58"/>
                </a:cubicBezTo>
                <a:cubicBezTo>
                  <a:pt x="16" y="52"/>
                  <a:pt x="16" y="52"/>
                  <a:pt x="16" y="52"/>
                </a:cubicBezTo>
                <a:cubicBezTo>
                  <a:pt x="33" y="52"/>
                  <a:pt x="33" y="52"/>
                  <a:pt x="33" y="52"/>
                </a:cubicBezTo>
                <a:cubicBezTo>
                  <a:pt x="33" y="58"/>
                  <a:pt x="33" y="58"/>
                  <a:pt x="33" y="58"/>
                </a:cubicBezTo>
                <a:cubicBezTo>
                  <a:pt x="26" y="58"/>
                  <a:pt x="26" y="58"/>
                  <a:pt x="26" y="58"/>
                </a:cubicBezTo>
                <a:cubicBezTo>
                  <a:pt x="26" y="66"/>
                  <a:pt x="26" y="66"/>
                  <a:pt x="26" y="66"/>
                </a:cubicBezTo>
                <a:cubicBezTo>
                  <a:pt x="79" y="66"/>
                  <a:pt x="79" y="66"/>
                  <a:pt x="79" y="66"/>
                </a:cubicBezTo>
                <a:cubicBezTo>
                  <a:pt x="79" y="58"/>
                  <a:pt x="79" y="58"/>
                  <a:pt x="79" y="58"/>
                </a:cubicBezTo>
                <a:cubicBezTo>
                  <a:pt x="72" y="58"/>
                  <a:pt x="72" y="58"/>
                  <a:pt x="72" y="58"/>
                </a:cubicBezTo>
                <a:cubicBezTo>
                  <a:pt x="72" y="52"/>
                  <a:pt x="72" y="52"/>
                  <a:pt x="72" y="52"/>
                </a:cubicBezTo>
                <a:cubicBezTo>
                  <a:pt x="89" y="52"/>
                  <a:pt x="89" y="52"/>
                  <a:pt x="89" y="52"/>
                </a:cubicBezTo>
                <a:cubicBezTo>
                  <a:pt x="89" y="58"/>
                  <a:pt x="89" y="58"/>
                  <a:pt x="89" y="58"/>
                </a:cubicBezTo>
                <a:cubicBezTo>
                  <a:pt x="83" y="58"/>
                  <a:pt x="83" y="58"/>
                  <a:pt x="83" y="58"/>
                </a:cubicBezTo>
                <a:cubicBezTo>
                  <a:pt x="83" y="66"/>
                  <a:pt x="83" y="66"/>
                  <a:pt x="83" y="66"/>
                </a:cubicBezTo>
                <a:cubicBezTo>
                  <a:pt x="106" y="66"/>
                  <a:pt x="106" y="66"/>
                  <a:pt x="106" y="66"/>
                </a:cubicBezTo>
                <a:cubicBezTo>
                  <a:pt x="106" y="0"/>
                  <a:pt x="106" y="0"/>
                  <a:pt x="106" y="0"/>
                </a:cubicBezTo>
                <a:lnTo>
                  <a:pt x="0" y="0"/>
                </a:lnTo>
                <a:close/>
                <a:moveTo>
                  <a:pt x="50" y="17"/>
                </a:moveTo>
                <a:cubicBezTo>
                  <a:pt x="95" y="17"/>
                  <a:pt x="95" y="17"/>
                  <a:pt x="95" y="17"/>
                </a:cubicBezTo>
                <a:cubicBezTo>
                  <a:pt x="95" y="23"/>
                  <a:pt x="95" y="23"/>
                  <a:pt x="95" y="23"/>
                </a:cubicBezTo>
                <a:cubicBezTo>
                  <a:pt x="50" y="23"/>
                  <a:pt x="50" y="23"/>
                  <a:pt x="50" y="23"/>
                </a:cubicBezTo>
                <a:lnTo>
                  <a:pt x="50" y="17"/>
                </a:lnTo>
                <a:close/>
                <a:moveTo>
                  <a:pt x="38" y="37"/>
                </a:moveTo>
                <a:cubicBezTo>
                  <a:pt x="38" y="36"/>
                  <a:pt x="36" y="36"/>
                  <a:pt x="35" y="35"/>
                </a:cubicBezTo>
                <a:cubicBezTo>
                  <a:pt x="34" y="35"/>
                  <a:pt x="33" y="34"/>
                  <a:pt x="31" y="33"/>
                </a:cubicBezTo>
                <a:cubicBezTo>
                  <a:pt x="31" y="33"/>
                  <a:pt x="30" y="33"/>
                  <a:pt x="30" y="33"/>
                </a:cubicBezTo>
                <a:cubicBezTo>
                  <a:pt x="29" y="33"/>
                  <a:pt x="29" y="32"/>
                  <a:pt x="29" y="31"/>
                </a:cubicBezTo>
                <a:cubicBezTo>
                  <a:pt x="29" y="31"/>
                  <a:pt x="28" y="31"/>
                  <a:pt x="28" y="31"/>
                </a:cubicBezTo>
                <a:cubicBezTo>
                  <a:pt x="28" y="30"/>
                  <a:pt x="29" y="30"/>
                  <a:pt x="29" y="30"/>
                </a:cubicBezTo>
                <a:cubicBezTo>
                  <a:pt x="29" y="29"/>
                  <a:pt x="29" y="28"/>
                  <a:pt x="29" y="28"/>
                </a:cubicBezTo>
                <a:cubicBezTo>
                  <a:pt x="29" y="27"/>
                  <a:pt x="30" y="27"/>
                  <a:pt x="30" y="27"/>
                </a:cubicBezTo>
                <a:cubicBezTo>
                  <a:pt x="30" y="27"/>
                  <a:pt x="30" y="26"/>
                  <a:pt x="30" y="26"/>
                </a:cubicBezTo>
                <a:cubicBezTo>
                  <a:pt x="30" y="25"/>
                  <a:pt x="31" y="24"/>
                  <a:pt x="30" y="24"/>
                </a:cubicBezTo>
                <a:cubicBezTo>
                  <a:pt x="30" y="24"/>
                  <a:pt x="30" y="23"/>
                  <a:pt x="30" y="23"/>
                </a:cubicBezTo>
                <a:cubicBezTo>
                  <a:pt x="30" y="23"/>
                  <a:pt x="30" y="21"/>
                  <a:pt x="30" y="20"/>
                </a:cubicBezTo>
                <a:cubicBezTo>
                  <a:pt x="30" y="19"/>
                  <a:pt x="30" y="19"/>
                  <a:pt x="30" y="18"/>
                </a:cubicBezTo>
                <a:cubicBezTo>
                  <a:pt x="30" y="18"/>
                  <a:pt x="30" y="17"/>
                  <a:pt x="29" y="17"/>
                </a:cubicBezTo>
                <a:cubicBezTo>
                  <a:pt x="28" y="16"/>
                  <a:pt x="28" y="16"/>
                  <a:pt x="28" y="16"/>
                </a:cubicBezTo>
                <a:cubicBezTo>
                  <a:pt x="28" y="16"/>
                  <a:pt x="28" y="16"/>
                  <a:pt x="28" y="16"/>
                </a:cubicBezTo>
                <a:cubicBezTo>
                  <a:pt x="25" y="15"/>
                  <a:pt x="23" y="16"/>
                  <a:pt x="22" y="16"/>
                </a:cubicBezTo>
                <a:cubicBezTo>
                  <a:pt x="20" y="17"/>
                  <a:pt x="19" y="19"/>
                  <a:pt x="20" y="23"/>
                </a:cubicBezTo>
                <a:cubicBezTo>
                  <a:pt x="20" y="24"/>
                  <a:pt x="19" y="24"/>
                  <a:pt x="19" y="24"/>
                </a:cubicBezTo>
                <a:cubicBezTo>
                  <a:pt x="19" y="25"/>
                  <a:pt x="19" y="27"/>
                  <a:pt x="20" y="27"/>
                </a:cubicBezTo>
                <a:cubicBezTo>
                  <a:pt x="20" y="27"/>
                  <a:pt x="21" y="28"/>
                  <a:pt x="21" y="28"/>
                </a:cubicBezTo>
                <a:cubicBezTo>
                  <a:pt x="21" y="28"/>
                  <a:pt x="21" y="29"/>
                  <a:pt x="21" y="30"/>
                </a:cubicBezTo>
                <a:cubicBezTo>
                  <a:pt x="21" y="30"/>
                  <a:pt x="22" y="30"/>
                  <a:pt x="22" y="31"/>
                </a:cubicBezTo>
                <a:cubicBezTo>
                  <a:pt x="21" y="31"/>
                  <a:pt x="21" y="31"/>
                  <a:pt x="21" y="31"/>
                </a:cubicBezTo>
                <a:cubicBezTo>
                  <a:pt x="21" y="32"/>
                  <a:pt x="20" y="33"/>
                  <a:pt x="20" y="33"/>
                </a:cubicBezTo>
                <a:cubicBezTo>
                  <a:pt x="20" y="33"/>
                  <a:pt x="19" y="33"/>
                  <a:pt x="19" y="33"/>
                </a:cubicBezTo>
                <a:cubicBezTo>
                  <a:pt x="17" y="34"/>
                  <a:pt x="16" y="35"/>
                  <a:pt x="14" y="35"/>
                </a:cubicBezTo>
                <a:cubicBezTo>
                  <a:pt x="14" y="36"/>
                  <a:pt x="12" y="36"/>
                  <a:pt x="12" y="37"/>
                </a:cubicBezTo>
                <a:cubicBezTo>
                  <a:pt x="12" y="12"/>
                  <a:pt x="12" y="12"/>
                  <a:pt x="12" y="12"/>
                </a:cubicBezTo>
                <a:cubicBezTo>
                  <a:pt x="38" y="12"/>
                  <a:pt x="38" y="12"/>
                  <a:pt x="38" y="12"/>
                </a:cubicBezTo>
                <a:lnTo>
                  <a:pt x="38" y="37"/>
                </a:lnTo>
                <a:close/>
                <a:moveTo>
                  <a:pt x="95" y="35"/>
                </a:moveTo>
                <a:cubicBezTo>
                  <a:pt x="50" y="35"/>
                  <a:pt x="50" y="35"/>
                  <a:pt x="50" y="35"/>
                </a:cubicBezTo>
                <a:cubicBezTo>
                  <a:pt x="50" y="29"/>
                  <a:pt x="50" y="29"/>
                  <a:pt x="50" y="29"/>
                </a:cubicBezTo>
                <a:cubicBezTo>
                  <a:pt x="95" y="29"/>
                  <a:pt x="95" y="29"/>
                  <a:pt x="95" y="29"/>
                </a:cubicBezTo>
                <a:lnTo>
                  <a:pt x="95" y="35"/>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6" name="任意多边形: 形状 28"/>
          <p:cNvSpPr>
            <a:spLocks noEditPoints="true"/>
          </p:cNvSpPr>
          <p:nvPr/>
        </p:nvSpPr>
        <p:spPr bwMode="auto">
          <a:xfrm>
            <a:off x="4172799" y="4045604"/>
            <a:ext cx="317750" cy="365263"/>
          </a:xfrm>
          <a:custGeom>
            <a:avLst/>
            <a:gdLst>
              <a:gd name="T0" fmla="*/ 14 w 92"/>
              <a:gd name="T1" fmla="*/ 106 h 106"/>
              <a:gd name="T2" fmla="*/ 77 w 92"/>
              <a:gd name="T3" fmla="*/ 106 h 106"/>
              <a:gd name="T4" fmla="*/ 83 w 92"/>
              <a:gd name="T5" fmla="*/ 36 h 106"/>
              <a:gd name="T6" fmla="*/ 8 w 92"/>
              <a:gd name="T7" fmla="*/ 36 h 106"/>
              <a:gd name="T8" fmla="*/ 14 w 92"/>
              <a:gd name="T9" fmla="*/ 106 h 106"/>
              <a:gd name="T10" fmla="*/ 86 w 92"/>
              <a:gd name="T11" fmla="*/ 13 h 106"/>
              <a:gd name="T12" fmla="*/ 67 w 92"/>
              <a:gd name="T13" fmla="*/ 13 h 106"/>
              <a:gd name="T14" fmla="*/ 67 w 92"/>
              <a:gd name="T15" fmla="*/ 11 h 106"/>
              <a:gd name="T16" fmla="*/ 56 w 92"/>
              <a:gd name="T17" fmla="*/ 0 h 106"/>
              <a:gd name="T18" fmla="*/ 35 w 92"/>
              <a:gd name="T19" fmla="*/ 0 h 106"/>
              <a:gd name="T20" fmla="*/ 25 w 92"/>
              <a:gd name="T21" fmla="*/ 11 h 106"/>
              <a:gd name="T22" fmla="*/ 25 w 92"/>
              <a:gd name="T23" fmla="*/ 13 h 106"/>
              <a:gd name="T24" fmla="*/ 5 w 92"/>
              <a:gd name="T25" fmla="*/ 13 h 106"/>
              <a:gd name="T26" fmla="*/ 0 w 92"/>
              <a:gd name="T27" fmla="*/ 18 h 106"/>
              <a:gd name="T28" fmla="*/ 0 w 92"/>
              <a:gd name="T29" fmla="*/ 30 h 106"/>
              <a:gd name="T30" fmla="*/ 92 w 92"/>
              <a:gd name="T31" fmla="*/ 30 h 106"/>
              <a:gd name="T32" fmla="*/ 92 w 92"/>
              <a:gd name="T33" fmla="*/ 18 h 106"/>
              <a:gd name="T34" fmla="*/ 86 w 92"/>
              <a:gd name="T35" fmla="*/ 13 h 106"/>
              <a:gd name="T36" fmla="*/ 59 w 92"/>
              <a:gd name="T37" fmla="*/ 13 h 106"/>
              <a:gd name="T38" fmla="*/ 32 w 92"/>
              <a:gd name="T39" fmla="*/ 13 h 106"/>
              <a:gd name="T40" fmla="*/ 32 w 92"/>
              <a:gd name="T41" fmla="*/ 11 h 106"/>
              <a:gd name="T42" fmla="*/ 35 w 92"/>
              <a:gd name="T43" fmla="*/ 7 h 106"/>
              <a:gd name="T44" fmla="*/ 56 w 92"/>
              <a:gd name="T45" fmla="*/ 7 h 106"/>
              <a:gd name="T46" fmla="*/ 59 w 92"/>
              <a:gd name="T47" fmla="*/ 11 h 106"/>
              <a:gd name="T48" fmla="*/ 59 w 92"/>
              <a:gd name="T49" fmla="*/ 1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2" h="106">
                <a:moveTo>
                  <a:pt x="14" y="106"/>
                </a:moveTo>
                <a:cubicBezTo>
                  <a:pt x="77" y="106"/>
                  <a:pt x="77" y="106"/>
                  <a:pt x="77" y="106"/>
                </a:cubicBezTo>
                <a:cubicBezTo>
                  <a:pt x="83" y="36"/>
                  <a:pt x="83" y="36"/>
                  <a:pt x="83" y="36"/>
                </a:cubicBezTo>
                <a:cubicBezTo>
                  <a:pt x="8" y="36"/>
                  <a:pt x="8" y="36"/>
                  <a:pt x="8" y="36"/>
                </a:cubicBezTo>
                <a:lnTo>
                  <a:pt x="14" y="106"/>
                </a:lnTo>
                <a:close/>
                <a:moveTo>
                  <a:pt x="86" y="13"/>
                </a:moveTo>
                <a:cubicBezTo>
                  <a:pt x="67" y="13"/>
                  <a:pt x="67" y="13"/>
                  <a:pt x="67" y="13"/>
                </a:cubicBezTo>
                <a:cubicBezTo>
                  <a:pt x="67" y="11"/>
                  <a:pt x="67" y="11"/>
                  <a:pt x="67" y="11"/>
                </a:cubicBezTo>
                <a:cubicBezTo>
                  <a:pt x="67" y="5"/>
                  <a:pt x="62" y="0"/>
                  <a:pt x="56" y="0"/>
                </a:cubicBezTo>
                <a:cubicBezTo>
                  <a:pt x="35" y="0"/>
                  <a:pt x="35" y="0"/>
                  <a:pt x="35" y="0"/>
                </a:cubicBezTo>
                <a:cubicBezTo>
                  <a:pt x="29" y="0"/>
                  <a:pt x="25" y="5"/>
                  <a:pt x="25" y="11"/>
                </a:cubicBezTo>
                <a:cubicBezTo>
                  <a:pt x="25" y="13"/>
                  <a:pt x="25" y="13"/>
                  <a:pt x="25" y="13"/>
                </a:cubicBezTo>
                <a:cubicBezTo>
                  <a:pt x="5" y="13"/>
                  <a:pt x="5" y="13"/>
                  <a:pt x="5" y="13"/>
                </a:cubicBezTo>
                <a:cubicBezTo>
                  <a:pt x="2" y="13"/>
                  <a:pt x="0" y="15"/>
                  <a:pt x="0" y="18"/>
                </a:cubicBezTo>
                <a:cubicBezTo>
                  <a:pt x="0" y="30"/>
                  <a:pt x="0" y="30"/>
                  <a:pt x="0" y="30"/>
                </a:cubicBezTo>
                <a:cubicBezTo>
                  <a:pt x="92" y="30"/>
                  <a:pt x="92" y="30"/>
                  <a:pt x="92" y="30"/>
                </a:cubicBezTo>
                <a:cubicBezTo>
                  <a:pt x="92" y="18"/>
                  <a:pt x="92" y="18"/>
                  <a:pt x="92" y="18"/>
                </a:cubicBezTo>
                <a:cubicBezTo>
                  <a:pt x="92" y="15"/>
                  <a:pt x="89" y="13"/>
                  <a:pt x="86" y="13"/>
                </a:cubicBezTo>
                <a:close/>
                <a:moveTo>
                  <a:pt x="59" y="13"/>
                </a:moveTo>
                <a:cubicBezTo>
                  <a:pt x="32" y="13"/>
                  <a:pt x="32" y="13"/>
                  <a:pt x="32" y="13"/>
                </a:cubicBezTo>
                <a:cubicBezTo>
                  <a:pt x="32" y="11"/>
                  <a:pt x="32" y="11"/>
                  <a:pt x="32" y="11"/>
                </a:cubicBezTo>
                <a:cubicBezTo>
                  <a:pt x="32" y="9"/>
                  <a:pt x="34" y="7"/>
                  <a:pt x="35" y="7"/>
                </a:cubicBezTo>
                <a:cubicBezTo>
                  <a:pt x="56" y="7"/>
                  <a:pt x="56" y="7"/>
                  <a:pt x="56" y="7"/>
                </a:cubicBezTo>
                <a:cubicBezTo>
                  <a:pt x="58" y="7"/>
                  <a:pt x="59" y="9"/>
                  <a:pt x="59" y="11"/>
                </a:cubicBezTo>
                <a:lnTo>
                  <a:pt x="59" y="13"/>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7" name="任意多边形: 形状 30"/>
          <p:cNvSpPr>
            <a:spLocks noEditPoints="true"/>
          </p:cNvSpPr>
          <p:nvPr/>
        </p:nvSpPr>
        <p:spPr bwMode="auto">
          <a:xfrm>
            <a:off x="5277503" y="4064906"/>
            <a:ext cx="326658" cy="326658"/>
          </a:xfrm>
          <a:custGeom>
            <a:avLst/>
            <a:gdLst>
              <a:gd name="T0" fmla="*/ 0 w 110"/>
              <a:gd name="T1" fmla="*/ 31 h 110"/>
              <a:gd name="T2" fmla="*/ 31 w 110"/>
              <a:gd name="T3" fmla="*/ 31 h 110"/>
              <a:gd name="T4" fmla="*/ 31 w 110"/>
              <a:gd name="T5" fmla="*/ 0 h 110"/>
              <a:gd name="T6" fmla="*/ 0 w 110"/>
              <a:gd name="T7" fmla="*/ 0 h 110"/>
              <a:gd name="T8" fmla="*/ 0 w 110"/>
              <a:gd name="T9" fmla="*/ 31 h 110"/>
              <a:gd name="T10" fmla="*/ 39 w 110"/>
              <a:gd name="T11" fmla="*/ 31 h 110"/>
              <a:gd name="T12" fmla="*/ 71 w 110"/>
              <a:gd name="T13" fmla="*/ 31 h 110"/>
              <a:gd name="T14" fmla="*/ 71 w 110"/>
              <a:gd name="T15" fmla="*/ 0 h 110"/>
              <a:gd name="T16" fmla="*/ 39 w 110"/>
              <a:gd name="T17" fmla="*/ 0 h 110"/>
              <a:gd name="T18" fmla="*/ 39 w 110"/>
              <a:gd name="T19" fmla="*/ 31 h 110"/>
              <a:gd name="T20" fmla="*/ 79 w 110"/>
              <a:gd name="T21" fmla="*/ 0 h 110"/>
              <a:gd name="T22" fmla="*/ 79 w 110"/>
              <a:gd name="T23" fmla="*/ 31 h 110"/>
              <a:gd name="T24" fmla="*/ 110 w 110"/>
              <a:gd name="T25" fmla="*/ 31 h 110"/>
              <a:gd name="T26" fmla="*/ 110 w 110"/>
              <a:gd name="T27" fmla="*/ 0 h 110"/>
              <a:gd name="T28" fmla="*/ 79 w 110"/>
              <a:gd name="T29" fmla="*/ 0 h 110"/>
              <a:gd name="T30" fmla="*/ 0 w 110"/>
              <a:gd name="T31" fmla="*/ 71 h 110"/>
              <a:gd name="T32" fmla="*/ 31 w 110"/>
              <a:gd name="T33" fmla="*/ 71 h 110"/>
              <a:gd name="T34" fmla="*/ 31 w 110"/>
              <a:gd name="T35" fmla="*/ 39 h 110"/>
              <a:gd name="T36" fmla="*/ 0 w 110"/>
              <a:gd name="T37" fmla="*/ 39 h 110"/>
              <a:gd name="T38" fmla="*/ 0 w 110"/>
              <a:gd name="T39" fmla="*/ 71 h 110"/>
              <a:gd name="T40" fmla="*/ 39 w 110"/>
              <a:gd name="T41" fmla="*/ 71 h 110"/>
              <a:gd name="T42" fmla="*/ 71 w 110"/>
              <a:gd name="T43" fmla="*/ 71 h 110"/>
              <a:gd name="T44" fmla="*/ 71 w 110"/>
              <a:gd name="T45" fmla="*/ 39 h 110"/>
              <a:gd name="T46" fmla="*/ 39 w 110"/>
              <a:gd name="T47" fmla="*/ 39 h 110"/>
              <a:gd name="T48" fmla="*/ 39 w 110"/>
              <a:gd name="T49" fmla="*/ 71 h 110"/>
              <a:gd name="T50" fmla="*/ 79 w 110"/>
              <a:gd name="T51" fmla="*/ 71 h 110"/>
              <a:gd name="T52" fmla="*/ 110 w 110"/>
              <a:gd name="T53" fmla="*/ 71 h 110"/>
              <a:gd name="T54" fmla="*/ 110 w 110"/>
              <a:gd name="T55" fmla="*/ 39 h 110"/>
              <a:gd name="T56" fmla="*/ 79 w 110"/>
              <a:gd name="T57" fmla="*/ 39 h 110"/>
              <a:gd name="T58" fmla="*/ 79 w 110"/>
              <a:gd name="T59" fmla="*/ 71 h 110"/>
              <a:gd name="T60" fmla="*/ 0 w 110"/>
              <a:gd name="T61" fmla="*/ 110 h 110"/>
              <a:gd name="T62" fmla="*/ 31 w 110"/>
              <a:gd name="T63" fmla="*/ 110 h 110"/>
              <a:gd name="T64" fmla="*/ 31 w 110"/>
              <a:gd name="T65" fmla="*/ 79 h 110"/>
              <a:gd name="T66" fmla="*/ 0 w 110"/>
              <a:gd name="T67" fmla="*/ 79 h 110"/>
              <a:gd name="T68" fmla="*/ 0 w 110"/>
              <a:gd name="T69" fmla="*/ 110 h 110"/>
              <a:gd name="T70" fmla="*/ 39 w 110"/>
              <a:gd name="T71" fmla="*/ 110 h 110"/>
              <a:gd name="T72" fmla="*/ 71 w 110"/>
              <a:gd name="T73" fmla="*/ 110 h 110"/>
              <a:gd name="T74" fmla="*/ 71 w 110"/>
              <a:gd name="T75" fmla="*/ 79 h 110"/>
              <a:gd name="T76" fmla="*/ 39 w 110"/>
              <a:gd name="T77" fmla="*/ 79 h 110"/>
              <a:gd name="T78" fmla="*/ 39 w 110"/>
              <a:gd name="T79" fmla="*/ 110 h 110"/>
              <a:gd name="T80" fmla="*/ 79 w 110"/>
              <a:gd name="T81" fmla="*/ 110 h 110"/>
              <a:gd name="T82" fmla="*/ 110 w 110"/>
              <a:gd name="T83" fmla="*/ 110 h 110"/>
              <a:gd name="T84" fmla="*/ 110 w 110"/>
              <a:gd name="T85" fmla="*/ 79 h 110"/>
              <a:gd name="T86" fmla="*/ 79 w 110"/>
              <a:gd name="T87" fmla="*/ 79 h 110"/>
              <a:gd name="T88" fmla="*/ 79 w 110"/>
              <a:gd name="T89"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 h="110">
                <a:moveTo>
                  <a:pt x="0" y="31"/>
                </a:moveTo>
                <a:lnTo>
                  <a:pt x="31" y="31"/>
                </a:lnTo>
                <a:lnTo>
                  <a:pt x="31" y="0"/>
                </a:lnTo>
                <a:lnTo>
                  <a:pt x="0" y="0"/>
                </a:lnTo>
                <a:lnTo>
                  <a:pt x="0" y="31"/>
                </a:lnTo>
                <a:close/>
                <a:moveTo>
                  <a:pt x="39" y="31"/>
                </a:moveTo>
                <a:lnTo>
                  <a:pt x="71" y="31"/>
                </a:lnTo>
                <a:lnTo>
                  <a:pt x="71" y="0"/>
                </a:lnTo>
                <a:lnTo>
                  <a:pt x="39" y="0"/>
                </a:lnTo>
                <a:lnTo>
                  <a:pt x="39" y="31"/>
                </a:lnTo>
                <a:close/>
                <a:moveTo>
                  <a:pt x="79" y="0"/>
                </a:moveTo>
                <a:lnTo>
                  <a:pt x="79" y="31"/>
                </a:lnTo>
                <a:lnTo>
                  <a:pt x="110" y="31"/>
                </a:lnTo>
                <a:lnTo>
                  <a:pt x="110" y="0"/>
                </a:lnTo>
                <a:lnTo>
                  <a:pt x="79" y="0"/>
                </a:lnTo>
                <a:close/>
                <a:moveTo>
                  <a:pt x="0" y="71"/>
                </a:moveTo>
                <a:lnTo>
                  <a:pt x="31" y="71"/>
                </a:lnTo>
                <a:lnTo>
                  <a:pt x="31" y="39"/>
                </a:lnTo>
                <a:lnTo>
                  <a:pt x="0" y="39"/>
                </a:lnTo>
                <a:lnTo>
                  <a:pt x="0" y="71"/>
                </a:lnTo>
                <a:close/>
                <a:moveTo>
                  <a:pt x="39" y="71"/>
                </a:moveTo>
                <a:lnTo>
                  <a:pt x="71" y="71"/>
                </a:lnTo>
                <a:lnTo>
                  <a:pt x="71" y="39"/>
                </a:lnTo>
                <a:lnTo>
                  <a:pt x="39" y="39"/>
                </a:lnTo>
                <a:lnTo>
                  <a:pt x="39" y="71"/>
                </a:lnTo>
                <a:close/>
                <a:moveTo>
                  <a:pt x="79" y="71"/>
                </a:moveTo>
                <a:lnTo>
                  <a:pt x="110" y="71"/>
                </a:lnTo>
                <a:lnTo>
                  <a:pt x="110" y="39"/>
                </a:lnTo>
                <a:lnTo>
                  <a:pt x="79" y="39"/>
                </a:lnTo>
                <a:lnTo>
                  <a:pt x="79" y="71"/>
                </a:lnTo>
                <a:close/>
                <a:moveTo>
                  <a:pt x="0" y="110"/>
                </a:moveTo>
                <a:lnTo>
                  <a:pt x="31" y="110"/>
                </a:lnTo>
                <a:lnTo>
                  <a:pt x="31" y="79"/>
                </a:lnTo>
                <a:lnTo>
                  <a:pt x="0" y="79"/>
                </a:lnTo>
                <a:lnTo>
                  <a:pt x="0" y="110"/>
                </a:lnTo>
                <a:close/>
                <a:moveTo>
                  <a:pt x="39" y="110"/>
                </a:moveTo>
                <a:lnTo>
                  <a:pt x="71" y="110"/>
                </a:lnTo>
                <a:lnTo>
                  <a:pt x="71" y="79"/>
                </a:lnTo>
                <a:lnTo>
                  <a:pt x="39" y="79"/>
                </a:lnTo>
                <a:lnTo>
                  <a:pt x="39" y="110"/>
                </a:lnTo>
                <a:close/>
                <a:moveTo>
                  <a:pt x="79" y="110"/>
                </a:moveTo>
                <a:lnTo>
                  <a:pt x="110" y="110"/>
                </a:lnTo>
                <a:lnTo>
                  <a:pt x="110" y="79"/>
                </a:lnTo>
                <a:lnTo>
                  <a:pt x="79" y="79"/>
                </a:lnTo>
                <a:lnTo>
                  <a:pt x="79" y="110"/>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8" name="任意多边形: 形状 31"/>
          <p:cNvSpPr>
            <a:spLocks noEditPoints="true"/>
          </p:cNvSpPr>
          <p:nvPr/>
        </p:nvSpPr>
        <p:spPr bwMode="auto">
          <a:xfrm>
            <a:off x="6382207" y="4045603"/>
            <a:ext cx="187087" cy="365265"/>
          </a:xfrm>
          <a:custGeom>
            <a:avLst/>
            <a:gdLst>
              <a:gd name="T0" fmla="*/ 32 w 54"/>
              <a:gd name="T1" fmla="*/ 15 h 106"/>
              <a:gd name="T2" fmla="*/ 14 w 54"/>
              <a:gd name="T3" fmla="*/ 0 h 106"/>
              <a:gd name="T4" fmla="*/ 0 w 54"/>
              <a:gd name="T5" fmla="*/ 0 h 106"/>
              <a:gd name="T6" fmla="*/ 0 w 54"/>
              <a:gd name="T7" fmla="*/ 6 h 106"/>
              <a:gd name="T8" fmla="*/ 14 w 54"/>
              <a:gd name="T9" fmla="*/ 6 h 106"/>
              <a:gd name="T10" fmla="*/ 26 w 54"/>
              <a:gd name="T11" fmla="*/ 15 h 106"/>
              <a:gd name="T12" fmla="*/ 5 w 54"/>
              <a:gd name="T13" fmla="*/ 39 h 106"/>
              <a:gd name="T14" fmla="*/ 5 w 54"/>
              <a:gd name="T15" fmla="*/ 50 h 106"/>
              <a:gd name="T16" fmla="*/ 5 w 54"/>
              <a:gd name="T17" fmla="*/ 50 h 106"/>
              <a:gd name="T18" fmla="*/ 5 w 54"/>
              <a:gd name="T19" fmla="*/ 50 h 106"/>
              <a:gd name="T20" fmla="*/ 5 w 54"/>
              <a:gd name="T21" fmla="*/ 51 h 106"/>
              <a:gd name="T22" fmla="*/ 6 w 54"/>
              <a:gd name="T23" fmla="*/ 52 h 106"/>
              <a:gd name="T24" fmla="*/ 11 w 54"/>
              <a:gd name="T25" fmla="*/ 56 h 106"/>
              <a:gd name="T26" fmla="*/ 29 w 54"/>
              <a:gd name="T27" fmla="*/ 61 h 106"/>
              <a:gd name="T28" fmla="*/ 54 w 54"/>
              <a:gd name="T29" fmla="*/ 52 h 106"/>
              <a:gd name="T30" fmla="*/ 54 w 54"/>
              <a:gd name="T31" fmla="*/ 39 h 106"/>
              <a:gd name="T32" fmla="*/ 32 w 54"/>
              <a:gd name="T33" fmla="*/ 15 h 106"/>
              <a:gd name="T34" fmla="*/ 33 w 54"/>
              <a:gd name="T35" fmla="*/ 38 h 106"/>
              <a:gd name="T36" fmla="*/ 29 w 54"/>
              <a:gd name="T37" fmla="*/ 43 h 106"/>
              <a:gd name="T38" fmla="*/ 25 w 54"/>
              <a:gd name="T39" fmla="*/ 38 h 106"/>
              <a:gd name="T40" fmla="*/ 25 w 54"/>
              <a:gd name="T41" fmla="*/ 31 h 106"/>
              <a:gd name="T42" fmla="*/ 29 w 54"/>
              <a:gd name="T43" fmla="*/ 27 h 106"/>
              <a:gd name="T44" fmla="*/ 33 w 54"/>
              <a:gd name="T45" fmla="*/ 31 h 106"/>
              <a:gd name="T46" fmla="*/ 33 w 54"/>
              <a:gd name="T47" fmla="*/ 38 h 106"/>
              <a:gd name="T48" fmla="*/ 9 w 54"/>
              <a:gd name="T49" fmla="*/ 59 h 106"/>
              <a:gd name="T50" fmla="*/ 5 w 54"/>
              <a:gd name="T51" fmla="*/ 56 h 106"/>
              <a:gd name="T52" fmla="*/ 5 w 54"/>
              <a:gd name="T53" fmla="*/ 81 h 106"/>
              <a:gd name="T54" fmla="*/ 29 w 54"/>
              <a:gd name="T55" fmla="*/ 106 h 106"/>
              <a:gd name="T56" fmla="*/ 54 w 54"/>
              <a:gd name="T57" fmla="*/ 81 h 106"/>
              <a:gd name="T58" fmla="*/ 54 w 54"/>
              <a:gd name="T59" fmla="*/ 57 h 106"/>
              <a:gd name="T60" fmla="*/ 29 w 54"/>
              <a:gd name="T61" fmla="*/ 65 h 106"/>
              <a:gd name="T62" fmla="*/ 9 w 54"/>
              <a:gd name="T63"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106">
                <a:moveTo>
                  <a:pt x="32" y="15"/>
                </a:moveTo>
                <a:cubicBezTo>
                  <a:pt x="31" y="7"/>
                  <a:pt x="23" y="0"/>
                  <a:pt x="14" y="0"/>
                </a:cubicBezTo>
                <a:cubicBezTo>
                  <a:pt x="0" y="0"/>
                  <a:pt x="0" y="0"/>
                  <a:pt x="0" y="0"/>
                </a:cubicBezTo>
                <a:cubicBezTo>
                  <a:pt x="0" y="6"/>
                  <a:pt x="0" y="6"/>
                  <a:pt x="0" y="6"/>
                </a:cubicBezTo>
                <a:cubicBezTo>
                  <a:pt x="14" y="6"/>
                  <a:pt x="14" y="6"/>
                  <a:pt x="14" y="6"/>
                </a:cubicBezTo>
                <a:cubicBezTo>
                  <a:pt x="20" y="6"/>
                  <a:pt x="25" y="10"/>
                  <a:pt x="26" y="15"/>
                </a:cubicBezTo>
                <a:cubicBezTo>
                  <a:pt x="14" y="17"/>
                  <a:pt x="5" y="27"/>
                  <a:pt x="5" y="39"/>
                </a:cubicBezTo>
                <a:cubicBezTo>
                  <a:pt x="5" y="50"/>
                  <a:pt x="5" y="50"/>
                  <a:pt x="5" y="50"/>
                </a:cubicBezTo>
                <a:cubicBezTo>
                  <a:pt x="5" y="50"/>
                  <a:pt x="5" y="50"/>
                  <a:pt x="5" y="50"/>
                </a:cubicBezTo>
                <a:cubicBezTo>
                  <a:pt x="5" y="50"/>
                  <a:pt x="5" y="50"/>
                  <a:pt x="5" y="50"/>
                </a:cubicBezTo>
                <a:cubicBezTo>
                  <a:pt x="5" y="50"/>
                  <a:pt x="5" y="51"/>
                  <a:pt x="5" y="51"/>
                </a:cubicBezTo>
                <a:cubicBezTo>
                  <a:pt x="5" y="51"/>
                  <a:pt x="6" y="51"/>
                  <a:pt x="6" y="52"/>
                </a:cubicBezTo>
                <a:cubicBezTo>
                  <a:pt x="7" y="53"/>
                  <a:pt x="9" y="54"/>
                  <a:pt x="11" y="56"/>
                </a:cubicBezTo>
                <a:cubicBezTo>
                  <a:pt x="15" y="58"/>
                  <a:pt x="21" y="61"/>
                  <a:pt x="29" y="61"/>
                </a:cubicBezTo>
                <a:cubicBezTo>
                  <a:pt x="44" y="61"/>
                  <a:pt x="53" y="53"/>
                  <a:pt x="54" y="52"/>
                </a:cubicBezTo>
                <a:cubicBezTo>
                  <a:pt x="54" y="39"/>
                  <a:pt x="54" y="39"/>
                  <a:pt x="54" y="39"/>
                </a:cubicBezTo>
                <a:cubicBezTo>
                  <a:pt x="54" y="27"/>
                  <a:pt x="44" y="17"/>
                  <a:pt x="32" y="15"/>
                </a:cubicBezTo>
                <a:close/>
                <a:moveTo>
                  <a:pt x="33" y="38"/>
                </a:moveTo>
                <a:cubicBezTo>
                  <a:pt x="33" y="41"/>
                  <a:pt x="31" y="43"/>
                  <a:pt x="29" y="43"/>
                </a:cubicBezTo>
                <a:cubicBezTo>
                  <a:pt x="27" y="43"/>
                  <a:pt x="25" y="41"/>
                  <a:pt x="25" y="38"/>
                </a:cubicBezTo>
                <a:cubicBezTo>
                  <a:pt x="25" y="31"/>
                  <a:pt x="25" y="31"/>
                  <a:pt x="25" y="31"/>
                </a:cubicBezTo>
                <a:cubicBezTo>
                  <a:pt x="25" y="29"/>
                  <a:pt x="27" y="27"/>
                  <a:pt x="29" y="27"/>
                </a:cubicBezTo>
                <a:cubicBezTo>
                  <a:pt x="31" y="27"/>
                  <a:pt x="33" y="29"/>
                  <a:pt x="33" y="31"/>
                </a:cubicBezTo>
                <a:lnTo>
                  <a:pt x="33" y="38"/>
                </a:lnTo>
                <a:close/>
                <a:moveTo>
                  <a:pt x="9" y="59"/>
                </a:moveTo>
                <a:cubicBezTo>
                  <a:pt x="7" y="58"/>
                  <a:pt x="6" y="57"/>
                  <a:pt x="5" y="56"/>
                </a:cubicBezTo>
                <a:cubicBezTo>
                  <a:pt x="5" y="81"/>
                  <a:pt x="5" y="81"/>
                  <a:pt x="5" y="81"/>
                </a:cubicBezTo>
                <a:cubicBezTo>
                  <a:pt x="5" y="95"/>
                  <a:pt x="16" y="106"/>
                  <a:pt x="29" y="106"/>
                </a:cubicBezTo>
                <a:cubicBezTo>
                  <a:pt x="43" y="106"/>
                  <a:pt x="54" y="95"/>
                  <a:pt x="54" y="81"/>
                </a:cubicBezTo>
                <a:cubicBezTo>
                  <a:pt x="54" y="57"/>
                  <a:pt x="54" y="57"/>
                  <a:pt x="54" y="57"/>
                </a:cubicBezTo>
                <a:cubicBezTo>
                  <a:pt x="49" y="61"/>
                  <a:pt x="41" y="65"/>
                  <a:pt x="29" y="65"/>
                </a:cubicBezTo>
                <a:cubicBezTo>
                  <a:pt x="20" y="65"/>
                  <a:pt x="13" y="62"/>
                  <a:pt x="9" y="59"/>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29" name="任意多边形: 形状 32"/>
          <p:cNvSpPr/>
          <p:nvPr/>
        </p:nvSpPr>
        <p:spPr bwMode="auto">
          <a:xfrm>
            <a:off x="7486911" y="4050058"/>
            <a:ext cx="362294" cy="356354"/>
          </a:xfrm>
          <a:custGeom>
            <a:avLst/>
            <a:gdLst>
              <a:gd name="T0" fmla="*/ 101 w 105"/>
              <a:gd name="T1" fmla="*/ 48 h 103"/>
              <a:gd name="T2" fmla="*/ 56 w 105"/>
              <a:gd name="T3" fmla="*/ 48 h 103"/>
              <a:gd name="T4" fmla="*/ 56 w 105"/>
              <a:gd name="T5" fmla="*/ 29 h 103"/>
              <a:gd name="T6" fmla="*/ 48 w 105"/>
              <a:gd name="T7" fmla="*/ 9 h 103"/>
              <a:gd name="T8" fmla="*/ 28 w 105"/>
              <a:gd name="T9" fmla="*/ 0 h 103"/>
              <a:gd name="T10" fmla="*/ 8 w 105"/>
              <a:gd name="T11" fmla="*/ 9 h 103"/>
              <a:gd name="T12" fmla="*/ 0 w 105"/>
              <a:gd name="T13" fmla="*/ 29 h 103"/>
              <a:gd name="T14" fmla="*/ 0 w 105"/>
              <a:gd name="T15" fmla="*/ 54 h 103"/>
              <a:gd name="T16" fmla="*/ 14 w 105"/>
              <a:gd name="T17" fmla="*/ 54 h 103"/>
              <a:gd name="T18" fmla="*/ 14 w 105"/>
              <a:gd name="T19" fmla="*/ 51 h 103"/>
              <a:gd name="T20" fmla="*/ 6 w 105"/>
              <a:gd name="T21" fmla="*/ 42 h 103"/>
              <a:gd name="T22" fmla="*/ 14 w 105"/>
              <a:gd name="T23" fmla="*/ 42 h 103"/>
              <a:gd name="T24" fmla="*/ 14 w 105"/>
              <a:gd name="T25" fmla="*/ 29 h 103"/>
              <a:gd name="T26" fmla="*/ 18 w 105"/>
              <a:gd name="T27" fmla="*/ 19 h 103"/>
              <a:gd name="T28" fmla="*/ 28 w 105"/>
              <a:gd name="T29" fmla="*/ 14 h 103"/>
              <a:gd name="T30" fmla="*/ 37 w 105"/>
              <a:gd name="T31" fmla="*/ 19 h 103"/>
              <a:gd name="T32" fmla="*/ 41 w 105"/>
              <a:gd name="T33" fmla="*/ 29 h 103"/>
              <a:gd name="T34" fmla="*/ 41 w 105"/>
              <a:gd name="T35" fmla="*/ 48 h 103"/>
              <a:gd name="T36" fmla="*/ 35 w 105"/>
              <a:gd name="T37" fmla="*/ 48 h 103"/>
              <a:gd name="T38" fmla="*/ 31 w 105"/>
              <a:gd name="T39" fmla="*/ 52 h 103"/>
              <a:gd name="T40" fmla="*/ 31 w 105"/>
              <a:gd name="T41" fmla="*/ 99 h 103"/>
              <a:gd name="T42" fmla="*/ 35 w 105"/>
              <a:gd name="T43" fmla="*/ 103 h 103"/>
              <a:gd name="T44" fmla="*/ 101 w 105"/>
              <a:gd name="T45" fmla="*/ 103 h 103"/>
              <a:gd name="T46" fmla="*/ 105 w 105"/>
              <a:gd name="T47" fmla="*/ 99 h 103"/>
              <a:gd name="T48" fmla="*/ 105 w 105"/>
              <a:gd name="T49" fmla="*/ 52 h 103"/>
              <a:gd name="T50" fmla="*/ 101 w 105"/>
              <a:gd name="T51" fmla="*/ 4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5" h="103">
                <a:moveTo>
                  <a:pt x="101" y="48"/>
                </a:moveTo>
                <a:cubicBezTo>
                  <a:pt x="56" y="48"/>
                  <a:pt x="56" y="48"/>
                  <a:pt x="56" y="48"/>
                </a:cubicBezTo>
                <a:cubicBezTo>
                  <a:pt x="56" y="29"/>
                  <a:pt x="56" y="29"/>
                  <a:pt x="56" y="29"/>
                </a:cubicBezTo>
                <a:cubicBezTo>
                  <a:pt x="56" y="21"/>
                  <a:pt x="53" y="14"/>
                  <a:pt x="48" y="9"/>
                </a:cubicBezTo>
                <a:cubicBezTo>
                  <a:pt x="43" y="3"/>
                  <a:pt x="36" y="0"/>
                  <a:pt x="28" y="0"/>
                </a:cubicBezTo>
                <a:cubicBezTo>
                  <a:pt x="20" y="0"/>
                  <a:pt x="13" y="3"/>
                  <a:pt x="8" y="9"/>
                </a:cubicBezTo>
                <a:cubicBezTo>
                  <a:pt x="3" y="14"/>
                  <a:pt x="0" y="21"/>
                  <a:pt x="0" y="29"/>
                </a:cubicBezTo>
                <a:cubicBezTo>
                  <a:pt x="0" y="54"/>
                  <a:pt x="0" y="54"/>
                  <a:pt x="0" y="54"/>
                </a:cubicBezTo>
                <a:cubicBezTo>
                  <a:pt x="14" y="54"/>
                  <a:pt x="14" y="54"/>
                  <a:pt x="14" y="54"/>
                </a:cubicBezTo>
                <a:cubicBezTo>
                  <a:pt x="14" y="51"/>
                  <a:pt x="14" y="51"/>
                  <a:pt x="14" y="51"/>
                </a:cubicBezTo>
                <a:cubicBezTo>
                  <a:pt x="6" y="42"/>
                  <a:pt x="6" y="42"/>
                  <a:pt x="6" y="42"/>
                </a:cubicBezTo>
                <a:cubicBezTo>
                  <a:pt x="14" y="42"/>
                  <a:pt x="14" y="42"/>
                  <a:pt x="14" y="42"/>
                </a:cubicBezTo>
                <a:cubicBezTo>
                  <a:pt x="14" y="29"/>
                  <a:pt x="14" y="29"/>
                  <a:pt x="14" y="29"/>
                </a:cubicBezTo>
                <a:cubicBezTo>
                  <a:pt x="14" y="25"/>
                  <a:pt x="16" y="21"/>
                  <a:pt x="18" y="19"/>
                </a:cubicBezTo>
                <a:cubicBezTo>
                  <a:pt x="21" y="16"/>
                  <a:pt x="24" y="14"/>
                  <a:pt x="28" y="14"/>
                </a:cubicBezTo>
                <a:cubicBezTo>
                  <a:pt x="31" y="14"/>
                  <a:pt x="35" y="16"/>
                  <a:pt x="37" y="19"/>
                </a:cubicBezTo>
                <a:cubicBezTo>
                  <a:pt x="40" y="21"/>
                  <a:pt x="41" y="25"/>
                  <a:pt x="41" y="29"/>
                </a:cubicBezTo>
                <a:cubicBezTo>
                  <a:pt x="41" y="48"/>
                  <a:pt x="41" y="48"/>
                  <a:pt x="41" y="48"/>
                </a:cubicBezTo>
                <a:cubicBezTo>
                  <a:pt x="35" y="48"/>
                  <a:pt x="35" y="48"/>
                  <a:pt x="35" y="48"/>
                </a:cubicBezTo>
                <a:cubicBezTo>
                  <a:pt x="33" y="48"/>
                  <a:pt x="31" y="50"/>
                  <a:pt x="31" y="52"/>
                </a:cubicBezTo>
                <a:cubicBezTo>
                  <a:pt x="31" y="99"/>
                  <a:pt x="31" y="99"/>
                  <a:pt x="31" y="99"/>
                </a:cubicBezTo>
                <a:cubicBezTo>
                  <a:pt x="31" y="101"/>
                  <a:pt x="33" y="103"/>
                  <a:pt x="35" y="103"/>
                </a:cubicBezTo>
                <a:cubicBezTo>
                  <a:pt x="101" y="103"/>
                  <a:pt x="101" y="103"/>
                  <a:pt x="101" y="103"/>
                </a:cubicBezTo>
                <a:cubicBezTo>
                  <a:pt x="104" y="103"/>
                  <a:pt x="105" y="101"/>
                  <a:pt x="105" y="99"/>
                </a:cubicBezTo>
                <a:cubicBezTo>
                  <a:pt x="105" y="52"/>
                  <a:pt x="105" y="52"/>
                  <a:pt x="105" y="52"/>
                </a:cubicBezTo>
                <a:cubicBezTo>
                  <a:pt x="105" y="50"/>
                  <a:pt x="104" y="48"/>
                  <a:pt x="101" y="48"/>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0" name="任意多边形: 形状 33"/>
          <p:cNvSpPr>
            <a:spLocks noEditPoints="true"/>
          </p:cNvSpPr>
          <p:nvPr/>
        </p:nvSpPr>
        <p:spPr bwMode="auto">
          <a:xfrm>
            <a:off x="8591615" y="4075299"/>
            <a:ext cx="359325" cy="305872"/>
          </a:xfrm>
          <a:custGeom>
            <a:avLst/>
            <a:gdLst>
              <a:gd name="T0" fmla="*/ 65 w 105"/>
              <a:gd name="T1" fmla="*/ 48 h 89"/>
              <a:gd name="T2" fmla="*/ 65 w 105"/>
              <a:gd name="T3" fmla="*/ 62 h 89"/>
              <a:gd name="T4" fmla="*/ 41 w 105"/>
              <a:gd name="T5" fmla="*/ 62 h 89"/>
              <a:gd name="T6" fmla="*/ 41 w 105"/>
              <a:gd name="T7" fmla="*/ 48 h 89"/>
              <a:gd name="T8" fmla="*/ 0 w 105"/>
              <a:gd name="T9" fmla="*/ 48 h 89"/>
              <a:gd name="T10" fmla="*/ 0 w 105"/>
              <a:gd name="T11" fmla="*/ 89 h 89"/>
              <a:gd name="T12" fmla="*/ 105 w 105"/>
              <a:gd name="T13" fmla="*/ 89 h 89"/>
              <a:gd name="T14" fmla="*/ 105 w 105"/>
              <a:gd name="T15" fmla="*/ 48 h 89"/>
              <a:gd name="T16" fmla="*/ 65 w 105"/>
              <a:gd name="T17" fmla="*/ 48 h 89"/>
              <a:gd name="T18" fmla="*/ 41 w 105"/>
              <a:gd name="T19" fmla="*/ 32 h 89"/>
              <a:gd name="T20" fmla="*/ 65 w 105"/>
              <a:gd name="T21" fmla="*/ 32 h 89"/>
              <a:gd name="T22" fmla="*/ 65 w 105"/>
              <a:gd name="T23" fmla="*/ 42 h 89"/>
              <a:gd name="T24" fmla="*/ 105 w 105"/>
              <a:gd name="T25" fmla="*/ 42 h 89"/>
              <a:gd name="T26" fmla="*/ 105 w 105"/>
              <a:gd name="T27" fmla="*/ 23 h 89"/>
              <a:gd name="T28" fmla="*/ 100 w 105"/>
              <a:gd name="T29" fmla="*/ 17 h 89"/>
              <a:gd name="T30" fmla="*/ 81 w 105"/>
              <a:gd name="T31" fmla="*/ 17 h 89"/>
              <a:gd name="T32" fmla="*/ 81 w 105"/>
              <a:gd name="T33" fmla="*/ 11 h 89"/>
              <a:gd name="T34" fmla="*/ 70 w 105"/>
              <a:gd name="T35" fmla="*/ 0 h 89"/>
              <a:gd name="T36" fmla="*/ 35 w 105"/>
              <a:gd name="T37" fmla="*/ 0 h 89"/>
              <a:gd name="T38" fmla="*/ 24 w 105"/>
              <a:gd name="T39" fmla="*/ 11 h 89"/>
              <a:gd name="T40" fmla="*/ 24 w 105"/>
              <a:gd name="T41" fmla="*/ 17 h 89"/>
              <a:gd name="T42" fmla="*/ 5 w 105"/>
              <a:gd name="T43" fmla="*/ 17 h 89"/>
              <a:gd name="T44" fmla="*/ 0 w 105"/>
              <a:gd name="T45" fmla="*/ 23 h 89"/>
              <a:gd name="T46" fmla="*/ 0 w 105"/>
              <a:gd name="T47" fmla="*/ 42 h 89"/>
              <a:gd name="T48" fmla="*/ 41 w 105"/>
              <a:gd name="T49" fmla="*/ 42 h 89"/>
              <a:gd name="T50" fmla="*/ 41 w 105"/>
              <a:gd name="T51" fmla="*/ 32 h 89"/>
              <a:gd name="T52" fmla="*/ 31 w 105"/>
              <a:gd name="T53" fmla="*/ 11 h 89"/>
              <a:gd name="T54" fmla="*/ 35 w 105"/>
              <a:gd name="T55" fmla="*/ 7 h 89"/>
              <a:gd name="T56" fmla="*/ 70 w 105"/>
              <a:gd name="T57" fmla="*/ 7 h 89"/>
              <a:gd name="T58" fmla="*/ 74 w 105"/>
              <a:gd name="T59" fmla="*/ 11 h 89"/>
              <a:gd name="T60" fmla="*/ 74 w 105"/>
              <a:gd name="T61" fmla="*/ 17 h 89"/>
              <a:gd name="T62" fmla="*/ 31 w 105"/>
              <a:gd name="T63" fmla="*/ 17 h 89"/>
              <a:gd name="T64" fmla="*/ 31 w 105"/>
              <a:gd name="T65" fmla="*/ 11 h 89"/>
              <a:gd name="T66" fmla="*/ 59 w 105"/>
              <a:gd name="T67" fmla="*/ 56 h 89"/>
              <a:gd name="T68" fmla="*/ 59 w 105"/>
              <a:gd name="T69" fmla="*/ 38 h 89"/>
              <a:gd name="T70" fmla="*/ 47 w 105"/>
              <a:gd name="T71" fmla="*/ 38 h 89"/>
              <a:gd name="T72" fmla="*/ 47 w 105"/>
              <a:gd name="T73" fmla="*/ 56 h 89"/>
              <a:gd name="T74" fmla="*/ 59 w 105"/>
              <a:gd name="T75" fmla="*/ 5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89">
                <a:moveTo>
                  <a:pt x="65" y="48"/>
                </a:moveTo>
                <a:cubicBezTo>
                  <a:pt x="65" y="62"/>
                  <a:pt x="65" y="62"/>
                  <a:pt x="65" y="62"/>
                </a:cubicBezTo>
                <a:cubicBezTo>
                  <a:pt x="41" y="62"/>
                  <a:pt x="41" y="62"/>
                  <a:pt x="41" y="62"/>
                </a:cubicBezTo>
                <a:cubicBezTo>
                  <a:pt x="41" y="48"/>
                  <a:pt x="41" y="48"/>
                  <a:pt x="41" y="48"/>
                </a:cubicBezTo>
                <a:cubicBezTo>
                  <a:pt x="0" y="48"/>
                  <a:pt x="0" y="48"/>
                  <a:pt x="0" y="48"/>
                </a:cubicBezTo>
                <a:cubicBezTo>
                  <a:pt x="0" y="89"/>
                  <a:pt x="0" y="89"/>
                  <a:pt x="0" y="89"/>
                </a:cubicBezTo>
                <a:cubicBezTo>
                  <a:pt x="105" y="89"/>
                  <a:pt x="105" y="89"/>
                  <a:pt x="105" y="89"/>
                </a:cubicBezTo>
                <a:cubicBezTo>
                  <a:pt x="105" y="48"/>
                  <a:pt x="105" y="48"/>
                  <a:pt x="105" y="48"/>
                </a:cubicBezTo>
                <a:lnTo>
                  <a:pt x="65" y="48"/>
                </a:lnTo>
                <a:close/>
                <a:moveTo>
                  <a:pt x="41" y="32"/>
                </a:moveTo>
                <a:cubicBezTo>
                  <a:pt x="65" y="32"/>
                  <a:pt x="65" y="32"/>
                  <a:pt x="65" y="32"/>
                </a:cubicBezTo>
                <a:cubicBezTo>
                  <a:pt x="65" y="42"/>
                  <a:pt x="65" y="42"/>
                  <a:pt x="65" y="42"/>
                </a:cubicBezTo>
                <a:cubicBezTo>
                  <a:pt x="105" y="42"/>
                  <a:pt x="105" y="42"/>
                  <a:pt x="105" y="42"/>
                </a:cubicBezTo>
                <a:cubicBezTo>
                  <a:pt x="105" y="23"/>
                  <a:pt x="105" y="23"/>
                  <a:pt x="105" y="23"/>
                </a:cubicBezTo>
                <a:cubicBezTo>
                  <a:pt x="105" y="20"/>
                  <a:pt x="103" y="17"/>
                  <a:pt x="100" y="17"/>
                </a:cubicBezTo>
                <a:cubicBezTo>
                  <a:pt x="81" y="17"/>
                  <a:pt x="81" y="17"/>
                  <a:pt x="81" y="17"/>
                </a:cubicBezTo>
                <a:cubicBezTo>
                  <a:pt x="81" y="11"/>
                  <a:pt x="81" y="11"/>
                  <a:pt x="81" y="11"/>
                </a:cubicBezTo>
                <a:cubicBezTo>
                  <a:pt x="81" y="5"/>
                  <a:pt x="76" y="0"/>
                  <a:pt x="70" y="0"/>
                </a:cubicBezTo>
                <a:cubicBezTo>
                  <a:pt x="35" y="0"/>
                  <a:pt x="35" y="0"/>
                  <a:pt x="35" y="0"/>
                </a:cubicBezTo>
                <a:cubicBezTo>
                  <a:pt x="29" y="0"/>
                  <a:pt x="24" y="5"/>
                  <a:pt x="24" y="11"/>
                </a:cubicBezTo>
                <a:cubicBezTo>
                  <a:pt x="24" y="17"/>
                  <a:pt x="24" y="17"/>
                  <a:pt x="24" y="17"/>
                </a:cubicBezTo>
                <a:cubicBezTo>
                  <a:pt x="5" y="17"/>
                  <a:pt x="5" y="17"/>
                  <a:pt x="5" y="17"/>
                </a:cubicBezTo>
                <a:cubicBezTo>
                  <a:pt x="2" y="17"/>
                  <a:pt x="0" y="20"/>
                  <a:pt x="0" y="23"/>
                </a:cubicBezTo>
                <a:cubicBezTo>
                  <a:pt x="0" y="42"/>
                  <a:pt x="0" y="42"/>
                  <a:pt x="0" y="42"/>
                </a:cubicBezTo>
                <a:cubicBezTo>
                  <a:pt x="41" y="42"/>
                  <a:pt x="41" y="42"/>
                  <a:pt x="41" y="42"/>
                </a:cubicBezTo>
                <a:lnTo>
                  <a:pt x="41" y="32"/>
                </a:lnTo>
                <a:close/>
                <a:moveTo>
                  <a:pt x="31" y="11"/>
                </a:moveTo>
                <a:cubicBezTo>
                  <a:pt x="31" y="9"/>
                  <a:pt x="33" y="7"/>
                  <a:pt x="35" y="7"/>
                </a:cubicBezTo>
                <a:cubicBezTo>
                  <a:pt x="70" y="7"/>
                  <a:pt x="70" y="7"/>
                  <a:pt x="70" y="7"/>
                </a:cubicBezTo>
                <a:cubicBezTo>
                  <a:pt x="72" y="7"/>
                  <a:pt x="74" y="9"/>
                  <a:pt x="74" y="11"/>
                </a:cubicBezTo>
                <a:cubicBezTo>
                  <a:pt x="74" y="17"/>
                  <a:pt x="74" y="17"/>
                  <a:pt x="74" y="17"/>
                </a:cubicBezTo>
                <a:cubicBezTo>
                  <a:pt x="31" y="17"/>
                  <a:pt x="31" y="17"/>
                  <a:pt x="31" y="17"/>
                </a:cubicBezTo>
                <a:lnTo>
                  <a:pt x="31" y="11"/>
                </a:lnTo>
                <a:close/>
                <a:moveTo>
                  <a:pt x="59" y="56"/>
                </a:moveTo>
                <a:cubicBezTo>
                  <a:pt x="59" y="38"/>
                  <a:pt x="59" y="38"/>
                  <a:pt x="59" y="38"/>
                </a:cubicBezTo>
                <a:cubicBezTo>
                  <a:pt x="47" y="38"/>
                  <a:pt x="47" y="38"/>
                  <a:pt x="47" y="38"/>
                </a:cubicBezTo>
                <a:cubicBezTo>
                  <a:pt x="47" y="56"/>
                  <a:pt x="47" y="56"/>
                  <a:pt x="47" y="56"/>
                </a:cubicBezTo>
                <a:lnTo>
                  <a:pt x="59" y="56"/>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1" name="任意多边形: 形状 34"/>
          <p:cNvSpPr>
            <a:spLocks noEditPoints="true"/>
          </p:cNvSpPr>
          <p:nvPr/>
        </p:nvSpPr>
        <p:spPr bwMode="auto">
          <a:xfrm>
            <a:off x="9696319" y="4081238"/>
            <a:ext cx="329629" cy="293994"/>
          </a:xfrm>
          <a:custGeom>
            <a:avLst/>
            <a:gdLst>
              <a:gd name="T0" fmla="*/ 43 w 96"/>
              <a:gd name="T1" fmla="*/ 44 h 86"/>
              <a:gd name="T2" fmla="*/ 28 w 96"/>
              <a:gd name="T3" fmla="*/ 38 h 86"/>
              <a:gd name="T4" fmla="*/ 9 w 96"/>
              <a:gd name="T5" fmla="*/ 42 h 86"/>
              <a:gd name="T6" fmla="*/ 0 w 96"/>
              <a:gd name="T7" fmla="*/ 73 h 86"/>
              <a:gd name="T8" fmla="*/ 34 w 96"/>
              <a:gd name="T9" fmla="*/ 75 h 86"/>
              <a:gd name="T10" fmla="*/ 43 w 96"/>
              <a:gd name="T11" fmla="*/ 44 h 86"/>
              <a:gd name="T12" fmla="*/ 43 w 96"/>
              <a:gd name="T13" fmla="*/ 44 h 86"/>
              <a:gd name="T14" fmla="*/ 31 w 96"/>
              <a:gd name="T15" fmla="*/ 32 h 86"/>
              <a:gd name="T16" fmla="*/ 45 w 96"/>
              <a:gd name="T17" fmla="*/ 37 h 86"/>
              <a:gd name="T18" fmla="*/ 54 w 96"/>
              <a:gd name="T19" fmla="*/ 6 h 86"/>
              <a:gd name="T20" fmla="*/ 40 w 96"/>
              <a:gd name="T21" fmla="*/ 1 h 86"/>
              <a:gd name="T22" fmla="*/ 20 w 96"/>
              <a:gd name="T23" fmla="*/ 5 h 86"/>
              <a:gd name="T24" fmla="*/ 11 w 96"/>
              <a:gd name="T25" fmla="*/ 36 h 86"/>
              <a:gd name="T26" fmla="*/ 31 w 96"/>
              <a:gd name="T27" fmla="*/ 32 h 86"/>
              <a:gd name="T28" fmla="*/ 67 w 96"/>
              <a:gd name="T29" fmla="*/ 54 h 86"/>
              <a:gd name="T30" fmla="*/ 48 w 96"/>
              <a:gd name="T31" fmla="*/ 48 h 86"/>
              <a:gd name="T32" fmla="*/ 48 w 96"/>
              <a:gd name="T33" fmla="*/ 48 h 86"/>
              <a:gd name="T34" fmla="*/ 39 w 96"/>
              <a:gd name="T35" fmla="*/ 79 h 86"/>
              <a:gd name="T36" fmla="*/ 76 w 96"/>
              <a:gd name="T37" fmla="*/ 81 h 86"/>
              <a:gd name="T38" fmla="*/ 84 w 96"/>
              <a:gd name="T39" fmla="*/ 51 h 86"/>
              <a:gd name="T40" fmla="*/ 84 w 96"/>
              <a:gd name="T41" fmla="*/ 51 h 86"/>
              <a:gd name="T42" fmla="*/ 67 w 96"/>
              <a:gd name="T43" fmla="*/ 54 h 86"/>
              <a:gd name="T44" fmla="*/ 95 w 96"/>
              <a:gd name="T45" fmla="*/ 12 h 86"/>
              <a:gd name="T46" fmla="*/ 95 w 96"/>
              <a:gd name="T47" fmla="*/ 12 h 86"/>
              <a:gd name="T48" fmla="*/ 59 w 96"/>
              <a:gd name="T49" fmla="*/ 10 h 86"/>
              <a:gd name="T50" fmla="*/ 58 w 96"/>
              <a:gd name="T51" fmla="*/ 15 h 86"/>
              <a:gd name="T52" fmla="*/ 55 w 96"/>
              <a:gd name="T53" fmla="*/ 25 h 86"/>
              <a:gd name="T54" fmla="*/ 50 w 96"/>
              <a:gd name="T55" fmla="*/ 41 h 86"/>
              <a:gd name="T56" fmla="*/ 86 w 96"/>
              <a:gd name="T57" fmla="*/ 44 h 86"/>
              <a:gd name="T58" fmla="*/ 96 w 96"/>
              <a:gd name="T59" fmla="*/ 12 h 86"/>
              <a:gd name="T60" fmla="*/ 95 w 96"/>
              <a:gd name="T61" fmla="*/ 1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86">
                <a:moveTo>
                  <a:pt x="43" y="44"/>
                </a:moveTo>
                <a:cubicBezTo>
                  <a:pt x="38" y="41"/>
                  <a:pt x="34" y="39"/>
                  <a:pt x="28" y="38"/>
                </a:cubicBezTo>
                <a:cubicBezTo>
                  <a:pt x="22" y="38"/>
                  <a:pt x="15" y="40"/>
                  <a:pt x="9" y="42"/>
                </a:cubicBezTo>
                <a:cubicBezTo>
                  <a:pt x="0" y="73"/>
                  <a:pt x="0" y="73"/>
                  <a:pt x="0" y="73"/>
                </a:cubicBezTo>
                <a:cubicBezTo>
                  <a:pt x="12" y="69"/>
                  <a:pt x="23" y="68"/>
                  <a:pt x="34" y="75"/>
                </a:cubicBezTo>
                <a:cubicBezTo>
                  <a:pt x="43" y="44"/>
                  <a:pt x="43" y="44"/>
                  <a:pt x="43" y="44"/>
                </a:cubicBezTo>
                <a:cubicBezTo>
                  <a:pt x="43" y="44"/>
                  <a:pt x="43" y="44"/>
                  <a:pt x="43" y="44"/>
                </a:cubicBezTo>
                <a:moveTo>
                  <a:pt x="31" y="32"/>
                </a:moveTo>
                <a:cubicBezTo>
                  <a:pt x="37" y="33"/>
                  <a:pt x="41" y="35"/>
                  <a:pt x="45" y="37"/>
                </a:cubicBezTo>
                <a:cubicBezTo>
                  <a:pt x="48" y="27"/>
                  <a:pt x="51" y="17"/>
                  <a:pt x="54" y="6"/>
                </a:cubicBezTo>
                <a:cubicBezTo>
                  <a:pt x="49" y="4"/>
                  <a:pt x="45" y="1"/>
                  <a:pt x="40" y="1"/>
                </a:cubicBezTo>
                <a:cubicBezTo>
                  <a:pt x="33" y="0"/>
                  <a:pt x="26" y="2"/>
                  <a:pt x="20" y="5"/>
                </a:cubicBezTo>
                <a:cubicBezTo>
                  <a:pt x="17" y="15"/>
                  <a:pt x="14" y="25"/>
                  <a:pt x="11" y="36"/>
                </a:cubicBezTo>
                <a:cubicBezTo>
                  <a:pt x="17" y="33"/>
                  <a:pt x="24" y="31"/>
                  <a:pt x="31" y="32"/>
                </a:cubicBezTo>
                <a:moveTo>
                  <a:pt x="67" y="54"/>
                </a:moveTo>
                <a:cubicBezTo>
                  <a:pt x="59" y="54"/>
                  <a:pt x="53" y="51"/>
                  <a:pt x="48" y="48"/>
                </a:cubicBezTo>
                <a:cubicBezTo>
                  <a:pt x="48" y="48"/>
                  <a:pt x="48" y="48"/>
                  <a:pt x="48" y="48"/>
                </a:cubicBezTo>
                <a:cubicBezTo>
                  <a:pt x="39" y="79"/>
                  <a:pt x="39" y="79"/>
                  <a:pt x="39" y="79"/>
                </a:cubicBezTo>
                <a:cubicBezTo>
                  <a:pt x="51" y="86"/>
                  <a:pt x="63" y="86"/>
                  <a:pt x="76" y="81"/>
                </a:cubicBezTo>
                <a:cubicBezTo>
                  <a:pt x="84" y="51"/>
                  <a:pt x="84" y="51"/>
                  <a:pt x="84" y="51"/>
                </a:cubicBezTo>
                <a:cubicBezTo>
                  <a:pt x="84" y="51"/>
                  <a:pt x="84" y="51"/>
                  <a:pt x="84" y="51"/>
                </a:cubicBezTo>
                <a:cubicBezTo>
                  <a:pt x="78" y="53"/>
                  <a:pt x="72" y="54"/>
                  <a:pt x="67" y="54"/>
                </a:cubicBezTo>
                <a:moveTo>
                  <a:pt x="95" y="12"/>
                </a:moveTo>
                <a:cubicBezTo>
                  <a:pt x="95" y="12"/>
                  <a:pt x="95" y="12"/>
                  <a:pt x="95" y="12"/>
                </a:cubicBezTo>
                <a:cubicBezTo>
                  <a:pt x="83" y="17"/>
                  <a:pt x="71" y="18"/>
                  <a:pt x="59" y="10"/>
                </a:cubicBezTo>
                <a:cubicBezTo>
                  <a:pt x="59" y="12"/>
                  <a:pt x="58" y="13"/>
                  <a:pt x="58" y="15"/>
                </a:cubicBezTo>
                <a:cubicBezTo>
                  <a:pt x="57" y="18"/>
                  <a:pt x="56" y="22"/>
                  <a:pt x="55" y="25"/>
                </a:cubicBezTo>
                <a:cubicBezTo>
                  <a:pt x="53" y="31"/>
                  <a:pt x="52" y="36"/>
                  <a:pt x="50" y="41"/>
                </a:cubicBezTo>
                <a:cubicBezTo>
                  <a:pt x="61" y="49"/>
                  <a:pt x="74" y="49"/>
                  <a:pt x="86" y="44"/>
                </a:cubicBezTo>
                <a:cubicBezTo>
                  <a:pt x="96" y="12"/>
                  <a:pt x="96" y="12"/>
                  <a:pt x="96" y="12"/>
                </a:cubicBezTo>
                <a:cubicBezTo>
                  <a:pt x="95" y="12"/>
                  <a:pt x="95" y="12"/>
                  <a:pt x="95" y="12"/>
                </a:cubicBezTo>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2" name="任意多边形: 形状 45"/>
          <p:cNvSpPr>
            <a:spLocks noEditPoints="true"/>
          </p:cNvSpPr>
          <p:nvPr/>
        </p:nvSpPr>
        <p:spPr bwMode="auto">
          <a:xfrm>
            <a:off x="10838288" y="4084353"/>
            <a:ext cx="287764" cy="287764"/>
          </a:xfrm>
          <a:custGeom>
            <a:avLst/>
            <a:gdLst>
              <a:gd name="T0" fmla="*/ 47 w 95"/>
              <a:gd name="T1" fmla="*/ 0 h 95"/>
              <a:gd name="T2" fmla="*/ 0 w 95"/>
              <a:gd name="T3" fmla="*/ 48 h 95"/>
              <a:gd name="T4" fmla="*/ 47 w 95"/>
              <a:gd name="T5" fmla="*/ 95 h 95"/>
              <a:gd name="T6" fmla="*/ 95 w 95"/>
              <a:gd name="T7" fmla="*/ 48 h 95"/>
              <a:gd name="T8" fmla="*/ 47 w 95"/>
              <a:gd name="T9" fmla="*/ 0 h 95"/>
              <a:gd name="T10" fmla="*/ 45 w 95"/>
              <a:gd name="T11" fmla="*/ 9 h 95"/>
              <a:gd name="T12" fmla="*/ 51 w 95"/>
              <a:gd name="T13" fmla="*/ 9 h 95"/>
              <a:gd name="T14" fmla="*/ 51 w 95"/>
              <a:gd name="T15" fmla="*/ 21 h 95"/>
              <a:gd name="T16" fmla="*/ 45 w 95"/>
              <a:gd name="T17" fmla="*/ 21 h 95"/>
              <a:gd name="T18" fmla="*/ 45 w 95"/>
              <a:gd name="T19" fmla="*/ 9 h 95"/>
              <a:gd name="T20" fmla="*/ 27 w 95"/>
              <a:gd name="T21" fmla="*/ 31 h 95"/>
              <a:gd name="T22" fmla="*/ 19 w 95"/>
              <a:gd name="T23" fmla="*/ 23 h 95"/>
              <a:gd name="T24" fmla="*/ 23 w 95"/>
              <a:gd name="T25" fmla="*/ 19 h 95"/>
              <a:gd name="T26" fmla="*/ 31 w 95"/>
              <a:gd name="T27" fmla="*/ 27 h 95"/>
              <a:gd name="T28" fmla="*/ 27 w 95"/>
              <a:gd name="T29" fmla="*/ 31 h 95"/>
              <a:gd name="T30" fmla="*/ 30 w 95"/>
              <a:gd name="T31" fmla="*/ 13 h 95"/>
              <a:gd name="T32" fmla="*/ 35 w 95"/>
              <a:gd name="T33" fmla="*/ 11 h 95"/>
              <a:gd name="T34" fmla="*/ 40 w 95"/>
              <a:gd name="T35" fmla="*/ 22 h 95"/>
              <a:gd name="T36" fmla="*/ 35 w 95"/>
              <a:gd name="T37" fmla="*/ 24 h 95"/>
              <a:gd name="T38" fmla="*/ 30 w 95"/>
              <a:gd name="T39" fmla="*/ 13 h 95"/>
              <a:gd name="T40" fmla="*/ 48 w 95"/>
              <a:gd name="T41" fmla="*/ 82 h 95"/>
              <a:gd name="T42" fmla="*/ 39 w 95"/>
              <a:gd name="T43" fmla="*/ 73 h 95"/>
              <a:gd name="T44" fmla="*/ 45 w 95"/>
              <a:gd name="T45" fmla="*/ 64 h 95"/>
              <a:gd name="T46" fmla="*/ 45 w 95"/>
              <a:gd name="T47" fmla="*/ 37 h 95"/>
              <a:gd name="T48" fmla="*/ 51 w 95"/>
              <a:gd name="T49" fmla="*/ 37 h 95"/>
              <a:gd name="T50" fmla="*/ 51 w 95"/>
              <a:gd name="T51" fmla="*/ 64 h 95"/>
              <a:gd name="T52" fmla="*/ 58 w 95"/>
              <a:gd name="T53" fmla="*/ 73 h 95"/>
              <a:gd name="T54" fmla="*/ 48 w 95"/>
              <a:gd name="T55" fmla="*/ 82 h 95"/>
              <a:gd name="T56" fmla="*/ 55 w 95"/>
              <a:gd name="T57" fmla="*/ 22 h 95"/>
              <a:gd name="T58" fmla="*/ 60 w 95"/>
              <a:gd name="T59" fmla="*/ 11 h 95"/>
              <a:gd name="T60" fmla="*/ 66 w 95"/>
              <a:gd name="T61" fmla="*/ 13 h 95"/>
              <a:gd name="T62" fmla="*/ 61 w 95"/>
              <a:gd name="T63" fmla="*/ 24 h 95"/>
              <a:gd name="T64" fmla="*/ 55 w 95"/>
              <a:gd name="T65" fmla="*/ 22 h 95"/>
              <a:gd name="T66" fmla="*/ 68 w 95"/>
              <a:gd name="T67" fmla="*/ 31 h 95"/>
              <a:gd name="T68" fmla="*/ 64 w 95"/>
              <a:gd name="T69" fmla="*/ 27 h 95"/>
              <a:gd name="T70" fmla="*/ 73 w 95"/>
              <a:gd name="T71" fmla="*/ 19 h 95"/>
              <a:gd name="T72" fmla="*/ 77 w 95"/>
              <a:gd name="T73" fmla="*/ 23 h 95"/>
              <a:gd name="T74" fmla="*/ 68 w 95"/>
              <a:gd name="T75" fmla="*/ 3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5">
                <a:moveTo>
                  <a:pt x="47" y="0"/>
                </a:moveTo>
                <a:cubicBezTo>
                  <a:pt x="21" y="0"/>
                  <a:pt x="0" y="21"/>
                  <a:pt x="0" y="48"/>
                </a:cubicBezTo>
                <a:cubicBezTo>
                  <a:pt x="0" y="74"/>
                  <a:pt x="21" y="95"/>
                  <a:pt x="47" y="95"/>
                </a:cubicBezTo>
                <a:cubicBezTo>
                  <a:pt x="73" y="95"/>
                  <a:pt x="95" y="74"/>
                  <a:pt x="95" y="48"/>
                </a:cubicBezTo>
                <a:cubicBezTo>
                  <a:pt x="95" y="21"/>
                  <a:pt x="73" y="0"/>
                  <a:pt x="47" y="0"/>
                </a:cubicBezTo>
                <a:close/>
                <a:moveTo>
                  <a:pt x="45" y="9"/>
                </a:moveTo>
                <a:cubicBezTo>
                  <a:pt x="51" y="9"/>
                  <a:pt x="51" y="9"/>
                  <a:pt x="51" y="9"/>
                </a:cubicBezTo>
                <a:cubicBezTo>
                  <a:pt x="51" y="21"/>
                  <a:pt x="51" y="21"/>
                  <a:pt x="51" y="21"/>
                </a:cubicBezTo>
                <a:cubicBezTo>
                  <a:pt x="45" y="21"/>
                  <a:pt x="45" y="21"/>
                  <a:pt x="45" y="21"/>
                </a:cubicBezTo>
                <a:lnTo>
                  <a:pt x="45" y="9"/>
                </a:lnTo>
                <a:close/>
                <a:moveTo>
                  <a:pt x="27" y="31"/>
                </a:moveTo>
                <a:cubicBezTo>
                  <a:pt x="19" y="23"/>
                  <a:pt x="19" y="23"/>
                  <a:pt x="19" y="23"/>
                </a:cubicBezTo>
                <a:cubicBezTo>
                  <a:pt x="23" y="19"/>
                  <a:pt x="23" y="19"/>
                  <a:pt x="23" y="19"/>
                </a:cubicBezTo>
                <a:cubicBezTo>
                  <a:pt x="31" y="27"/>
                  <a:pt x="31" y="27"/>
                  <a:pt x="31" y="27"/>
                </a:cubicBezTo>
                <a:lnTo>
                  <a:pt x="27" y="31"/>
                </a:lnTo>
                <a:close/>
                <a:moveTo>
                  <a:pt x="30" y="13"/>
                </a:moveTo>
                <a:cubicBezTo>
                  <a:pt x="35" y="11"/>
                  <a:pt x="35" y="11"/>
                  <a:pt x="35" y="11"/>
                </a:cubicBezTo>
                <a:cubicBezTo>
                  <a:pt x="40" y="22"/>
                  <a:pt x="40" y="22"/>
                  <a:pt x="40" y="22"/>
                </a:cubicBezTo>
                <a:cubicBezTo>
                  <a:pt x="35" y="24"/>
                  <a:pt x="35" y="24"/>
                  <a:pt x="35" y="24"/>
                </a:cubicBezTo>
                <a:lnTo>
                  <a:pt x="30" y="13"/>
                </a:lnTo>
                <a:close/>
                <a:moveTo>
                  <a:pt x="48" y="82"/>
                </a:moveTo>
                <a:cubicBezTo>
                  <a:pt x="43" y="82"/>
                  <a:pt x="39" y="78"/>
                  <a:pt x="39" y="73"/>
                </a:cubicBezTo>
                <a:cubicBezTo>
                  <a:pt x="39" y="69"/>
                  <a:pt x="41" y="65"/>
                  <a:pt x="45" y="64"/>
                </a:cubicBezTo>
                <a:cubicBezTo>
                  <a:pt x="45" y="37"/>
                  <a:pt x="45" y="37"/>
                  <a:pt x="45" y="37"/>
                </a:cubicBezTo>
                <a:cubicBezTo>
                  <a:pt x="51" y="37"/>
                  <a:pt x="51" y="37"/>
                  <a:pt x="51" y="37"/>
                </a:cubicBezTo>
                <a:cubicBezTo>
                  <a:pt x="51" y="64"/>
                  <a:pt x="51" y="64"/>
                  <a:pt x="51" y="64"/>
                </a:cubicBezTo>
                <a:cubicBezTo>
                  <a:pt x="55" y="65"/>
                  <a:pt x="58" y="68"/>
                  <a:pt x="58" y="73"/>
                </a:cubicBezTo>
                <a:cubicBezTo>
                  <a:pt x="58" y="78"/>
                  <a:pt x="53" y="82"/>
                  <a:pt x="48" y="82"/>
                </a:cubicBezTo>
                <a:close/>
                <a:moveTo>
                  <a:pt x="55" y="22"/>
                </a:moveTo>
                <a:cubicBezTo>
                  <a:pt x="60" y="11"/>
                  <a:pt x="60" y="11"/>
                  <a:pt x="60" y="11"/>
                </a:cubicBezTo>
                <a:cubicBezTo>
                  <a:pt x="66" y="13"/>
                  <a:pt x="66" y="13"/>
                  <a:pt x="66" y="13"/>
                </a:cubicBezTo>
                <a:cubicBezTo>
                  <a:pt x="61" y="24"/>
                  <a:pt x="61" y="24"/>
                  <a:pt x="61" y="24"/>
                </a:cubicBezTo>
                <a:lnTo>
                  <a:pt x="55" y="22"/>
                </a:lnTo>
                <a:close/>
                <a:moveTo>
                  <a:pt x="68" y="31"/>
                </a:moveTo>
                <a:cubicBezTo>
                  <a:pt x="64" y="27"/>
                  <a:pt x="64" y="27"/>
                  <a:pt x="64" y="27"/>
                </a:cubicBezTo>
                <a:cubicBezTo>
                  <a:pt x="73" y="19"/>
                  <a:pt x="73" y="19"/>
                  <a:pt x="73" y="19"/>
                </a:cubicBezTo>
                <a:cubicBezTo>
                  <a:pt x="77" y="23"/>
                  <a:pt x="77" y="23"/>
                  <a:pt x="77" y="23"/>
                </a:cubicBezTo>
                <a:lnTo>
                  <a:pt x="68" y="31"/>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3" name="任意多边形: 形状 39"/>
          <p:cNvSpPr>
            <a:spLocks noEditPoints="true"/>
          </p:cNvSpPr>
          <p:nvPr/>
        </p:nvSpPr>
        <p:spPr bwMode="auto">
          <a:xfrm>
            <a:off x="1974647" y="5423747"/>
            <a:ext cx="268510" cy="255924"/>
          </a:xfrm>
          <a:custGeom>
            <a:avLst/>
            <a:gdLst>
              <a:gd name="T0" fmla="*/ 64 w 128"/>
              <a:gd name="T1" fmla="*/ 0 h 122"/>
              <a:gd name="T2" fmla="*/ 0 w 128"/>
              <a:gd name="T3" fmla="*/ 64 h 122"/>
              <a:gd name="T4" fmla="*/ 12 w 128"/>
              <a:gd name="T5" fmla="*/ 77 h 122"/>
              <a:gd name="T6" fmla="*/ 64 w 128"/>
              <a:gd name="T7" fmla="*/ 25 h 122"/>
              <a:gd name="T8" fmla="*/ 116 w 128"/>
              <a:gd name="T9" fmla="*/ 77 h 122"/>
              <a:gd name="T10" fmla="*/ 128 w 128"/>
              <a:gd name="T11" fmla="*/ 65 h 122"/>
              <a:gd name="T12" fmla="*/ 64 w 128"/>
              <a:gd name="T13" fmla="*/ 0 h 122"/>
              <a:gd name="T14" fmla="*/ 19 w 128"/>
              <a:gd name="T15" fmla="*/ 80 h 122"/>
              <a:gd name="T16" fmla="*/ 19 w 128"/>
              <a:gd name="T17" fmla="*/ 122 h 122"/>
              <a:gd name="T18" fmla="*/ 51 w 128"/>
              <a:gd name="T19" fmla="*/ 122 h 122"/>
              <a:gd name="T20" fmla="*/ 51 w 128"/>
              <a:gd name="T21" fmla="*/ 84 h 122"/>
              <a:gd name="T22" fmla="*/ 77 w 128"/>
              <a:gd name="T23" fmla="*/ 84 h 122"/>
              <a:gd name="T24" fmla="*/ 77 w 128"/>
              <a:gd name="T25" fmla="*/ 122 h 122"/>
              <a:gd name="T26" fmla="*/ 110 w 128"/>
              <a:gd name="T27" fmla="*/ 122 h 122"/>
              <a:gd name="T28" fmla="*/ 110 w 128"/>
              <a:gd name="T29" fmla="*/ 80 h 122"/>
              <a:gd name="T30" fmla="*/ 64 w 128"/>
              <a:gd name="T31" fmla="*/ 35 h 122"/>
              <a:gd name="T32" fmla="*/ 19 w 128"/>
              <a:gd name="T33" fmla="*/ 8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 h="122">
                <a:moveTo>
                  <a:pt x="64" y="0"/>
                </a:moveTo>
                <a:lnTo>
                  <a:pt x="0" y="64"/>
                </a:lnTo>
                <a:lnTo>
                  <a:pt x="12" y="77"/>
                </a:lnTo>
                <a:lnTo>
                  <a:pt x="64" y="25"/>
                </a:lnTo>
                <a:lnTo>
                  <a:pt x="116" y="77"/>
                </a:lnTo>
                <a:lnTo>
                  <a:pt x="128" y="65"/>
                </a:lnTo>
                <a:lnTo>
                  <a:pt x="64" y="0"/>
                </a:lnTo>
                <a:close/>
                <a:moveTo>
                  <a:pt x="19" y="80"/>
                </a:moveTo>
                <a:lnTo>
                  <a:pt x="19" y="122"/>
                </a:lnTo>
                <a:lnTo>
                  <a:pt x="51" y="122"/>
                </a:lnTo>
                <a:lnTo>
                  <a:pt x="51" y="84"/>
                </a:lnTo>
                <a:lnTo>
                  <a:pt x="77" y="84"/>
                </a:lnTo>
                <a:lnTo>
                  <a:pt x="77" y="122"/>
                </a:lnTo>
                <a:lnTo>
                  <a:pt x="110" y="122"/>
                </a:lnTo>
                <a:lnTo>
                  <a:pt x="110" y="80"/>
                </a:lnTo>
                <a:lnTo>
                  <a:pt x="64" y="35"/>
                </a:lnTo>
                <a:lnTo>
                  <a:pt x="19" y="80"/>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4" name="任意多边形: 形状 40"/>
          <p:cNvSpPr/>
          <p:nvPr/>
        </p:nvSpPr>
        <p:spPr bwMode="auto">
          <a:xfrm>
            <a:off x="4130324" y="5437378"/>
            <a:ext cx="367063" cy="228662"/>
          </a:xfrm>
          <a:custGeom>
            <a:avLst/>
            <a:gdLst>
              <a:gd name="T0" fmla="*/ 97 w 105"/>
              <a:gd name="T1" fmla="*/ 23 h 66"/>
              <a:gd name="T2" fmla="*/ 97 w 105"/>
              <a:gd name="T3" fmla="*/ 23 h 66"/>
              <a:gd name="T4" fmla="*/ 87 w 105"/>
              <a:gd name="T5" fmla="*/ 24 h 66"/>
              <a:gd name="T6" fmla="*/ 87 w 105"/>
              <a:gd name="T7" fmla="*/ 0 h 66"/>
              <a:gd name="T8" fmla="*/ 64 w 105"/>
              <a:gd name="T9" fmla="*/ 0 h 66"/>
              <a:gd name="T10" fmla="*/ 65 w 105"/>
              <a:gd name="T11" fmla="*/ 11 h 66"/>
              <a:gd name="T12" fmla="*/ 65 w 105"/>
              <a:gd name="T13" fmla="*/ 11 h 66"/>
              <a:gd name="T14" fmla="*/ 55 w 105"/>
              <a:gd name="T15" fmla="*/ 21 h 66"/>
              <a:gd name="T16" fmla="*/ 45 w 105"/>
              <a:gd name="T17" fmla="*/ 11 h 66"/>
              <a:gd name="T18" fmla="*/ 45 w 105"/>
              <a:gd name="T19" fmla="*/ 11 h 66"/>
              <a:gd name="T20" fmla="*/ 47 w 105"/>
              <a:gd name="T21" fmla="*/ 0 h 66"/>
              <a:gd name="T22" fmla="*/ 21 w 105"/>
              <a:gd name="T23" fmla="*/ 0 h 66"/>
              <a:gd name="T24" fmla="*/ 21 w 105"/>
              <a:gd name="T25" fmla="*/ 23 h 66"/>
              <a:gd name="T26" fmla="*/ 10 w 105"/>
              <a:gd name="T27" fmla="*/ 22 h 66"/>
              <a:gd name="T28" fmla="*/ 10 w 105"/>
              <a:gd name="T29" fmla="*/ 22 h 66"/>
              <a:gd name="T30" fmla="*/ 0 w 105"/>
              <a:gd name="T31" fmla="*/ 32 h 66"/>
              <a:gd name="T32" fmla="*/ 10 w 105"/>
              <a:gd name="T33" fmla="*/ 42 h 66"/>
              <a:gd name="T34" fmla="*/ 10 w 105"/>
              <a:gd name="T35" fmla="*/ 42 h 66"/>
              <a:gd name="T36" fmla="*/ 21 w 105"/>
              <a:gd name="T37" fmla="*/ 41 h 66"/>
              <a:gd name="T38" fmla="*/ 21 w 105"/>
              <a:gd name="T39" fmla="*/ 66 h 66"/>
              <a:gd name="T40" fmla="*/ 48 w 105"/>
              <a:gd name="T41" fmla="*/ 66 h 66"/>
              <a:gd name="T42" fmla="*/ 47 w 105"/>
              <a:gd name="T43" fmla="*/ 57 h 66"/>
              <a:gd name="T44" fmla="*/ 47 w 105"/>
              <a:gd name="T45" fmla="*/ 57 h 66"/>
              <a:gd name="T46" fmla="*/ 55 w 105"/>
              <a:gd name="T47" fmla="*/ 48 h 66"/>
              <a:gd name="T48" fmla="*/ 64 w 105"/>
              <a:gd name="T49" fmla="*/ 57 h 66"/>
              <a:gd name="T50" fmla="*/ 64 w 105"/>
              <a:gd name="T51" fmla="*/ 57 h 66"/>
              <a:gd name="T52" fmla="*/ 62 w 105"/>
              <a:gd name="T53" fmla="*/ 66 h 66"/>
              <a:gd name="T54" fmla="*/ 87 w 105"/>
              <a:gd name="T55" fmla="*/ 66 h 66"/>
              <a:gd name="T56" fmla="*/ 87 w 105"/>
              <a:gd name="T57" fmla="*/ 39 h 66"/>
              <a:gd name="T58" fmla="*/ 97 w 105"/>
              <a:gd name="T59" fmla="*/ 40 h 66"/>
              <a:gd name="T60" fmla="*/ 97 w 105"/>
              <a:gd name="T61" fmla="*/ 40 h 66"/>
              <a:gd name="T62" fmla="*/ 105 w 105"/>
              <a:gd name="T63" fmla="*/ 32 h 66"/>
              <a:gd name="T64" fmla="*/ 97 w 105"/>
              <a:gd name="T65" fmla="*/ 2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5" h="66">
                <a:moveTo>
                  <a:pt x="97" y="23"/>
                </a:moveTo>
                <a:cubicBezTo>
                  <a:pt x="97" y="23"/>
                  <a:pt x="97" y="23"/>
                  <a:pt x="97" y="23"/>
                </a:cubicBezTo>
                <a:cubicBezTo>
                  <a:pt x="92" y="23"/>
                  <a:pt x="87" y="29"/>
                  <a:pt x="87" y="24"/>
                </a:cubicBezTo>
                <a:cubicBezTo>
                  <a:pt x="87" y="0"/>
                  <a:pt x="87" y="0"/>
                  <a:pt x="87" y="0"/>
                </a:cubicBezTo>
                <a:cubicBezTo>
                  <a:pt x="64" y="0"/>
                  <a:pt x="64" y="0"/>
                  <a:pt x="64" y="0"/>
                </a:cubicBezTo>
                <a:cubicBezTo>
                  <a:pt x="59" y="0"/>
                  <a:pt x="65" y="5"/>
                  <a:pt x="65" y="11"/>
                </a:cubicBezTo>
                <a:cubicBezTo>
                  <a:pt x="65" y="11"/>
                  <a:pt x="65" y="11"/>
                  <a:pt x="65" y="11"/>
                </a:cubicBezTo>
                <a:cubicBezTo>
                  <a:pt x="65" y="16"/>
                  <a:pt x="61" y="21"/>
                  <a:pt x="55" y="21"/>
                </a:cubicBezTo>
                <a:cubicBezTo>
                  <a:pt x="50" y="21"/>
                  <a:pt x="45" y="16"/>
                  <a:pt x="45" y="11"/>
                </a:cubicBezTo>
                <a:cubicBezTo>
                  <a:pt x="45" y="11"/>
                  <a:pt x="45" y="11"/>
                  <a:pt x="45" y="11"/>
                </a:cubicBezTo>
                <a:cubicBezTo>
                  <a:pt x="45" y="5"/>
                  <a:pt x="52" y="0"/>
                  <a:pt x="47" y="0"/>
                </a:cubicBezTo>
                <a:cubicBezTo>
                  <a:pt x="21" y="0"/>
                  <a:pt x="21" y="0"/>
                  <a:pt x="21" y="0"/>
                </a:cubicBezTo>
                <a:cubicBezTo>
                  <a:pt x="21" y="23"/>
                  <a:pt x="21" y="23"/>
                  <a:pt x="21" y="23"/>
                </a:cubicBezTo>
                <a:cubicBezTo>
                  <a:pt x="21" y="29"/>
                  <a:pt x="15" y="22"/>
                  <a:pt x="10" y="22"/>
                </a:cubicBezTo>
                <a:cubicBezTo>
                  <a:pt x="10" y="22"/>
                  <a:pt x="10" y="22"/>
                  <a:pt x="10" y="22"/>
                </a:cubicBezTo>
                <a:cubicBezTo>
                  <a:pt x="5" y="22"/>
                  <a:pt x="0" y="26"/>
                  <a:pt x="0" y="32"/>
                </a:cubicBezTo>
                <a:cubicBezTo>
                  <a:pt x="0" y="37"/>
                  <a:pt x="5" y="42"/>
                  <a:pt x="10" y="42"/>
                </a:cubicBezTo>
                <a:cubicBezTo>
                  <a:pt x="10" y="42"/>
                  <a:pt x="10" y="42"/>
                  <a:pt x="10" y="42"/>
                </a:cubicBezTo>
                <a:cubicBezTo>
                  <a:pt x="16" y="42"/>
                  <a:pt x="21" y="35"/>
                  <a:pt x="21" y="41"/>
                </a:cubicBezTo>
                <a:cubicBezTo>
                  <a:pt x="21" y="66"/>
                  <a:pt x="21" y="66"/>
                  <a:pt x="21" y="66"/>
                </a:cubicBezTo>
                <a:cubicBezTo>
                  <a:pt x="48" y="66"/>
                  <a:pt x="48" y="66"/>
                  <a:pt x="48" y="66"/>
                </a:cubicBezTo>
                <a:cubicBezTo>
                  <a:pt x="52" y="66"/>
                  <a:pt x="47" y="61"/>
                  <a:pt x="47" y="57"/>
                </a:cubicBezTo>
                <a:cubicBezTo>
                  <a:pt x="47" y="57"/>
                  <a:pt x="47" y="57"/>
                  <a:pt x="47" y="57"/>
                </a:cubicBezTo>
                <a:cubicBezTo>
                  <a:pt x="47" y="52"/>
                  <a:pt x="51" y="48"/>
                  <a:pt x="55" y="48"/>
                </a:cubicBezTo>
                <a:cubicBezTo>
                  <a:pt x="60" y="48"/>
                  <a:pt x="64" y="52"/>
                  <a:pt x="64" y="57"/>
                </a:cubicBezTo>
                <a:cubicBezTo>
                  <a:pt x="64" y="57"/>
                  <a:pt x="64" y="57"/>
                  <a:pt x="64" y="57"/>
                </a:cubicBezTo>
                <a:cubicBezTo>
                  <a:pt x="64" y="61"/>
                  <a:pt x="58" y="66"/>
                  <a:pt x="62" y="66"/>
                </a:cubicBezTo>
                <a:cubicBezTo>
                  <a:pt x="87" y="66"/>
                  <a:pt x="87" y="66"/>
                  <a:pt x="87" y="66"/>
                </a:cubicBezTo>
                <a:cubicBezTo>
                  <a:pt x="87" y="39"/>
                  <a:pt x="87" y="39"/>
                  <a:pt x="87" y="39"/>
                </a:cubicBezTo>
                <a:cubicBezTo>
                  <a:pt x="87" y="34"/>
                  <a:pt x="92" y="40"/>
                  <a:pt x="97" y="40"/>
                </a:cubicBezTo>
                <a:cubicBezTo>
                  <a:pt x="97" y="40"/>
                  <a:pt x="97" y="40"/>
                  <a:pt x="97" y="40"/>
                </a:cubicBezTo>
                <a:cubicBezTo>
                  <a:pt x="101" y="40"/>
                  <a:pt x="105" y="36"/>
                  <a:pt x="105" y="32"/>
                </a:cubicBezTo>
                <a:cubicBezTo>
                  <a:pt x="105" y="27"/>
                  <a:pt x="101" y="23"/>
                  <a:pt x="97" y="23"/>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5" name="任意多边形: 形状 41"/>
          <p:cNvSpPr/>
          <p:nvPr/>
        </p:nvSpPr>
        <p:spPr bwMode="auto">
          <a:xfrm>
            <a:off x="786328" y="5429089"/>
            <a:ext cx="356184" cy="245241"/>
          </a:xfrm>
          <a:custGeom>
            <a:avLst/>
            <a:gdLst>
              <a:gd name="T0" fmla="*/ 91 w 106"/>
              <a:gd name="T1" fmla="*/ 31 h 72"/>
              <a:gd name="T2" fmla="*/ 92 w 106"/>
              <a:gd name="T3" fmla="*/ 25 h 72"/>
              <a:gd name="T4" fmla="*/ 67 w 106"/>
              <a:gd name="T5" fmla="*/ 0 h 72"/>
              <a:gd name="T6" fmla="*/ 44 w 106"/>
              <a:gd name="T7" fmla="*/ 15 h 72"/>
              <a:gd name="T8" fmla="*/ 31 w 106"/>
              <a:gd name="T9" fmla="*/ 9 h 72"/>
              <a:gd name="T10" fmla="*/ 13 w 106"/>
              <a:gd name="T11" fmla="*/ 26 h 72"/>
              <a:gd name="T12" fmla="*/ 14 w 106"/>
              <a:gd name="T13" fmla="*/ 31 h 72"/>
              <a:gd name="T14" fmla="*/ 0 w 106"/>
              <a:gd name="T15" fmla="*/ 51 h 72"/>
              <a:gd name="T16" fmla="*/ 21 w 106"/>
              <a:gd name="T17" fmla="*/ 72 h 72"/>
              <a:gd name="T18" fmla="*/ 48 w 106"/>
              <a:gd name="T19" fmla="*/ 72 h 72"/>
              <a:gd name="T20" fmla="*/ 48 w 106"/>
              <a:gd name="T21" fmla="*/ 54 h 72"/>
              <a:gd name="T22" fmla="*/ 37 w 106"/>
              <a:gd name="T23" fmla="*/ 54 h 72"/>
              <a:gd name="T24" fmla="*/ 54 w 106"/>
              <a:gd name="T25" fmla="*/ 33 h 72"/>
              <a:gd name="T26" fmla="*/ 71 w 106"/>
              <a:gd name="T27" fmla="*/ 54 h 72"/>
              <a:gd name="T28" fmla="*/ 60 w 106"/>
              <a:gd name="T29" fmla="*/ 54 h 72"/>
              <a:gd name="T30" fmla="*/ 60 w 106"/>
              <a:gd name="T31" fmla="*/ 72 h 72"/>
              <a:gd name="T32" fmla="*/ 85 w 106"/>
              <a:gd name="T33" fmla="*/ 72 h 72"/>
              <a:gd name="T34" fmla="*/ 106 w 106"/>
              <a:gd name="T35" fmla="*/ 51 h 72"/>
              <a:gd name="T36" fmla="*/ 91 w 106"/>
              <a:gd name="T37" fmla="*/ 3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6" h="72">
                <a:moveTo>
                  <a:pt x="91" y="31"/>
                </a:moveTo>
                <a:cubicBezTo>
                  <a:pt x="92" y="29"/>
                  <a:pt x="92" y="27"/>
                  <a:pt x="92" y="25"/>
                </a:cubicBezTo>
                <a:cubicBezTo>
                  <a:pt x="92" y="11"/>
                  <a:pt x="81" y="0"/>
                  <a:pt x="67" y="0"/>
                </a:cubicBezTo>
                <a:cubicBezTo>
                  <a:pt x="57" y="0"/>
                  <a:pt x="48" y="6"/>
                  <a:pt x="44" y="15"/>
                </a:cubicBezTo>
                <a:cubicBezTo>
                  <a:pt x="41" y="11"/>
                  <a:pt x="36" y="9"/>
                  <a:pt x="31" y="9"/>
                </a:cubicBezTo>
                <a:cubicBezTo>
                  <a:pt x="21" y="9"/>
                  <a:pt x="13" y="17"/>
                  <a:pt x="13" y="26"/>
                </a:cubicBezTo>
                <a:cubicBezTo>
                  <a:pt x="13" y="28"/>
                  <a:pt x="13" y="30"/>
                  <a:pt x="14" y="31"/>
                </a:cubicBezTo>
                <a:cubicBezTo>
                  <a:pt x="6" y="34"/>
                  <a:pt x="0" y="42"/>
                  <a:pt x="0" y="51"/>
                </a:cubicBezTo>
                <a:cubicBezTo>
                  <a:pt x="0" y="62"/>
                  <a:pt x="9" y="72"/>
                  <a:pt x="21" y="72"/>
                </a:cubicBezTo>
                <a:cubicBezTo>
                  <a:pt x="48" y="72"/>
                  <a:pt x="48" y="72"/>
                  <a:pt x="48" y="72"/>
                </a:cubicBezTo>
                <a:cubicBezTo>
                  <a:pt x="48" y="54"/>
                  <a:pt x="48" y="54"/>
                  <a:pt x="48" y="54"/>
                </a:cubicBezTo>
                <a:cubicBezTo>
                  <a:pt x="37" y="54"/>
                  <a:pt x="37" y="54"/>
                  <a:pt x="37" y="54"/>
                </a:cubicBezTo>
                <a:cubicBezTo>
                  <a:pt x="54" y="33"/>
                  <a:pt x="54" y="33"/>
                  <a:pt x="54" y="33"/>
                </a:cubicBezTo>
                <a:cubicBezTo>
                  <a:pt x="71" y="54"/>
                  <a:pt x="71" y="54"/>
                  <a:pt x="71" y="54"/>
                </a:cubicBezTo>
                <a:cubicBezTo>
                  <a:pt x="60" y="54"/>
                  <a:pt x="60" y="54"/>
                  <a:pt x="60" y="54"/>
                </a:cubicBezTo>
                <a:cubicBezTo>
                  <a:pt x="60" y="72"/>
                  <a:pt x="60" y="72"/>
                  <a:pt x="60" y="72"/>
                </a:cubicBezTo>
                <a:cubicBezTo>
                  <a:pt x="85" y="72"/>
                  <a:pt x="85" y="72"/>
                  <a:pt x="85" y="72"/>
                </a:cubicBezTo>
                <a:cubicBezTo>
                  <a:pt x="97" y="72"/>
                  <a:pt x="106" y="62"/>
                  <a:pt x="106" y="51"/>
                </a:cubicBezTo>
                <a:cubicBezTo>
                  <a:pt x="106" y="42"/>
                  <a:pt x="100" y="34"/>
                  <a:pt x="91" y="31"/>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6" name="任意多边形: 形状 42"/>
          <p:cNvSpPr>
            <a:spLocks noEditPoints="true"/>
          </p:cNvSpPr>
          <p:nvPr/>
        </p:nvSpPr>
        <p:spPr bwMode="auto">
          <a:xfrm>
            <a:off x="5257594" y="5423592"/>
            <a:ext cx="366475" cy="256234"/>
          </a:xfrm>
          <a:custGeom>
            <a:avLst/>
            <a:gdLst>
              <a:gd name="T0" fmla="*/ 28 w 106"/>
              <a:gd name="T1" fmla="*/ 52 h 74"/>
              <a:gd name="T2" fmla="*/ 34 w 106"/>
              <a:gd name="T3" fmla="*/ 48 h 74"/>
              <a:gd name="T4" fmla="*/ 34 w 106"/>
              <a:gd name="T5" fmla="*/ 45 h 74"/>
              <a:gd name="T6" fmla="*/ 37 w 106"/>
              <a:gd name="T7" fmla="*/ 40 h 74"/>
              <a:gd name="T8" fmla="*/ 38 w 106"/>
              <a:gd name="T9" fmla="*/ 37 h 74"/>
              <a:gd name="T10" fmla="*/ 35 w 106"/>
              <a:gd name="T11" fmla="*/ 27 h 74"/>
              <a:gd name="T12" fmla="*/ 36 w 106"/>
              <a:gd name="T13" fmla="*/ 23 h 74"/>
              <a:gd name="T14" fmla="*/ 33 w 106"/>
              <a:gd name="T15" fmla="*/ 19 h 74"/>
              <a:gd name="T16" fmla="*/ 21 w 106"/>
              <a:gd name="T17" fmla="*/ 19 h 74"/>
              <a:gd name="T18" fmla="*/ 16 w 106"/>
              <a:gd name="T19" fmla="*/ 35 h 74"/>
              <a:gd name="T20" fmla="*/ 19 w 106"/>
              <a:gd name="T21" fmla="*/ 41 h 74"/>
              <a:gd name="T22" fmla="*/ 21 w 106"/>
              <a:gd name="T23" fmla="*/ 48 h 74"/>
              <a:gd name="T24" fmla="*/ 17 w 106"/>
              <a:gd name="T25" fmla="*/ 52 h 74"/>
              <a:gd name="T26" fmla="*/ 7 w 106"/>
              <a:gd name="T27" fmla="*/ 56 h 74"/>
              <a:gd name="T28" fmla="*/ 0 w 106"/>
              <a:gd name="T29" fmla="*/ 69 h 74"/>
              <a:gd name="T30" fmla="*/ 12 w 106"/>
              <a:gd name="T31" fmla="*/ 66 h 74"/>
              <a:gd name="T32" fmla="*/ 12 w 106"/>
              <a:gd name="T33" fmla="*/ 62 h 74"/>
              <a:gd name="T34" fmla="*/ 21 w 106"/>
              <a:gd name="T35" fmla="*/ 55 h 74"/>
              <a:gd name="T36" fmla="*/ 106 w 106"/>
              <a:gd name="T37" fmla="*/ 60 h 74"/>
              <a:gd name="T38" fmla="*/ 91 w 106"/>
              <a:gd name="T39" fmla="*/ 53 h 74"/>
              <a:gd name="T40" fmla="*/ 86 w 106"/>
              <a:gd name="T41" fmla="*/ 48 h 74"/>
              <a:gd name="T42" fmla="*/ 86 w 106"/>
              <a:gd name="T43" fmla="*/ 45 h 74"/>
              <a:gd name="T44" fmla="*/ 89 w 106"/>
              <a:gd name="T45" fmla="*/ 40 h 74"/>
              <a:gd name="T46" fmla="*/ 89 w 106"/>
              <a:gd name="T47" fmla="*/ 34 h 74"/>
              <a:gd name="T48" fmla="*/ 89 w 106"/>
              <a:gd name="T49" fmla="*/ 27 h 74"/>
              <a:gd name="T50" fmla="*/ 87 w 106"/>
              <a:gd name="T51" fmla="*/ 20 h 74"/>
              <a:gd name="T52" fmla="*/ 84 w 106"/>
              <a:gd name="T53" fmla="*/ 18 h 74"/>
              <a:gd name="T54" fmla="*/ 70 w 106"/>
              <a:gd name="T55" fmla="*/ 22 h 74"/>
              <a:gd name="T56" fmla="*/ 70 w 106"/>
              <a:gd name="T57" fmla="*/ 23 h 74"/>
              <a:gd name="T58" fmla="*/ 70 w 106"/>
              <a:gd name="T59" fmla="*/ 24 h 74"/>
              <a:gd name="T60" fmla="*/ 69 w 106"/>
              <a:gd name="T61" fmla="*/ 36 h 74"/>
              <a:gd name="T62" fmla="*/ 70 w 106"/>
              <a:gd name="T63" fmla="*/ 41 h 74"/>
              <a:gd name="T64" fmla="*/ 71 w 106"/>
              <a:gd name="T65" fmla="*/ 46 h 74"/>
              <a:gd name="T66" fmla="*/ 72 w 106"/>
              <a:gd name="T67" fmla="*/ 48 h 74"/>
              <a:gd name="T68" fmla="*/ 78 w 106"/>
              <a:gd name="T69" fmla="*/ 52 h 74"/>
              <a:gd name="T70" fmla="*/ 85 w 106"/>
              <a:gd name="T71" fmla="*/ 55 h 74"/>
              <a:gd name="T72" fmla="*/ 94 w 106"/>
              <a:gd name="T73" fmla="*/ 62 h 74"/>
              <a:gd name="T74" fmla="*/ 94 w 106"/>
              <a:gd name="T75" fmla="*/ 66 h 74"/>
              <a:gd name="T76" fmla="*/ 106 w 106"/>
              <a:gd name="T77" fmla="*/ 69 h 74"/>
              <a:gd name="T78" fmla="*/ 82 w 106"/>
              <a:gd name="T79" fmla="*/ 57 h 74"/>
              <a:gd name="T80" fmla="*/ 67 w 106"/>
              <a:gd name="T81" fmla="*/ 51 h 74"/>
              <a:gd name="T82" fmla="*/ 61 w 106"/>
              <a:gd name="T83" fmla="*/ 45 h 74"/>
              <a:gd name="T84" fmla="*/ 64 w 106"/>
              <a:gd name="T85" fmla="*/ 36 h 74"/>
              <a:gd name="T86" fmla="*/ 68 w 106"/>
              <a:gd name="T87" fmla="*/ 31 h 74"/>
              <a:gd name="T88" fmla="*/ 67 w 106"/>
              <a:gd name="T89" fmla="*/ 23 h 74"/>
              <a:gd name="T90" fmla="*/ 66 w 106"/>
              <a:gd name="T91" fmla="*/ 8 h 74"/>
              <a:gd name="T92" fmla="*/ 62 w 106"/>
              <a:gd name="T93" fmla="*/ 5 h 74"/>
              <a:gd name="T94" fmla="*/ 45 w 106"/>
              <a:gd name="T95" fmla="*/ 4 h 74"/>
              <a:gd name="T96" fmla="*/ 38 w 106"/>
              <a:gd name="T97" fmla="*/ 26 h 74"/>
              <a:gd name="T98" fmla="*/ 42 w 106"/>
              <a:gd name="T99" fmla="*/ 35 h 74"/>
              <a:gd name="T100" fmla="*/ 44 w 106"/>
              <a:gd name="T101" fmla="*/ 45 h 74"/>
              <a:gd name="T102" fmla="*/ 39 w 106"/>
              <a:gd name="T103" fmla="*/ 51 h 74"/>
              <a:gd name="T104" fmla="*/ 24 w 106"/>
              <a:gd name="T105" fmla="*/ 57 h 74"/>
              <a:gd name="T106" fmla="*/ 15 w 106"/>
              <a:gd name="T107" fmla="*/ 74 h 74"/>
              <a:gd name="T108" fmla="*/ 91 w 106"/>
              <a:gd name="T109" fmla="*/ 6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6" h="74">
                <a:moveTo>
                  <a:pt x="23" y="54"/>
                </a:moveTo>
                <a:cubicBezTo>
                  <a:pt x="25" y="53"/>
                  <a:pt x="26" y="53"/>
                  <a:pt x="28" y="52"/>
                </a:cubicBezTo>
                <a:cubicBezTo>
                  <a:pt x="30" y="51"/>
                  <a:pt x="32" y="50"/>
                  <a:pt x="35" y="49"/>
                </a:cubicBezTo>
                <a:cubicBezTo>
                  <a:pt x="35" y="49"/>
                  <a:pt x="34" y="48"/>
                  <a:pt x="34" y="48"/>
                </a:cubicBezTo>
                <a:cubicBezTo>
                  <a:pt x="34" y="48"/>
                  <a:pt x="33" y="48"/>
                  <a:pt x="33" y="48"/>
                </a:cubicBezTo>
                <a:cubicBezTo>
                  <a:pt x="33" y="46"/>
                  <a:pt x="34" y="46"/>
                  <a:pt x="34" y="45"/>
                </a:cubicBezTo>
                <a:cubicBezTo>
                  <a:pt x="35" y="44"/>
                  <a:pt x="34" y="43"/>
                  <a:pt x="35" y="42"/>
                </a:cubicBezTo>
                <a:cubicBezTo>
                  <a:pt x="35" y="41"/>
                  <a:pt x="36" y="41"/>
                  <a:pt x="37" y="40"/>
                </a:cubicBezTo>
                <a:cubicBezTo>
                  <a:pt x="37" y="40"/>
                  <a:pt x="37" y="39"/>
                  <a:pt x="37" y="38"/>
                </a:cubicBezTo>
                <a:cubicBezTo>
                  <a:pt x="38" y="38"/>
                  <a:pt x="38" y="37"/>
                  <a:pt x="38" y="37"/>
                </a:cubicBezTo>
                <a:cubicBezTo>
                  <a:pt x="35" y="35"/>
                  <a:pt x="35" y="31"/>
                  <a:pt x="35" y="28"/>
                </a:cubicBezTo>
                <a:cubicBezTo>
                  <a:pt x="35" y="27"/>
                  <a:pt x="35" y="27"/>
                  <a:pt x="35" y="27"/>
                </a:cubicBezTo>
                <a:cubicBezTo>
                  <a:pt x="35" y="25"/>
                  <a:pt x="35" y="24"/>
                  <a:pt x="35" y="24"/>
                </a:cubicBezTo>
                <a:cubicBezTo>
                  <a:pt x="36" y="24"/>
                  <a:pt x="36" y="24"/>
                  <a:pt x="36" y="23"/>
                </a:cubicBezTo>
                <a:cubicBezTo>
                  <a:pt x="35" y="22"/>
                  <a:pt x="35" y="21"/>
                  <a:pt x="35" y="20"/>
                </a:cubicBezTo>
                <a:cubicBezTo>
                  <a:pt x="33" y="19"/>
                  <a:pt x="33" y="19"/>
                  <a:pt x="33" y="19"/>
                </a:cubicBezTo>
                <a:cubicBezTo>
                  <a:pt x="32" y="18"/>
                  <a:pt x="32" y="18"/>
                  <a:pt x="32" y="18"/>
                </a:cubicBezTo>
                <a:cubicBezTo>
                  <a:pt x="28" y="16"/>
                  <a:pt x="23" y="18"/>
                  <a:pt x="21" y="19"/>
                </a:cubicBezTo>
                <a:cubicBezTo>
                  <a:pt x="17" y="20"/>
                  <a:pt x="15" y="25"/>
                  <a:pt x="17" y="32"/>
                </a:cubicBezTo>
                <a:cubicBezTo>
                  <a:pt x="17" y="34"/>
                  <a:pt x="16" y="34"/>
                  <a:pt x="16" y="35"/>
                </a:cubicBezTo>
                <a:cubicBezTo>
                  <a:pt x="16" y="36"/>
                  <a:pt x="16" y="40"/>
                  <a:pt x="18" y="41"/>
                </a:cubicBezTo>
                <a:cubicBezTo>
                  <a:pt x="18" y="41"/>
                  <a:pt x="19" y="41"/>
                  <a:pt x="19" y="41"/>
                </a:cubicBezTo>
                <a:cubicBezTo>
                  <a:pt x="19" y="43"/>
                  <a:pt x="19" y="44"/>
                  <a:pt x="19" y="46"/>
                </a:cubicBezTo>
                <a:cubicBezTo>
                  <a:pt x="20" y="47"/>
                  <a:pt x="20" y="47"/>
                  <a:pt x="21" y="48"/>
                </a:cubicBezTo>
                <a:cubicBezTo>
                  <a:pt x="20" y="48"/>
                  <a:pt x="20" y="48"/>
                  <a:pt x="20" y="48"/>
                </a:cubicBezTo>
                <a:cubicBezTo>
                  <a:pt x="19" y="49"/>
                  <a:pt x="18" y="51"/>
                  <a:pt x="17" y="52"/>
                </a:cubicBezTo>
                <a:cubicBezTo>
                  <a:pt x="16" y="52"/>
                  <a:pt x="16" y="52"/>
                  <a:pt x="15" y="53"/>
                </a:cubicBezTo>
                <a:cubicBezTo>
                  <a:pt x="12" y="54"/>
                  <a:pt x="9" y="55"/>
                  <a:pt x="7" y="56"/>
                </a:cubicBezTo>
                <a:cubicBezTo>
                  <a:pt x="4" y="57"/>
                  <a:pt x="1" y="58"/>
                  <a:pt x="0" y="60"/>
                </a:cubicBezTo>
                <a:cubicBezTo>
                  <a:pt x="0" y="62"/>
                  <a:pt x="0" y="66"/>
                  <a:pt x="0" y="69"/>
                </a:cubicBezTo>
                <a:cubicBezTo>
                  <a:pt x="12" y="69"/>
                  <a:pt x="12" y="69"/>
                  <a:pt x="12" y="69"/>
                </a:cubicBezTo>
                <a:cubicBezTo>
                  <a:pt x="12" y="68"/>
                  <a:pt x="12" y="67"/>
                  <a:pt x="12" y="66"/>
                </a:cubicBezTo>
                <a:cubicBezTo>
                  <a:pt x="12" y="65"/>
                  <a:pt x="12" y="63"/>
                  <a:pt x="12" y="62"/>
                </a:cubicBezTo>
                <a:cubicBezTo>
                  <a:pt x="12" y="62"/>
                  <a:pt x="12" y="62"/>
                  <a:pt x="12" y="62"/>
                </a:cubicBezTo>
                <a:cubicBezTo>
                  <a:pt x="13" y="61"/>
                  <a:pt x="13" y="61"/>
                  <a:pt x="13" y="61"/>
                </a:cubicBezTo>
                <a:cubicBezTo>
                  <a:pt x="14" y="57"/>
                  <a:pt x="18" y="56"/>
                  <a:pt x="21" y="55"/>
                </a:cubicBezTo>
                <a:cubicBezTo>
                  <a:pt x="22" y="54"/>
                  <a:pt x="22" y="54"/>
                  <a:pt x="23" y="54"/>
                </a:cubicBezTo>
                <a:close/>
                <a:moveTo>
                  <a:pt x="106" y="60"/>
                </a:moveTo>
                <a:cubicBezTo>
                  <a:pt x="105" y="58"/>
                  <a:pt x="102" y="57"/>
                  <a:pt x="100" y="56"/>
                </a:cubicBezTo>
                <a:cubicBezTo>
                  <a:pt x="97" y="55"/>
                  <a:pt x="94" y="54"/>
                  <a:pt x="91" y="53"/>
                </a:cubicBezTo>
                <a:cubicBezTo>
                  <a:pt x="90" y="52"/>
                  <a:pt x="90" y="52"/>
                  <a:pt x="89" y="52"/>
                </a:cubicBezTo>
                <a:cubicBezTo>
                  <a:pt x="88" y="51"/>
                  <a:pt x="87" y="49"/>
                  <a:pt x="86" y="48"/>
                </a:cubicBezTo>
                <a:cubicBezTo>
                  <a:pt x="86" y="48"/>
                  <a:pt x="85" y="48"/>
                  <a:pt x="85" y="48"/>
                </a:cubicBezTo>
                <a:cubicBezTo>
                  <a:pt x="85" y="46"/>
                  <a:pt x="86" y="46"/>
                  <a:pt x="86" y="45"/>
                </a:cubicBezTo>
                <a:cubicBezTo>
                  <a:pt x="87" y="44"/>
                  <a:pt x="87" y="43"/>
                  <a:pt x="87" y="42"/>
                </a:cubicBezTo>
                <a:cubicBezTo>
                  <a:pt x="87" y="41"/>
                  <a:pt x="88" y="41"/>
                  <a:pt x="89" y="40"/>
                </a:cubicBezTo>
                <a:cubicBezTo>
                  <a:pt x="89" y="40"/>
                  <a:pt x="89" y="39"/>
                  <a:pt x="90" y="38"/>
                </a:cubicBezTo>
                <a:cubicBezTo>
                  <a:pt x="90" y="37"/>
                  <a:pt x="90" y="35"/>
                  <a:pt x="89" y="34"/>
                </a:cubicBezTo>
                <a:cubicBezTo>
                  <a:pt x="89" y="33"/>
                  <a:pt x="89" y="33"/>
                  <a:pt x="89" y="32"/>
                </a:cubicBezTo>
                <a:cubicBezTo>
                  <a:pt x="89" y="31"/>
                  <a:pt x="89" y="28"/>
                  <a:pt x="89" y="27"/>
                </a:cubicBezTo>
                <a:cubicBezTo>
                  <a:pt x="89" y="25"/>
                  <a:pt x="89" y="24"/>
                  <a:pt x="89" y="22"/>
                </a:cubicBezTo>
                <a:cubicBezTo>
                  <a:pt x="89" y="22"/>
                  <a:pt x="88" y="20"/>
                  <a:pt x="87" y="20"/>
                </a:cubicBezTo>
                <a:cubicBezTo>
                  <a:pt x="85" y="19"/>
                  <a:pt x="85" y="19"/>
                  <a:pt x="85" y="19"/>
                </a:cubicBezTo>
                <a:cubicBezTo>
                  <a:pt x="84" y="18"/>
                  <a:pt x="84" y="18"/>
                  <a:pt x="84" y="18"/>
                </a:cubicBezTo>
                <a:cubicBezTo>
                  <a:pt x="80" y="16"/>
                  <a:pt x="75" y="18"/>
                  <a:pt x="73" y="19"/>
                </a:cubicBezTo>
                <a:cubicBezTo>
                  <a:pt x="72" y="19"/>
                  <a:pt x="70" y="20"/>
                  <a:pt x="70" y="22"/>
                </a:cubicBezTo>
                <a:cubicBezTo>
                  <a:pt x="70" y="22"/>
                  <a:pt x="70" y="23"/>
                  <a:pt x="70" y="23"/>
                </a:cubicBezTo>
                <a:cubicBezTo>
                  <a:pt x="70" y="23"/>
                  <a:pt x="70" y="23"/>
                  <a:pt x="70" y="23"/>
                </a:cubicBezTo>
                <a:cubicBezTo>
                  <a:pt x="70" y="23"/>
                  <a:pt x="70" y="23"/>
                  <a:pt x="70" y="23"/>
                </a:cubicBezTo>
                <a:cubicBezTo>
                  <a:pt x="70" y="23"/>
                  <a:pt x="70" y="24"/>
                  <a:pt x="70" y="24"/>
                </a:cubicBezTo>
                <a:cubicBezTo>
                  <a:pt x="71" y="27"/>
                  <a:pt x="71" y="30"/>
                  <a:pt x="71" y="32"/>
                </a:cubicBezTo>
                <a:cubicBezTo>
                  <a:pt x="71" y="33"/>
                  <a:pt x="70" y="35"/>
                  <a:pt x="69" y="36"/>
                </a:cubicBezTo>
                <a:cubicBezTo>
                  <a:pt x="69" y="36"/>
                  <a:pt x="69" y="37"/>
                  <a:pt x="68" y="37"/>
                </a:cubicBezTo>
                <a:cubicBezTo>
                  <a:pt x="68" y="38"/>
                  <a:pt x="69" y="40"/>
                  <a:pt x="70" y="41"/>
                </a:cubicBezTo>
                <a:cubicBezTo>
                  <a:pt x="70" y="41"/>
                  <a:pt x="71" y="41"/>
                  <a:pt x="71" y="41"/>
                </a:cubicBezTo>
                <a:cubicBezTo>
                  <a:pt x="71" y="43"/>
                  <a:pt x="71" y="44"/>
                  <a:pt x="71" y="46"/>
                </a:cubicBezTo>
                <a:cubicBezTo>
                  <a:pt x="72" y="47"/>
                  <a:pt x="73" y="47"/>
                  <a:pt x="73" y="48"/>
                </a:cubicBezTo>
                <a:cubicBezTo>
                  <a:pt x="72" y="48"/>
                  <a:pt x="72" y="48"/>
                  <a:pt x="72" y="48"/>
                </a:cubicBezTo>
                <a:cubicBezTo>
                  <a:pt x="72" y="48"/>
                  <a:pt x="71" y="49"/>
                  <a:pt x="71" y="49"/>
                </a:cubicBezTo>
                <a:cubicBezTo>
                  <a:pt x="74" y="50"/>
                  <a:pt x="76" y="51"/>
                  <a:pt x="78" y="52"/>
                </a:cubicBezTo>
                <a:cubicBezTo>
                  <a:pt x="80" y="53"/>
                  <a:pt x="81" y="53"/>
                  <a:pt x="83" y="54"/>
                </a:cubicBezTo>
                <a:cubicBezTo>
                  <a:pt x="84" y="54"/>
                  <a:pt x="84" y="54"/>
                  <a:pt x="85" y="55"/>
                </a:cubicBezTo>
                <a:cubicBezTo>
                  <a:pt x="88" y="56"/>
                  <a:pt x="92" y="57"/>
                  <a:pt x="94" y="61"/>
                </a:cubicBezTo>
                <a:cubicBezTo>
                  <a:pt x="94" y="62"/>
                  <a:pt x="94" y="62"/>
                  <a:pt x="94" y="62"/>
                </a:cubicBezTo>
                <a:cubicBezTo>
                  <a:pt x="94" y="62"/>
                  <a:pt x="94" y="62"/>
                  <a:pt x="94" y="62"/>
                </a:cubicBezTo>
                <a:cubicBezTo>
                  <a:pt x="94" y="63"/>
                  <a:pt x="94" y="65"/>
                  <a:pt x="94" y="66"/>
                </a:cubicBezTo>
                <a:cubicBezTo>
                  <a:pt x="94" y="67"/>
                  <a:pt x="94" y="68"/>
                  <a:pt x="94" y="69"/>
                </a:cubicBezTo>
                <a:cubicBezTo>
                  <a:pt x="106" y="69"/>
                  <a:pt x="106" y="69"/>
                  <a:pt x="106" y="69"/>
                </a:cubicBezTo>
                <a:cubicBezTo>
                  <a:pt x="106" y="66"/>
                  <a:pt x="106" y="62"/>
                  <a:pt x="106" y="60"/>
                </a:cubicBezTo>
                <a:close/>
                <a:moveTo>
                  <a:pt x="82" y="57"/>
                </a:moveTo>
                <a:cubicBezTo>
                  <a:pt x="78" y="55"/>
                  <a:pt x="74" y="53"/>
                  <a:pt x="70" y="52"/>
                </a:cubicBezTo>
                <a:cubicBezTo>
                  <a:pt x="69" y="51"/>
                  <a:pt x="68" y="51"/>
                  <a:pt x="67" y="51"/>
                </a:cubicBezTo>
                <a:cubicBezTo>
                  <a:pt x="65" y="50"/>
                  <a:pt x="64" y="47"/>
                  <a:pt x="63" y="45"/>
                </a:cubicBezTo>
                <a:cubicBezTo>
                  <a:pt x="63" y="45"/>
                  <a:pt x="62" y="45"/>
                  <a:pt x="61" y="45"/>
                </a:cubicBezTo>
                <a:cubicBezTo>
                  <a:pt x="61" y="43"/>
                  <a:pt x="63" y="43"/>
                  <a:pt x="63" y="41"/>
                </a:cubicBezTo>
                <a:cubicBezTo>
                  <a:pt x="64" y="39"/>
                  <a:pt x="64" y="37"/>
                  <a:pt x="64" y="36"/>
                </a:cubicBezTo>
                <a:cubicBezTo>
                  <a:pt x="65" y="35"/>
                  <a:pt x="66" y="35"/>
                  <a:pt x="67" y="34"/>
                </a:cubicBezTo>
                <a:cubicBezTo>
                  <a:pt x="67" y="33"/>
                  <a:pt x="68" y="32"/>
                  <a:pt x="68" y="31"/>
                </a:cubicBezTo>
                <a:cubicBezTo>
                  <a:pt x="68" y="29"/>
                  <a:pt x="68" y="27"/>
                  <a:pt x="67" y="25"/>
                </a:cubicBezTo>
                <a:cubicBezTo>
                  <a:pt x="67" y="24"/>
                  <a:pt x="67" y="24"/>
                  <a:pt x="67" y="23"/>
                </a:cubicBezTo>
                <a:cubicBezTo>
                  <a:pt x="66" y="22"/>
                  <a:pt x="67" y="17"/>
                  <a:pt x="67" y="16"/>
                </a:cubicBezTo>
                <a:cubicBezTo>
                  <a:pt x="67" y="13"/>
                  <a:pt x="67" y="11"/>
                  <a:pt x="66" y="8"/>
                </a:cubicBezTo>
                <a:cubicBezTo>
                  <a:pt x="66" y="8"/>
                  <a:pt x="66" y="6"/>
                  <a:pt x="64" y="5"/>
                </a:cubicBezTo>
                <a:cubicBezTo>
                  <a:pt x="62" y="5"/>
                  <a:pt x="62" y="5"/>
                  <a:pt x="62" y="5"/>
                </a:cubicBezTo>
                <a:cubicBezTo>
                  <a:pt x="60" y="3"/>
                  <a:pt x="60" y="3"/>
                  <a:pt x="60" y="3"/>
                </a:cubicBezTo>
                <a:cubicBezTo>
                  <a:pt x="54" y="0"/>
                  <a:pt x="48" y="2"/>
                  <a:pt x="45" y="4"/>
                </a:cubicBezTo>
                <a:cubicBezTo>
                  <a:pt x="40" y="5"/>
                  <a:pt x="36" y="12"/>
                  <a:pt x="39" y="23"/>
                </a:cubicBezTo>
                <a:cubicBezTo>
                  <a:pt x="39" y="25"/>
                  <a:pt x="38" y="25"/>
                  <a:pt x="38" y="26"/>
                </a:cubicBezTo>
                <a:cubicBezTo>
                  <a:pt x="38" y="29"/>
                  <a:pt x="38" y="34"/>
                  <a:pt x="40" y="35"/>
                </a:cubicBezTo>
                <a:cubicBezTo>
                  <a:pt x="40" y="35"/>
                  <a:pt x="42" y="35"/>
                  <a:pt x="42" y="35"/>
                </a:cubicBezTo>
                <a:cubicBezTo>
                  <a:pt x="42" y="37"/>
                  <a:pt x="42" y="39"/>
                  <a:pt x="42" y="41"/>
                </a:cubicBezTo>
                <a:cubicBezTo>
                  <a:pt x="43" y="43"/>
                  <a:pt x="44" y="43"/>
                  <a:pt x="44" y="45"/>
                </a:cubicBezTo>
                <a:cubicBezTo>
                  <a:pt x="43" y="45"/>
                  <a:pt x="43" y="45"/>
                  <a:pt x="43" y="45"/>
                </a:cubicBezTo>
                <a:cubicBezTo>
                  <a:pt x="42" y="47"/>
                  <a:pt x="41" y="50"/>
                  <a:pt x="39" y="51"/>
                </a:cubicBezTo>
                <a:cubicBezTo>
                  <a:pt x="38" y="51"/>
                  <a:pt x="37" y="51"/>
                  <a:pt x="36" y="52"/>
                </a:cubicBezTo>
                <a:cubicBezTo>
                  <a:pt x="32" y="53"/>
                  <a:pt x="28" y="55"/>
                  <a:pt x="24" y="57"/>
                </a:cubicBezTo>
                <a:cubicBezTo>
                  <a:pt x="21" y="58"/>
                  <a:pt x="17" y="59"/>
                  <a:pt x="15" y="62"/>
                </a:cubicBezTo>
                <a:cubicBezTo>
                  <a:pt x="15" y="65"/>
                  <a:pt x="15" y="71"/>
                  <a:pt x="15" y="74"/>
                </a:cubicBezTo>
                <a:cubicBezTo>
                  <a:pt x="91" y="74"/>
                  <a:pt x="91" y="74"/>
                  <a:pt x="91" y="74"/>
                </a:cubicBezTo>
                <a:cubicBezTo>
                  <a:pt x="91" y="71"/>
                  <a:pt x="91" y="65"/>
                  <a:pt x="91" y="62"/>
                </a:cubicBezTo>
                <a:cubicBezTo>
                  <a:pt x="89" y="59"/>
                  <a:pt x="85" y="58"/>
                  <a:pt x="82" y="57"/>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7" name="任意多边形: 形状 43"/>
          <p:cNvSpPr>
            <a:spLocks noEditPoints="true"/>
          </p:cNvSpPr>
          <p:nvPr/>
        </p:nvSpPr>
        <p:spPr bwMode="auto">
          <a:xfrm>
            <a:off x="3100761" y="5409806"/>
            <a:ext cx="291022" cy="283806"/>
          </a:xfrm>
          <a:custGeom>
            <a:avLst/>
            <a:gdLst>
              <a:gd name="T0" fmla="*/ 44 w 121"/>
              <a:gd name="T1" fmla="*/ 104 h 118"/>
              <a:gd name="T2" fmla="*/ 77 w 121"/>
              <a:gd name="T3" fmla="*/ 117 h 118"/>
              <a:gd name="T4" fmla="*/ 77 w 121"/>
              <a:gd name="T5" fmla="*/ 14 h 118"/>
              <a:gd name="T6" fmla="*/ 44 w 121"/>
              <a:gd name="T7" fmla="*/ 1 h 118"/>
              <a:gd name="T8" fmla="*/ 44 w 121"/>
              <a:gd name="T9" fmla="*/ 104 h 118"/>
              <a:gd name="T10" fmla="*/ 0 w 121"/>
              <a:gd name="T11" fmla="*/ 118 h 118"/>
              <a:gd name="T12" fmla="*/ 37 w 121"/>
              <a:gd name="T13" fmla="*/ 104 h 118"/>
              <a:gd name="T14" fmla="*/ 37 w 121"/>
              <a:gd name="T15" fmla="*/ 1 h 118"/>
              <a:gd name="T16" fmla="*/ 0 w 121"/>
              <a:gd name="T17" fmla="*/ 15 h 118"/>
              <a:gd name="T18" fmla="*/ 0 w 121"/>
              <a:gd name="T19" fmla="*/ 118 h 118"/>
              <a:gd name="T20" fmla="*/ 84 w 121"/>
              <a:gd name="T21" fmla="*/ 14 h 118"/>
              <a:gd name="T22" fmla="*/ 84 w 121"/>
              <a:gd name="T23" fmla="*/ 117 h 118"/>
              <a:gd name="T24" fmla="*/ 121 w 121"/>
              <a:gd name="T25" fmla="*/ 103 h 118"/>
              <a:gd name="T26" fmla="*/ 121 w 121"/>
              <a:gd name="T27" fmla="*/ 0 h 118"/>
              <a:gd name="T28" fmla="*/ 84 w 121"/>
              <a:gd name="T29" fmla="*/ 1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 h="118">
                <a:moveTo>
                  <a:pt x="44" y="104"/>
                </a:moveTo>
                <a:lnTo>
                  <a:pt x="77" y="117"/>
                </a:lnTo>
                <a:lnTo>
                  <a:pt x="77" y="14"/>
                </a:lnTo>
                <a:lnTo>
                  <a:pt x="44" y="1"/>
                </a:lnTo>
                <a:lnTo>
                  <a:pt x="44" y="104"/>
                </a:lnTo>
                <a:close/>
                <a:moveTo>
                  <a:pt x="0" y="118"/>
                </a:moveTo>
                <a:lnTo>
                  <a:pt x="37" y="104"/>
                </a:lnTo>
                <a:lnTo>
                  <a:pt x="37" y="1"/>
                </a:lnTo>
                <a:lnTo>
                  <a:pt x="0" y="15"/>
                </a:lnTo>
                <a:lnTo>
                  <a:pt x="0" y="118"/>
                </a:lnTo>
                <a:close/>
                <a:moveTo>
                  <a:pt x="84" y="14"/>
                </a:moveTo>
                <a:lnTo>
                  <a:pt x="84" y="117"/>
                </a:lnTo>
                <a:lnTo>
                  <a:pt x="121" y="103"/>
                </a:lnTo>
                <a:lnTo>
                  <a:pt x="121" y="0"/>
                </a:lnTo>
                <a:lnTo>
                  <a:pt x="84" y="14"/>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8" name="任意多边形: 形状 44"/>
          <p:cNvSpPr/>
          <p:nvPr/>
        </p:nvSpPr>
        <p:spPr bwMode="auto">
          <a:xfrm>
            <a:off x="6390103" y="5416590"/>
            <a:ext cx="149762" cy="270238"/>
          </a:xfrm>
          <a:custGeom>
            <a:avLst/>
            <a:gdLst>
              <a:gd name="T0" fmla="*/ 51 w 51"/>
              <a:gd name="T1" fmla="*/ 100 h 100"/>
              <a:gd name="T2" fmla="*/ 26 w 51"/>
              <a:gd name="T3" fmla="*/ 75 h 100"/>
              <a:gd name="T4" fmla="*/ 0 w 51"/>
              <a:gd name="T5" fmla="*/ 100 h 100"/>
              <a:gd name="T6" fmla="*/ 0 w 51"/>
              <a:gd name="T7" fmla="*/ 0 h 100"/>
              <a:gd name="T8" fmla="*/ 51 w 51"/>
              <a:gd name="T9" fmla="*/ 0 h 100"/>
              <a:gd name="T10" fmla="*/ 51 w 51"/>
              <a:gd name="T11" fmla="*/ 100 h 100"/>
            </a:gdLst>
            <a:ahLst/>
            <a:cxnLst>
              <a:cxn ang="0">
                <a:pos x="T0" y="T1"/>
              </a:cxn>
              <a:cxn ang="0">
                <a:pos x="T2" y="T3"/>
              </a:cxn>
              <a:cxn ang="0">
                <a:pos x="T4" y="T5"/>
              </a:cxn>
              <a:cxn ang="0">
                <a:pos x="T6" y="T7"/>
              </a:cxn>
              <a:cxn ang="0">
                <a:pos x="T8" y="T9"/>
              </a:cxn>
              <a:cxn ang="0">
                <a:pos x="T10" y="T11"/>
              </a:cxn>
            </a:cxnLst>
            <a:rect l="0" t="0" r="r" b="b"/>
            <a:pathLst>
              <a:path w="51" h="100">
                <a:moveTo>
                  <a:pt x="51" y="100"/>
                </a:moveTo>
                <a:lnTo>
                  <a:pt x="26" y="75"/>
                </a:lnTo>
                <a:lnTo>
                  <a:pt x="0" y="100"/>
                </a:lnTo>
                <a:lnTo>
                  <a:pt x="0" y="0"/>
                </a:lnTo>
                <a:lnTo>
                  <a:pt x="51" y="0"/>
                </a:lnTo>
                <a:lnTo>
                  <a:pt x="51" y="100"/>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39" name="任意多边形: 形状 46"/>
          <p:cNvSpPr/>
          <p:nvPr/>
        </p:nvSpPr>
        <p:spPr bwMode="auto">
          <a:xfrm>
            <a:off x="8606462" y="5395067"/>
            <a:ext cx="329629" cy="313284"/>
          </a:xfrm>
          <a:custGeom>
            <a:avLst/>
            <a:gdLst>
              <a:gd name="T0" fmla="*/ 105 w 105"/>
              <a:gd name="T1" fmla="*/ 83 h 99"/>
              <a:gd name="T2" fmla="*/ 93 w 105"/>
              <a:gd name="T3" fmla="*/ 75 h 99"/>
              <a:gd name="T4" fmla="*/ 76 w 105"/>
              <a:gd name="T5" fmla="*/ 69 h 99"/>
              <a:gd name="T6" fmla="*/ 72 w 105"/>
              <a:gd name="T7" fmla="*/ 67 h 99"/>
              <a:gd name="T8" fmla="*/ 67 w 105"/>
              <a:gd name="T9" fmla="*/ 60 h 99"/>
              <a:gd name="T10" fmla="*/ 64 w 105"/>
              <a:gd name="T11" fmla="*/ 59 h 99"/>
              <a:gd name="T12" fmla="*/ 67 w 105"/>
              <a:gd name="T13" fmla="*/ 54 h 99"/>
              <a:gd name="T14" fmla="*/ 68 w 105"/>
              <a:gd name="T15" fmla="*/ 47 h 99"/>
              <a:gd name="T16" fmla="*/ 72 w 105"/>
              <a:gd name="T17" fmla="*/ 44 h 99"/>
              <a:gd name="T18" fmla="*/ 73 w 105"/>
              <a:gd name="T19" fmla="*/ 40 h 99"/>
              <a:gd name="T20" fmla="*/ 73 w 105"/>
              <a:gd name="T21" fmla="*/ 32 h 99"/>
              <a:gd name="T22" fmla="*/ 72 w 105"/>
              <a:gd name="T23" fmla="*/ 29 h 99"/>
              <a:gd name="T24" fmla="*/ 72 w 105"/>
              <a:gd name="T25" fmla="*/ 19 h 99"/>
              <a:gd name="T26" fmla="*/ 71 w 105"/>
              <a:gd name="T27" fmla="*/ 11 h 99"/>
              <a:gd name="T28" fmla="*/ 69 w 105"/>
              <a:gd name="T29" fmla="*/ 7 h 99"/>
              <a:gd name="T30" fmla="*/ 65 w 105"/>
              <a:gd name="T31" fmla="*/ 7 h 99"/>
              <a:gd name="T32" fmla="*/ 63 w 105"/>
              <a:gd name="T33" fmla="*/ 5 h 99"/>
              <a:gd name="T34" fmla="*/ 41 w 105"/>
              <a:gd name="T35" fmla="*/ 5 h 99"/>
              <a:gd name="T36" fmla="*/ 33 w 105"/>
              <a:gd name="T37" fmla="*/ 29 h 99"/>
              <a:gd name="T38" fmla="*/ 32 w 105"/>
              <a:gd name="T39" fmla="*/ 34 h 99"/>
              <a:gd name="T40" fmla="*/ 35 w 105"/>
              <a:gd name="T41" fmla="*/ 45 h 99"/>
              <a:gd name="T42" fmla="*/ 37 w 105"/>
              <a:gd name="T43" fmla="*/ 46 h 99"/>
              <a:gd name="T44" fmla="*/ 38 w 105"/>
              <a:gd name="T45" fmla="*/ 55 h 99"/>
              <a:gd name="T46" fmla="*/ 41 w 105"/>
              <a:gd name="T47" fmla="*/ 59 h 99"/>
              <a:gd name="T48" fmla="*/ 38 w 105"/>
              <a:gd name="T49" fmla="*/ 60 h 99"/>
              <a:gd name="T50" fmla="*/ 34 w 105"/>
              <a:gd name="T51" fmla="*/ 67 h 99"/>
              <a:gd name="T52" fmla="*/ 29 w 105"/>
              <a:gd name="T53" fmla="*/ 69 h 99"/>
              <a:gd name="T54" fmla="*/ 13 w 105"/>
              <a:gd name="T55" fmla="*/ 75 h 99"/>
              <a:gd name="T56" fmla="*/ 1 w 105"/>
              <a:gd name="T57" fmla="*/ 83 h 99"/>
              <a:gd name="T58" fmla="*/ 0 w 105"/>
              <a:gd name="T59" fmla="*/ 99 h 99"/>
              <a:gd name="T60" fmla="*/ 47 w 105"/>
              <a:gd name="T61" fmla="*/ 99 h 99"/>
              <a:gd name="T62" fmla="*/ 50 w 105"/>
              <a:gd name="T63" fmla="*/ 76 h 99"/>
              <a:gd name="T64" fmla="*/ 47 w 105"/>
              <a:gd name="T65" fmla="*/ 70 h 99"/>
              <a:gd name="T66" fmla="*/ 54 w 105"/>
              <a:gd name="T67" fmla="*/ 67 h 99"/>
              <a:gd name="T68" fmla="*/ 59 w 105"/>
              <a:gd name="T69" fmla="*/ 70 h 99"/>
              <a:gd name="T70" fmla="*/ 56 w 105"/>
              <a:gd name="T71" fmla="*/ 76 h 99"/>
              <a:gd name="T72" fmla="*/ 61 w 105"/>
              <a:gd name="T73" fmla="*/ 99 h 99"/>
              <a:gd name="T74" fmla="*/ 105 w 105"/>
              <a:gd name="T75" fmla="*/ 99 h 99"/>
              <a:gd name="T76" fmla="*/ 105 w 105"/>
              <a:gd name="T77" fmla="*/ 8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5" h="99">
                <a:moveTo>
                  <a:pt x="105" y="83"/>
                </a:moveTo>
                <a:cubicBezTo>
                  <a:pt x="103" y="78"/>
                  <a:pt x="98" y="78"/>
                  <a:pt x="93" y="75"/>
                </a:cubicBezTo>
                <a:cubicBezTo>
                  <a:pt x="88" y="73"/>
                  <a:pt x="82" y="71"/>
                  <a:pt x="76" y="69"/>
                </a:cubicBezTo>
                <a:cubicBezTo>
                  <a:pt x="75" y="68"/>
                  <a:pt x="73" y="68"/>
                  <a:pt x="72" y="67"/>
                </a:cubicBezTo>
                <a:cubicBezTo>
                  <a:pt x="70" y="66"/>
                  <a:pt x="68" y="62"/>
                  <a:pt x="67" y="60"/>
                </a:cubicBezTo>
                <a:cubicBezTo>
                  <a:pt x="66" y="60"/>
                  <a:pt x="65" y="60"/>
                  <a:pt x="64" y="59"/>
                </a:cubicBezTo>
                <a:cubicBezTo>
                  <a:pt x="65" y="56"/>
                  <a:pt x="67" y="56"/>
                  <a:pt x="67" y="54"/>
                </a:cubicBezTo>
                <a:cubicBezTo>
                  <a:pt x="68" y="52"/>
                  <a:pt x="67" y="49"/>
                  <a:pt x="68" y="47"/>
                </a:cubicBezTo>
                <a:cubicBezTo>
                  <a:pt x="69" y="45"/>
                  <a:pt x="71" y="45"/>
                  <a:pt x="72" y="44"/>
                </a:cubicBezTo>
                <a:cubicBezTo>
                  <a:pt x="73" y="43"/>
                  <a:pt x="73" y="41"/>
                  <a:pt x="73" y="40"/>
                </a:cubicBezTo>
                <a:cubicBezTo>
                  <a:pt x="74" y="38"/>
                  <a:pt x="74" y="34"/>
                  <a:pt x="73" y="32"/>
                </a:cubicBezTo>
                <a:cubicBezTo>
                  <a:pt x="72" y="31"/>
                  <a:pt x="72" y="31"/>
                  <a:pt x="72" y="29"/>
                </a:cubicBezTo>
                <a:cubicBezTo>
                  <a:pt x="71" y="27"/>
                  <a:pt x="72" y="20"/>
                  <a:pt x="72" y="19"/>
                </a:cubicBezTo>
                <a:cubicBezTo>
                  <a:pt x="72" y="15"/>
                  <a:pt x="72" y="15"/>
                  <a:pt x="71" y="11"/>
                </a:cubicBezTo>
                <a:cubicBezTo>
                  <a:pt x="71" y="11"/>
                  <a:pt x="70" y="8"/>
                  <a:pt x="69" y="7"/>
                </a:cubicBezTo>
                <a:cubicBezTo>
                  <a:pt x="65" y="7"/>
                  <a:pt x="65" y="7"/>
                  <a:pt x="65" y="7"/>
                </a:cubicBezTo>
                <a:cubicBezTo>
                  <a:pt x="63" y="5"/>
                  <a:pt x="63" y="5"/>
                  <a:pt x="63" y="5"/>
                </a:cubicBezTo>
                <a:cubicBezTo>
                  <a:pt x="55" y="0"/>
                  <a:pt x="46" y="3"/>
                  <a:pt x="41" y="5"/>
                </a:cubicBezTo>
                <a:cubicBezTo>
                  <a:pt x="34" y="7"/>
                  <a:pt x="30" y="14"/>
                  <a:pt x="33" y="29"/>
                </a:cubicBezTo>
                <a:cubicBezTo>
                  <a:pt x="33" y="31"/>
                  <a:pt x="31" y="32"/>
                  <a:pt x="32" y="34"/>
                </a:cubicBezTo>
                <a:cubicBezTo>
                  <a:pt x="32" y="37"/>
                  <a:pt x="32" y="44"/>
                  <a:pt x="35" y="45"/>
                </a:cubicBezTo>
                <a:cubicBezTo>
                  <a:pt x="35" y="46"/>
                  <a:pt x="37" y="46"/>
                  <a:pt x="37" y="46"/>
                </a:cubicBezTo>
                <a:cubicBezTo>
                  <a:pt x="37" y="49"/>
                  <a:pt x="38" y="52"/>
                  <a:pt x="38" y="55"/>
                </a:cubicBezTo>
                <a:cubicBezTo>
                  <a:pt x="38" y="56"/>
                  <a:pt x="40" y="57"/>
                  <a:pt x="41" y="59"/>
                </a:cubicBezTo>
                <a:cubicBezTo>
                  <a:pt x="38" y="60"/>
                  <a:pt x="38" y="60"/>
                  <a:pt x="38" y="60"/>
                </a:cubicBezTo>
                <a:cubicBezTo>
                  <a:pt x="38" y="62"/>
                  <a:pt x="36" y="66"/>
                  <a:pt x="34" y="67"/>
                </a:cubicBezTo>
                <a:cubicBezTo>
                  <a:pt x="32" y="68"/>
                  <a:pt x="31" y="68"/>
                  <a:pt x="29" y="69"/>
                </a:cubicBezTo>
                <a:cubicBezTo>
                  <a:pt x="24" y="71"/>
                  <a:pt x="18" y="73"/>
                  <a:pt x="13" y="75"/>
                </a:cubicBezTo>
                <a:cubicBezTo>
                  <a:pt x="8" y="78"/>
                  <a:pt x="2" y="78"/>
                  <a:pt x="1" y="83"/>
                </a:cubicBezTo>
                <a:cubicBezTo>
                  <a:pt x="1" y="87"/>
                  <a:pt x="0" y="95"/>
                  <a:pt x="0" y="99"/>
                </a:cubicBezTo>
                <a:cubicBezTo>
                  <a:pt x="47" y="99"/>
                  <a:pt x="47" y="99"/>
                  <a:pt x="47" y="99"/>
                </a:cubicBezTo>
                <a:cubicBezTo>
                  <a:pt x="50" y="76"/>
                  <a:pt x="50" y="76"/>
                  <a:pt x="50" y="76"/>
                </a:cubicBezTo>
                <a:cubicBezTo>
                  <a:pt x="47" y="70"/>
                  <a:pt x="47" y="70"/>
                  <a:pt x="47" y="70"/>
                </a:cubicBezTo>
                <a:cubicBezTo>
                  <a:pt x="54" y="67"/>
                  <a:pt x="54" y="67"/>
                  <a:pt x="54" y="67"/>
                </a:cubicBezTo>
                <a:cubicBezTo>
                  <a:pt x="59" y="70"/>
                  <a:pt x="59" y="70"/>
                  <a:pt x="59" y="70"/>
                </a:cubicBezTo>
                <a:cubicBezTo>
                  <a:pt x="56" y="76"/>
                  <a:pt x="56" y="76"/>
                  <a:pt x="56" y="76"/>
                </a:cubicBezTo>
                <a:cubicBezTo>
                  <a:pt x="61" y="99"/>
                  <a:pt x="61" y="99"/>
                  <a:pt x="61" y="99"/>
                </a:cubicBezTo>
                <a:cubicBezTo>
                  <a:pt x="105" y="99"/>
                  <a:pt x="105" y="99"/>
                  <a:pt x="105" y="99"/>
                </a:cubicBezTo>
                <a:cubicBezTo>
                  <a:pt x="105" y="95"/>
                  <a:pt x="105" y="87"/>
                  <a:pt x="105" y="83"/>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40" name="任意多边形: 形状 47"/>
          <p:cNvSpPr>
            <a:spLocks noEditPoints="true"/>
          </p:cNvSpPr>
          <p:nvPr/>
        </p:nvSpPr>
        <p:spPr bwMode="auto">
          <a:xfrm>
            <a:off x="9696319" y="5397614"/>
            <a:ext cx="329629" cy="308190"/>
          </a:xfrm>
          <a:custGeom>
            <a:avLst/>
            <a:gdLst>
              <a:gd name="T0" fmla="*/ 105 w 106"/>
              <a:gd name="T1" fmla="*/ 83 h 99"/>
              <a:gd name="T2" fmla="*/ 93 w 106"/>
              <a:gd name="T3" fmla="*/ 75 h 99"/>
              <a:gd name="T4" fmla="*/ 76 w 106"/>
              <a:gd name="T5" fmla="*/ 69 h 99"/>
              <a:gd name="T6" fmla="*/ 72 w 106"/>
              <a:gd name="T7" fmla="*/ 67 h 99"/>
              <a:gd name="T8" fmla="*/ 67 w 106"/>
              <a:gd name="T9" fmla="*/ 60 h 99"/>
              <a:gd name="T10" fmla="*/ 65 w 106"/>
              <a:gd name="T11" fmla="*/ 59 h 99"/>
              <a:gd name="T12" fmla="*/ 67 w 106"/>
              <a:gd name="T13" fmla="*/ 54 h 99"/>
              <a:gd name="T14" fmla="*/ 69 w 106"/>
              <a:gd name="T15" fmla="*/ 47 h 99"/>
              <a:gd name="T16" fmla="*/ 72 w 106"/>
              <a:gd name="T17" fmla="*/ 44 h 99"/>
              <a:gd name="T18" fmla="*/ 73 w 106"/>
              <a:gd name="T19" fmla="*/ 40 h 99"/>
              <a:gd name="T20" fmla="*/ 73 w 106"/>
              <a:gd name="T21" fmla="*/ 32 h 99"/>
              <a:gd name="T22" fmla="*/ 72 w 106"/>
              <a:gd name="T23" fmla="*/ 29 h 99"/>
              <a:gd name="T24" fmla="*/ 72 w 106"/>
              <a:gd name="T25" fmla="*/ 19 h 99"/>
              <a:gd name="T26" fmla="*/ 72 w 106"/>
              <a:gd name="T27" fmla="*/ 11 h 99"/>
              <a:gd name="T28" fmla="*/ 69 w 106"/>
              <a:gd name="T29" fmla="*/ 7 h 99"/>
              <a:gd name="T30" fmla="*/ 65 w 106"/>
              <a:gd name="T31" fmla="*/ 7 h 99"/>
              <a:gd name="T32" fmla="*/ 63 w 106"/>
              <a:gd name="T33" fmla="*/ 5 h 99"/>
              <a:gd name="T34" fmla="*/ 41 w 106"/>
              <a:gd name="T35" fmla="*/ 5 h 99"/>
              <a:gd name="T36" fmla="*/ 33 w 106"/>
              <a:gd name="T37" fmla="*/ 29 h 99"/>
              <a:gd name="T38" fmla="*/ 32 w 106"/>
              <a:gd name="T39" fmla="*/ 34 h 99"/>
              <a:gd name="T40" fmla="*/ 35 w 106"/>
              <a:gd name="T41" fmla="*/ 45 h 99"/>
              <a:gd name="T42" fmla="*/ 37 w 106"/>
              <a:gd name="T43" fmla="*/ 46 h 99"/>
              <a:gd name="T44" fmla="*/ 38 w 106"/>
              <a:gd name="T45" fmla="*/ 55 h 99"/>
              <a:gd name="T46" fmla="*/ 41 w 106"/>
              <a:gd name="T47" fmla="*/ 59 h 99"/>
              <a:gd name="T48" fmla="*/ 39 w 106"/>
              <a:gd name="T49" fmla="*/ 60 h 99"/>
              <a:gd name="T50" fmla="*/ 34 w 106"/>
              <a:gd name="T51" fmla="*/ 67 h 99"/>
              <a:gd name="T52" fmla="*/ 30 w 106"/>
              <a:gd name="T53" fmla="*/ 69 h 99"/>
              <a:gd name="T54" fmla="*/ 13 w 106"/>
              <a:gd name="T55" fmla="*/ 75 h 99"/>
              <a:gd name="T56" fmla="*/ 1 w 106"/>
              <a:gd name="T57" fmla="*/ 83 h 99"/>
              <a:gd name="T58" fmla="*/ 1 w 106"/>
              <a:gd name="T59" fmla="*/ 99 h 99"/>
              <a:gd name="T60" fmla="*/ 105 w 106"/>
              <a:gd name="T61" fmla="*/ 99 h 99"/>
              <a:gd name="T62" fmla="*/ 105 w 106"/>
              <a:gd name="T63" fmla="*/ 83 h 99"/>
              <a:gd name="T64" fmla="*/ 83 w 106"/>
              <a:gd name="T65" fmla="*/ 95 h 99"/>
              <a:gd name="T66" fmla="*/ 65 w 106"/>
              <a:gd name="T67" fmla="*/ 95 h 99"/>
              <a:gd name="T68" fmla="*/ 65 w 106"/>
              <a:gd name="T69" fmla="*/ 87 h 99"/>
              <a:gd name="T70" fmla="*/ 83 w 106"/>
              <a:gd name="T71" fmla="*/ 87 h 99"/>
              <a:gd name="T72" fmla="*/ 83 w 106"/>
              <a:gd name="T73" fmla="*/ 9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 h="99">
                <a:moveTo>
                  <a:pt x="105" y="83"/>
                </a:moveTo>
                <a:cubicBezTo>
                  <a:pt x="103" y="78"/>
                  <a:pt x="98" y="78"/>
                  <a:pt x="93" y="75"/>
                </a:cubicBezTo>
                <a:cubicBezTo>
                  <a:pt x="88" y="73"/>
                  <a:pt x="82" y="71"/>
                  <a:pt x="76" y="69"/>
                </a:cubicBezTo>
                <a:cubicBezTo>
                  <a:pt x="75" y="68"/>
                  <a:pt x="73" y="68"/>
                  <a:pt x="72" y="67"/>
                </a:cubicBezTo>
                <a:cubicBezTo>
                  <a:pt x="70" y="66"/>
                  <a:pt x="68" y="62"/>
                  <a:pt x="67" y="60"/>
                </a:cubicBezTo>
                <a:cubicBezTo>
                  <a:pt x="66" y="60"/>
                  <a:pt x="66" y="60"/>
                  <a:pt x="65" y="59"/>
                </a:cubicBezTo>
                <a:cubicBezTo>
                  <a:pt x="65" y="56"/>
                  <a:pt x="67" y="56"/>
                  <a:pt x="67" y="54"/>
                </a:cubicBezTo>
                <a:cubicBezTo>
                  <a:pt x="68" y="52"/>
                  <a:pt x="67" y="49"/>
                  <a:pt x="69" y="47"/>
                </a:cubicBezTo>
                <a:cubicBezTo>
                  <a:pt x="69" y="45"/>
                  <a:pt x="71" y="45"/>
                  <a:pt x="72" y="44"/>
                </a:cubicBezTo>
                <a:cubicBezTo>
                  <a:pt x="73" y="43"/>
                  <a:pt x="73" y="41"/>
                  <a:pt x="73" y="40"/>
                </a:cubicBezTo>
                <a:cubicBezTo>
                  <a:pt x="74" y="38"/>
                  <a:pt x="74" y="34"/>
                  <a:pt x="73" y="32"/>
                </a:cubicBezTo>
                <a:cubicBezTo>
                  <a:pt x="72" y="31"/>
                  <a:pt x="72" y="31"/>
                  <a:pt x="72" y="29"/>
                </a:cubicBezTo>
                <a:cubicBezTo>
                  <a:pt x="72" y="27"/>
                  <a:pt x="72" y="20"/>
                  <a:pt x="72" y="19"/>
                </a:cubicBezTo>
                <a:cubicBezTo>
                  <a:pt x="72" y="15"/>
                  <a:pt x="72" y="15"/>
                  <a:pt x="72" y="11"/>
                </a:cubicBezTo>
                <a:cubicBezTo>
                  <a:pt x="72" y="11"/>
                  <a:pt x="70" y="8"/>
                  <a:pt x="69" y="7"/>
                </a:cubicBezTo>
                <a:cubicBezTo>
                  <a:pt x="65" y="7"/>
                  <a:pt x="65" y="7"/>
                  <a:pt x="65" y="7"/>
                </a:cubicBezTo>
                <a:cubicBezTo>
                  <a:pt x="63" y="5"/>
                  <a:pt x="63" y="5"/>
                  <a:pt x="63" y="5"/>
                </a:cubicBezTo>
                <a:cubicBezTo>
                  <a:pt x="55" y="0"/>
                  <a:pt x="46" y="3"/>
                  <a:pt x="41" y="5"/>
                </a:cubicBezTo>
                <a:cubicBezTo>
                  <a:pt x="34" y="7"/>
                  <a:pt x="30" y="14"/>
                  <a:pt x="33" y="29"/>
                </a:cubicBezTo>
                <a:cubicBezTo>
                  <a:pt x="33" y="31"/>
                  <a:pt x="32" y="32"/>
                  <a:pt x="32" y="34"/>
                </a:cubicBezTo>
                <a:cubicBezTo>
                  <a:pt x="32" y="37"/>
                  <a:pt x="32" y="44"/>
                  <a:pt x="35" y="45"/>
                </a:cubicBezTo>
                <a:cubicBezTo>
                  <a:pt x="35" y="46"/>
                  <a:pt x="37" y="46"/>
                  <a:pt x="37" y="46"/>
                </a:cubicBezTo>
                <a:cubicBezTo>
                  <a:pt x="37" y="49"/>
                  <a:pt x="38" y="52"/>
                  <a:pt x="38" y="55"/>
                </a:cubicBezTo>
                <a:cubicBezTo>
                  <a:pt x="39" y="56"/>
                  <a:pt x="40" y="57"/>
                  <a:pt x="41" y="59"/>
                </a:cubicBezTo>
                <a:cubicBezTo>
                  <a:pt x="39" y="60"/>
                  <a:pt x="39" y="60"/>
                  <a:pt x="39" y="60"/>
                </a:cubicBezTo>
                <a:cubicBezTo>
                  <a:pt x="38" y="62"/>
                  <a:pt x="36" y="66"/>
                  <a:pt x="34" y="67"/>
                </a:cubicBezTo>
                <a:cubicBezTo>
                  <a:pt x="33" y="68"/>
                  <a:pt x="31" y="68"/>
                  <a:pt x="30" y="69"/>
                </a:cubicBezTo>
                <a:cubicBezTo>
                  <a:pt x="24" y="71"/>
                  <a:pt x="18" y="73"/>
                  <a:pt x="13" y="75"/>
                </a:cubicBezTo>
                <a:cubicBezTo>
                  <a:pt x="8" y="78"/>
                  <a:pt x="3" y="78"/>
                  <a:pt x="1" y="83"/>
                </a:cubicBezTo>
                <a:cubicBezTo>
                  <a:pt x="1" y="87"/>
                  <a:pt x="0" y="95"/>
                  <a:pt x="1" y="99"/>
                </a:cubicBezTo>
                <a:cubicBezTo>
                  <a:pt x="105" y="99"/>
                  <a:pt x="105" y="99"/>
                  <a:pt x="105" y="99"/>
                </a:cubicBezTo>
                <a:cubicBezTo>
                  <a:pt x="106" y="95"/>
                  <a:pt x="105" y="87"/>
                  <a:pt x="105" y="83"/>
                </a:cubicBezTo>
                <a:close/>
                <a:moveTo>
                  <a:pt x="83" y="95"/>
                </a:moveTo>
                <a:cubicBezTo>
                  <a:pt x="65" y="95"/>
                  <a:pt x="65" y="95"/>
                  <a:pt x="65" y="95"/>
                </a:cubicBezTo>
                <a:cubicBezTo>
                  <a:pt x="65" y="87"/>
                  <a:pt x="65" y="87"/>
                  <a:pt x="65" y="87"/>
                </a:cubicBezTo>
                <a:cubicBezTo>
                  <a:pt x="83" y="87"/>
                  <a:pt x="83" y="87"/>
                  <a:pt x="83" y="87"/>
                </a:cubicBezTo>
                <a:lnTo>
                  <a:pt x="83" y="95"/>
                </a:ln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
        <p:nvSpPr>
          <p:cNvPr id="941" name="任意多边形: 形状 48"/>
          <p:cNvSpPr/>
          <p:nvPr/>
        </p:nvSpPr>
        <p:spPr bwMode="auto">
          <a:xfrm>
            <a:off x="7564076" y="5418391"/>
            <a:ext cx="237882" cy="266636"/>
          </a:xfrm>
          <a:custGeom>
            <a:avLst/>
            <a:gdLst>
              <a:gd name="T0" fmla="*/ 75 w 79"/>
              <a:gd name="T1" fmla="*/ 21 h 88"/>
              <a:gd name="T2" fmla="*/ 72 w 79"/>
              <a:gd name="T3" fmla="*/ 20 h 88"/>
              <a:gd name="T4" fmla="*/ 66 w 79"/>
              <a:gd name="T5" fmla="*/ 23 h 88"/>
              <a:gd name="T6" fmla="*/ 66 w 79"/>
              <a:gd name="T7" fmla="*/ 23 h 88"/>
              <a:gd name="T8" fmla="*/ 66 w 79"/>
              <a:gd name="T9" fmla="*/ 23 h 88"/>
              <a:gd name="T10" fmla="*/ 59 w 79"/>
              <a:gd name="T11" fmla="*/ 38 h 88"/>
              <a:gd name="T12" fmla="*/ 59 w 79"/>
              <a:gd name="T13" fmla="*/ 38 h 88"/>
              <a:gd name="T14" fmla="*/ 64 w 79"/>
              <a:gd name="T15" fmla="*/ 14 h 88"/>
              <a:gd name="T16" fmla="*/ 59 w 79"/>
              <a:gd name="T17" fmla="*/ 6 h 88"/>
              <a:gd name="T18" fmla="*/ 57 w 79"/>
              <a:gd name="T19" fmla="*/ 6 h 88"/>
              <a:gd name="T20" fmla="*/ 51 w 79"/>
              <a:gd name="T21" fmla="*/ 11 h 88"/>
              <a:gd name="T22" fmla="*/ 47 w 79"/>
              <a:gd name="T23" fmla="*/ 34 h 88"/>
              <a:gd name="T24" fmla="*/ 45 w 79"/>
              <a:gd name="T25" fmla="*/ 6 h 88"/>
              <a:gd name="T26" fmla="*/ 38 w 79"/>
              <a:gd name="T27" fmla="*/ 0 h 88"/>
              <a:gd name="T28" fmla="*/ 38 w 79"/>
              <a:gd name="T29" fmla="*/ 0 h 88"/>
              <a:gd name="T30" fmla="*/ 32 w 79"/>
              <a:gd name="T31" fmla="*/ 7 h 88"/>
              <a:gd name="T32" fmla="*/ 34 w 79"/>
              <a:gd name="T33" fmla="*/ 36 h 88"/>
              <a:gd name="T34" fmla="*/ 34 w 79"/>
              <a:gd name="T35" fmla="*/ 38 h 88"/>
              <a:gd name="T36" fmla="*/ 33 w 79"/>
              <a:gd name="T37" fmla="*/ 37 h 88"/>
              <a:gd name="T38" fmla="*/ 33 w 79"/>
              <a:gd name="T39" fmla="*/ 36 h 88"/>
              <a:gd name="T40" fmla="*/ 26 w 79"/>
              <a:gd name="T41" fmla="*/ 12 h 88"/>
              <a:gd name="T42" fmla="*/ 20 w 79"/>
              <a:gd name="T43" fmla="*/ 8 h 88"/>
              <a:gd name="T44" fmla="*/ 18 w 79"/>
              <a:gd name="T45" fmla="*/ 8 h 88"/>
              <a:gd name="T46" fmla="*/ 14 w 79"/>
              <a:gd name="T47" fmla="*/ 11 h 88"/>
              <a:gd name="T48" fmla="*/ 14 w 79"/>
              <a:gd name="T49" fmla="*/ 16 h 88"/>
              <a:gd name="T50" fmla="*/ 21 w 79"/>
              <a:gd name="T51" fmla="*/ 40 h 88"/>
              <a:gd name="T52" fmla="*/ 22 w 79"/>
              <a:gd name="T53" fmla="*/ 53 h 88"/>
              <a:gd name="T54" fmla="*/ 22 w 79"/>
              <a:gd name="T55" fmla="*/ 53 h 88"/>
              <a:gd name="T56" fmla="*/ 20 w 79"/>
              <a:gd name="T57" fmla="*/ 52 h 88"/>
              <a:gd name="T58" fmla="*/ 11 w 79"/>
              <a:gd name="T59" fmla="*/ 46 h 88"/>
              <a:gd name="T60" fmla="*/ 7 w 79"/>
              <a:gd name="T61" fmla="*/ 44 h 88"/>
              <a:gd name="T62" fmla="*/ 2 w 79"/>
              <a:gd name="T63" fmla="*/ 46 h 88"/>
              <a:gd name="T64" fmla="*/ 0 w 79"/>
              <a:gd name="T65" fmla="*/ 51 h 88"/>
              <a:gd name="T66" fmla="*/ 3 w 79"/>
              <a:gd name="T67" fmla="*/ 55 h 88"/>
              <a:gd name="T68" fmla="*/ 18 w 79"/>
              <a:gd name="T69" fmla="*/ 68 h 88"/>
              <a:gd name="T70" fmla="*/ 27 w 79"/>
              <a:gd name="T71" fmla="*/ 79 h 88"/>
              <a:gd name="T72" fmla="*/ 27 w 79"/>
              <a:gd name="T73" fmla="*/ 86 h 88"/>
              <a:gd name="T74" fmla="*/ 27 w 79"/>
              <a:gd name="T75" fmla="*/ 88 h 88"/>
              <a:gd name="T76" fmla="*/ 57 w 79"/>
              <a:gd name="T77" fmla="*/ 88 h 88"/>
              <a:gd name="T78" fmla="*/ 57 w 79"/>
              <a:gd name="T79" fmla="*/ 86 h 88"/>
              <a:gd name="T80" fmla="*/ 57 w 79"/>
              <a:gd name="T81" fmla="*/ 79 h 88"/>
              <a:gd name="T82" fmla="*/ 64 w 79"/>
              <a:gd name="T83" fmla="*/ 57 h 88"/>
              <a:gd name="T84" fmla="*/ 77 w 79"/>
              <a:gd name="T85" fmla="*/ 30 h 88"/>
              <a:gd name="T86" fmla="*/ 75 w 79"/>
              <a:gd name="T87" fmla="*/ 2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9" h="88">
                <a:moveTo>
                  <a:pt x="75" y="21"/>
                </a:moveTo>
                <a:cubicBezTo>
                  <a:pt x="74" y="20"/>
                  <a:pt x="73" y="20"/>
                  <a:pt x="72" y="20"/>
                </a:cubicBezTo>
                <a:cubicBezTo>
                  <a:pt x="69" y="20"/>
                  <a:pt x="67" y="21"/>
                  <a:pt x="66" y="23"/>
                </a:cubicBezTo>
                <a:cubicBezTo>
                  <a:pt x="66" y="23"/>
                  <a:pt x="66" y="23"/>
                  <a:pt x="66" y="23"/>
                </a:cubicBezTo>
                <a:cubicBezTo>
                  <a:pt x="66" y="23"/>
                  <a:pt x="66" y="23"/>
                  <a:pt x="66" y="23"/>
                </a:cubicBezTo>
                <a:cubicBezTo>
                  <a:pt x="59" y="38"/>
                  <a:pt x="59" y="38"/>
                  <a:pt x="59" y="38"/>
                </a:cubicBezTo>
                <a:cubicBezTo>
                  <a:pt x="59" y="38"/>
                  <a:pt x="59" y="38"/>
                  <a:pt x="59" y="38"/>
                </a:cubicBezTo>
                <a:cubicBezTo>
                  <a:pt x="64" y="14"/>
                  <a:pt x="64" y="14"/>
                  <a:pt x="64" y="14"/>
                </a:cubicBezTo>
                <a:cubicBezTo>
                  <a:pt x="64" y="10"/>
                  <a:pt x="62" y="7"/>
                  <a:pt x="59" y="6"/>
                </a:cubicBezTo>
                <a:cubicBezTo>
                  <a:pt x="58" y="6"/>
                  <a:pt x="58" y="6"/>
                  <a:pt x="57" y="6"/>
                </a:cubicBezTo>
                <a:cubicBezTo>
                  <a:pt x="54" y="6"/>
                  <a:pt x="52" y="8"/>
                  <a:pt x="51" y="11"/>
                </a:cubicBezTo>
                <a:cubicBezTo>
                  <a:pt x="47" y="34"/>
                  <a:pt x="47" y="34"/>
                  <a:pt x="47" y="34"/>
                </a:cubicBezTo>
                <a:cubicBezTo>
                  <a:pt x="45" y="6"/>
                  <a:pt x="45" y="6"/>
                  <a:pt x="45" y="6"/>
                </a:cubicBezTo>
                <a:cubicBezTo>
                  <a:pt x="44" y="2"/>
                  <a:pt x="42" y="0"/>
                  <a:pt x="38" y="0"/>
                </a:cubicBezTo>
                <a:cubicBezTo>
                  <a:pt x="38" y="0"/>
                  <a:pt x="38" y="0"/>
                  <a:pt x="38" y="0"/>
                </a:cubicBezTo>
                <a:cubicBezTo>
                  <a:pt x="34" y="0"/>
                  <a:pt x="32" y="3"/>
                  <a:pt x="32" y="7"/>
                </a:cubicBezTo>
                <a:cubicBezTo>
                  <a:pt x="34" y="36"/>
                  <a:pt x="34" y="36"/>
                  <a:pt x="34" y="36"/>
                </a:cubicBezTo>
                <a:cubicBezTo>
                  <a:pt x="34" y="37"/>
                  <a:pt x="34" y="38"/>
                  <a:pt x="34" y="38"/>
                </a:cubicBezTo>
                <a:cubicBezTo>
                  <a:pt x="34" y="38"/>
                  <a:pt x="34" y="37"/>
                  <a:pt x="33" y="37"/>
                </a:cubicBezTo>
                <a:cubicBezTo>
                  <a:pt x="33" y="36"/>
                  <a:pt x="33" y="36"/>
                  <a:pt x="33" y="36"/>
                </a:cubicBezTo>
                <a:cubicBezTo>
                  <a:pt x="26" y="12"/>
                  <a:pt x="26" y="12"/>
                  <a:pt x="26" y="12"/>
                </a:cubicBezTo>
                <a:cubicBezTo>
                  <a:pt x="25" y="10"/>
                  <a:pt x="23" y="8"/>
                  <a:pt x="20" y="8"/>
                </a:cubicBezTo>
                <a:cubicBezTo>
                  <a:pt x="19" y="8"/>
                  <a:pt x="19" y="8"/>
                  <a:pt x="18" y="8"/>
                </a:cubicBezTo>
                <a:cubicBezTo>
                  <a:pt x="16" y="9"/>
                  <a:pt x="15" y="10"/>
                  <a:pt x="14" y="11"/>
                </a:cubicBezTo>
                <a:cubicBezTo>
                  <a:pt x="13" y="13"/>
                  <a:pt x="13" y="15"/>
                  <a:pt x="14" y="16"/>
                </a:cubicBezTo>
                <a:cubicBezTo>
                  <a:pt x="21" y="40"/>
                  <a:pt x="21" y="40"/>
                  <a:pt x="21" y="40"/>
                </a:cubicBezTo>
                <a:cubicBezTo>
                  <a:pt x="24" y="50"/>
                  <a:pt x="23" y="52"/>
                  <a:pt x="22" y="53"/>
                </a:cubicBezTo>
                <a:cubicBezTo>
                  <a:pt x="22" y="53"/>
                  <a:pt x="22" y="53"/>
                  <a:pt x="22" y="53"/>
                </a:cubicBezTo>
                <a:cubicBezTo>
                  <a:pt x="21" y="53"/>
                  <a:pt x="20" y="53"/>
                  <a:pt x="20" y="52"/>
                </a:cubicBezTo>
                <a:cubicBezTo>
                  <a:pt x="11" y="46"/>
                  <a:pt x="11" y="46"/>
                  <a:pt x="11" y="46"/>
                </a:cubicBezTo>
                <a:cubicBezTo>
                  <a:pt x="10" y="45"/>
                  <a:pt x="8" y="44"/>
                  <a:pt x="7" y="44"/>
                </a:cubicBezTo>
                <a:cubicBezTo>
                  <a:pt x="5" y="44"/>
                  <a:pt x="3" y="45"/>
                  <a:pt x="2" y="46"/>
                </a:cubicBezTo>
                <a:cubicBezTo>
                  <a:pt x="1" y="48"/>
                  <a:pt x="0" y="49"/>
                  <a:pt x="0" y="51"/>
                </a:cubicBezTo>
                <a:cubicBezTo>
                  <a:pt x="1" y="53"/>
                  <a:pt x="1" y="54"/>
                  <a:pt x="3" y="55"/>
                </a:cubicBezTo>
                <a:cubicBezTo>
                  <a:pt x="18" y="68"/>
                  <a:pt x="18" y="68"/>
                  <a:pt x="18" y="68"/>
                </a:cubicBezTo>
                <a:cubicBezTo>
                  <a:pt x="21" y="74"/>
                  <a:pt x="25" y="78"/>
                  <a:pt x="27" y="79"/>
                </a:cubicBezTo>
                <a:cubicBezTo>
                  <a:pt x="27" y="86"/>
                  <a:pt x="27" y="86"/>
                  <a:pt x="27" y="86"/>
                </a:cubicBezTo>
                <a:cubicBezTo>
                  <a:pt x="27" y="88"/>
                  <a:pt x="27" y="88"/>
                  <a:pt x="27" y="88"/>
                </a:cubicBezTo>
                <a:cubicBezTo>
                  <a:pt x="57" y="88"/>
                  <a:pt x="57" y="88"/>
                  <a:pt x="57" y="88"/>
                </a:cubicBezTo>
                <a:cubicBezTo>
                  <a:pt x="57" y="86"/>
                  <a:pt x="57" y="86"/>
                  <a:pt x="57" y="86"/>
                </a:cubicBezTo>
                <a:cubicBezTo>
                  <a:pt x="57" y="79"/>
                  <a:pt x="57" y="79"/>
                  <a:pt x="57" y="79"/>
                </a:cubicBezTo>
                <a:cubicBezTo>
                  <a:pt x="64" y="70"/>
                  <a:pt x="65" y="59"/>
                  <a:pt x="64" y="57"/>
                </a:cubicBezTo>
                <a:cubicBezTo>
                  <a:pt x="77" y="30"/>
                  <a:pt x="77" y="30"/>
                  <a:pt x="77" y="30"/>
                </a:cubicBezTo>
                <a:cubicBezTo>
                  <a:pt x="79" y="27"/>
                  <a:pt x="78" y="23"/>
                  <a:pt x="75" y="21"/>
                </a:cubicBezTo>
                <a:close/>
              </a:path>
            </a:pathLst>
          </a:custGeom>
          <a:solidFill>
            <a:srgbClr val="000000"/>
          </a:solidFill>
          <a:ln>
            <a:noFill/>
          </a:ln>
          <a:extLst>
            <a:ext uri="{91240B29-F687-4F45-9708-019B960494DF}"/>
          </a:extLst>
        </p:spPr>
        <p:txBody>
          <a:bodyPr vert="horz" wrap="square" lIns="91440" tIns="45720" rIns="91440" bIns="45720" numCol="1" anchor="t" anchorCtr="false" compatLnSpc="true">
            <a:spAutoFit/>
          </a:bodyPr>
          <a:lstStyle/>
          <a:p>
            <a:pPr/>
            <a:endParaRPr lang="zh-CN" altLang="en-US"/>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942" name=""/>
        <p:cNvGrpSpPr/>
        <p:nvPr/>
      </p:nvGrpSpPr>
      <p:grpSpPr>
        <a:xfrm>
          <a:off x="0" y="0"/>
          <a:ext cx="0" cy="0"/>
          <a:chOff x="0" y="0"/>
          <a:chExt cx="0" cy="0"/>
        </a:xfrm>
      </p:grpSpPr>
      <p:sp>
        <p:nvSpPr>
          <p:cNvPr id="943" name="文本占位符 1"/>
          <p:cNvSpPr>
            <a:spLocks noGrp="true"/>
          </p:cNvSpPr>
          <p:nvPr>
            <p:ph type="body" sz="quarter" idx="12"/>
          </p:nvPr>
        </p:nvSpPr>
        <p:spPr/>
        <p:txBody>
          <a:bodyPr>
            <a:spAutoFit/>
          </a:bodyPr>
          <a:lstStyle/>
          <a:p>
            <a:pPr marL="0" indent="0">
              <a:buNone/>
            </a:pPr>
            <a:r>
              <a:rPr lang="zh-CN" altLang="en-US" dirty="false"/>
              <a:t>素材之学校图片</a:t>
            </a:r>
            <a:endParaRPr lang="zh-CN" altLang="en-US" dirty="false"/>
          </a:p>
        </p:txBody>
      </p:sp>
      <p:pic>
        <p:nvPicPr>
          <p:cNvPr id="944" name="图片 79"/>
          <p:cNvPicPr>
            <a:picLocks noChangeAspect="true"/>
          </p:cNvPicPr>
          <p:nvPr/>
        </p:nvPicPr>
        <p:blipFill>
          <a:blip r:embed="rId2">
            <a:extLst>
              <a:ext uri="{28A0092B-C50C-407E-A947-70E740481C1C}"/>
            </a:extLst>
          </a:blip>
          <a:stretch>
            <a:fillRect/>
          </a:stretch>
        </p:blipFill>
        <p:spPr>
          <a:xfrm>
            <a:off x="660400" y="1501708"/>
            <a:ext cx="5139446" cy="3854585"/>
          </a:xfrm>
          <a:prstGeom prst="rect">
            <a:avLst/>
          </a:prstGeom>
        </p:spPr>
      </p:pic>
      <p:pic>
        <p:nvPicPr>
          <p:cNvPr id="945" name="图片 89"/>
          <p:cNvPicPr>
            <a:picLocks noChangeAspect="true"/>
          </p:cNvPicPr>
          <p:nvPr/>
        </p:nvPicPr>
        <p:blipFill>
          <a:blip r:embed="rId3">
            <a:extLst>
              <a:ext uri="{28A0092B-C50C-407E-A947-70E740481C1C}"/>
            </a:extLst>
          </a:blip>
          <a:stretch>
            <a:fillRect/>
          </a:stretch>
        </p:blipFill>
        <p:spPr>
          <a:xfrm>
            <a:off x="6392154" y="1501708"/>
            <a:ext cx="5139446" cy="3854585"/>
          </a:xfrm>
          <a:prstGeom prst="rect">
            <a:avLst/>
          </a:prstGeom>
        </p:spPr>
      </p:pic>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946" name=""/>
        <p:cNvGrpSpPr/>
        <p:nvPr/>
      </p:nvGrpSpPr>
      <p:grpSpPr>
        <a:xfrm>
          <a:off x="0" y="0"/>
          <a:ext cx="0" cy="0"/>
          <a:chOff x="0" y="0"/>
          <a:chExt cx="0" cy="0"/>
        </a:xfrm>
      </p:grpSpPr>
      <p:sp>
        <p:nvSpPr>
          <p:cNvPr id="947" name="文本占位符 1"/>
          <p:cNvSpPr>
            <a:spLocks noGrp="true"/>
          </p:cNvSpPr>
          <p:nvPr>
            <p:ph type="body" sz="quarter" idx="12"/>
          </p:nvPr>
        </p:nvSpPr>
        <p:spPr>
          <a:xfrm>
            <a:off x="566738" y="265113"/>
            <a:ext cx="4837112" cy="427037"/>
          </a:xfrm>
        </p:spPr>
        <p:txBody>
          <a:bodyPr>
            <a:spAutoFit/>
          </a:bodyPr>
          <a:lstStyle/>
          <a:p>
            <a:pPr marL="0" indent="0">
              <a:buNone/>
            </a:pPr>
            <a:r>
              <a:rPr lang="zh-CN" altLang="en-US" dirty="false"/>
              <a:t>素材之学校图片</a:t>
            </a:r>
            <a:endParaRPr lang="zh-CN" altLang="en-US" dirty="false"/>
          </a:p>
        </p:txBody>
      </p:sp>
      <p:pic>
        <p:nvPicPr>
          <p:cNvPr id="948" name="图片 25"/>
          <p:cNvPicPr>
            <a:picLocks noChangeAspect="true"/>
          </p:cNvPicPr>
          <p:nvPr/>
        </p:nvPicPr>
        <p:blipFill>
          <a:blip r:embed="rId2">
            <a:extLst>
              <a:ext uri="{28A0092B-C50C-407E-A947-70E740481C1C}"/>
            </a:extLst>
          </a:blip>
          <a:stretch>
            <a:fillRect/>
          </a:stretch>
        </p:blipFill>
        <p:spPr>
          <a:xfrm>
            <a:off x="6360585" y="1494632"/>
            <a:ext cx="5158315" cy="3868736"/>
          </a:xfrm>
          <a:prstGeom prst="rect">
            <a:avLst/>
          </a:prstGeom>
        </p:spPr>
      </p:pic>
      <p:pic>
        <p:nvPicPr>
          <p:cNvPr id="949" name="图片 81"/>
          <p:cNvPicPr>
            <a:picLocks noChangeAspect="true"/>
          </p:cNvPicPr>
          <p:nvPr/>
        </p:nvPicPr>
        <p:blipFill>
          <a:blip r:embed="rId3">
            <a:extLst>
              <a:ext uri="{28A0092B-C50C-407E-A947-70E740481C1C}"/>
            </a:extLst>
          </a:blip>
          <a:stretch>
            <a:fillRect/>
          </a:stretch>
        </p:blipFill>
        <p:spPr>
          <a:xfrm>
            <a:off x="660400" y="1489869"/>
            <a:ext cx="5171017" cy="3878263"/>
          </a:xfrm>
          <a:prstGeom prst="rect">
            <a:avLst/>
          </a:prstGeom>
        </p:spPr>
      </p:pic>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spTree>
      <p:nvGrpSpPr>
        <p:cNvPr id="956" name=""/>
        <p:cNvGrpSpPr/>
        <p:nvPr/>
      </p:nvGrpSpPr>
      <p:grpSpPr>
        <a:xfrm>
          <a:off x="0" y="0"/>
          <a:ext cx="0" cy="0"/>
          <a:chOff x="0" y="0"/>
          <a:chExt cx="0" cy="0"/>
        </a:xfrm>
      </p:grpSpPr>
      <p:sp>
        <p:nvSpPr>
          <p:cNvPr id="957" name="文本占位符 1"/>
          <p:cNvSpPr>
            <a:spLocks noGrp="true"/>
          </p:cNvSpPr>
          <p:nvPr>
            <p:ph type="body" sz="quarter" idx="12"/>
          </p:nvPr>
        </p:nvSpPr>
        <p:spPr>
          <a:xfrm>
            <a:off x="566738" y="265113"/>
            <a:ext cx="4837112" cy="427037"/>
          </a:xfrm>
        </p:spPr>
        <p:txBody>
          <a:bodyPr>
            <a:spAutoFit/>
          </a:bodyPr>
          <a:lstStyle/>
          <a:p>
            <a:pPr marL="0" indent="0">
              <a:buNone/>
            </a:pPr>
            <a:r>
              <a:rPr lang="zh-CN" altLang="en-US" dirty="false"/>
              <a:t>素材之学校图片</a:t>
            </a:r>
            <a:endParaRPr lang="zh-CN" altLang="en-US" dirty="false"/>
          </a:p>
        </p:txBody>
      </p:sp>
      <p:pic>
        <p:nvPicPr>
          <p:cNvPr id="958" name="图片 29"/>
          <p:cNvPicPr>
            <a:picLocks noChangeAspect="true"/>
          </p:cNvPicPr>
          <p:nvPr/>
        </p:nvPicPr>
        <p:blipFill>
          <a:blip r:embed="rId2">
            <a:extLst>
              <a:ext uri="{28A0092B-C50C-407E-A947-70E740481C1C}"/>
            </a:extLst>
          </a:blip>
          <a:stretch>
            <a:fillRect/>
          </a:stretch>
        </p:blipFill>
        <p:spPr>
          <a:xfrm>
            <a:off x="32485584" y="-8330072"/>
            <a:ext cx="7900416" cy="5900928"/>
          </a:xfrm>
          <a:prstGeom prst="rect">
            <a:avLst/>
          </a:prstGeom>
        </p:spPr>
      </p:pic>
      <p:pic>
        <p:nvPicPr>
          <p:cNvPr id="959" name="图片 67"/>
          <p:cNvPicPr>
            <a:picLocks noChangeAspect="true"/>
          </p:cNvPicPr>
          <p:nvPr/>
        </p:nvPicPr>
        <p:blipFill>
          <a:blip r:embed="rId3">
            <a:extLst>
              <a:ext uri="{28A0092B-C50C-407E-A947-70E740481C1C}"/>
            </a:extLst>
          </a:blip>
          <a:stretch>
            <a:fillRect/>
          </a:stretch>
        </p:blipFill>
        <p:spPr>
          <a:xfrm>
            <a:off x="-15313587" y="11255394"/>
            <a:ext cx="7900416" cy="5900928"/>
          </a:xfrm>
          <a:prstGeom prst="rect">
            <a:avLst/>
          </a:prstGeom>
        </p:spPr>
      </p:pic>
      <p:pic>
        <p:nvPicPr>
          <p:cNvPr id="960" name="图片 83"/>
          <p:cNvPicPr>
            <a:picLocks noChangeAspect="true"/>
          </p:cNvPicPr>
          <p:nvPr/>
        </p:nvPicPr>
        <p:blipFill>
          <a:blip r:embed="rId4">
            <a:extLst>
              <a:ext uri="{28A0092B-C50C-407E-A947-70E740481C1C}"/>
            </a:extLst>
          </a:blip>
          <a:stretch>
            <a:fillRect/>
          </a:stretch>
        </p:blipFill>
        <p:spPr>
          <a:xfrm>
            <a:off x="660400" y="1647825"/>
            <a:ext cx="4749800" cy="3562350"/>
          </a:xfrm>
          <a:prstGeom prst="rect">
            <a:avLst/>
          </a:prstGeom>
        </p:spPr>
      </p:pic>
      <p:pic>
        <p:nvPicPr>
          <p:cNvPr id="961" name="图片 87"/>
          <p:cNvPicPr>
            <a:picLocks noChangeAspect="true"/>
          </p:cNvPicPr>
          <p:nvPr/>
        </p:nvPicPr>
        <p:blipFill>
          <a:blip r:embed="rId5">
            <a:extLst>
              <a:ext uri="{28A0092B-C50C-407E-A947-70E740481C1C}"/>
            </a:extLst>
          </a:blip>
          <a:stretch>
            <a:fillRect/>
          </a:stretch>
        </p:blipFill>
        <p:spPr>
          <a:xfrm>
            <a:off x="6781802" y="1655155"/>
            <a:ext cx="4749800" cy="354769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p:cSld>
    <p:bg>
      <p:bgPr>
        <a:solidFill>
          <a:srgbClr val="FFFFFF"/>
        </a:solidFill>
      </p:bgPr>
    </p:bg>
    <p:spTree>
      <p:nvGrpSpPr>
        <p:cNvPr id="1090" name=""/>
        <p:cNvGrpSpPr/>
        <p:nvPr/>
      </p:nvGrpSpPr>
      <p:grpSpPr>
        <a:xfrm>
          <a:off x="0" y="0"/>
          <a:ext cx="0" cy="0"/>
          <a:chOff x="0" y="0"/>
          <a:chExt cx="0" cy="0"/>
        </a:xfrm>
      </p:grpSpPr>
      <p:sp>
        <p:nvSpPr>
          <p:cNvPr id="1091"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背景介绍</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内存管理</a:t>
            </a:r>
            <a:r>
              <a:rPr lang="zh-CN" sz="3600" b="true">
                <a:solidFill>
                  <a:srgbClr val="000000">
                    <a:alpha val="100000"/>
                  </a:srgbClr>
                </a:solidFill>
                <a:latin typeface="微软雅黑"/>
                <a:ea typeface="微软雅黑"/>
                <a:cs typeface="+mn-cs"/>
              </a:rPr>
              <a:t>子系统</a:t>
            </a:r>
            <a:endParaRPr/>
          </a:p>
        </p:txBody>
      </p:sp>
    </p:spTree>
  </p:cSld>
</p:sld>
</file>

<file path=ppt/slides/slide60.xml><?xml version="1.0" encoding="utf-8"?>
<p:sld xmlns:a="http://schemas.openxmlformats.org/drawingml/2006/main" xmlns:p="http://schemas.openxmlformats.org/presentationml/2006/main" xmlns:r="http://schemas.openxmlformats.org/officeDocument/2006/relationships">
  <p:cSld>
    <p:spTree>
      <p:nvGrpSpPr>
        <p:cNvPr id="962" name=""/>
        <p:cNvGrpSpPr/>
        <p:nvPr/>
      </p:nvGrpSpPr>
      <p:grpSpPr>
        <a:xfrm>
          <a:off x="0" y="0"/>
          <a:ext cx="0" cy="0"/>
          <a:chOff x="0" y="0"/>
          <a:chExt cx="0" cy="0"/>
        </a:xfrm>
      </p:grpSpPr>
      <p:sp>
        <p:nvSpPr>
          <p:cNvPr id="963" name="文本占位符 1"/>
          <p:cNvSpPr>
            <a:spLocks noGrp="true"/>
          </p:cNvSpPr>
          <p:nvPr>
            <p:ph type="body" sz="quarter" idx="12"/>
          </p:nvPr>
        </p:nvSpPr>
        <p:spPr>
          <a:xfrm>
            <a:off x="566738" y="265113"/>
            <a:ext cx="4837112" cy="427037"/>
          </a:xfrm>
        </p:spPr>
        <p:txBody>
          <a:bodyPr>
            <a:spAutoFit/>
          </a:bodyPr>
          <a:lstStyle/>
          <a:p>
            <a:pPr marL="0" indent="0">
              <a:buNone/>
            </a:pPr>
            <a:r>
              <a:rPr lang="zh-CN" altLang="en-US" dirty="false"/>
              <a:t>素材之学校图片</a:t>
            </a:r>
            <a:endParaRPr lang="zh-CN" altLang="en-US" dirty="false"/>
          </a:p>
        </p:txBody>
      </p:sp>
      <p:pic>
        <p:nvPicPr>
          <p:cNvPr id="964" name="图片 3"/>
          <p:cNvPicPr>
            <a:picLocks noChangeAspect="true"/>
          </p:cNvPicPr>
          <p:nvPr/>
        </p:nvPicPr>
        <p:blipFill>
          <a:blip r:embed="rId2">
            <a:extLst>
              <a:ext uri="{28A0092B-C50C-407E-A947-70E740481C1C}"/>
            </a:extLst>
          </a:blip>
          <a:stretch>
            <a:fillRect/>
          </a:stretch>
        </p:blipFill>
        <p:spPr>
          <a:xfrm>
            <a:off x="686831" y="1895130"/>
            <a:ext cx="4717019" cy="3144679"/>
          </a:xfrm>
          <a:prstGeom prst="rect">
            <a:avLst/>
          </a:prstGeom>
        </p:spPr>
      </p:pic>
      <p:pic>
        <p:nvPicPr>
          <p:cNvPr id="965" name="图片 5"/>
          <p:cNvPicPr>
            <a:picLocks noChangeAspect="true"/>
          </p:cNvPicPr>
          <p:nvPr/>
        </p:nvPicPr>
        <p:blipFill>
          <a:blip r:embed="rId3">
            <a:extLst>
              <a:ext uri="{28A0092B-C50C-407E-A947-70E740481C1C}"/>
            </a:extLst>
          </a:blip>
          <a:stretch>
            <a:fillRect/>
          </a:stretch>
        </p:blipFill>
        <p:spPr>
          <a:xfrm>
            <a:off x="6118366" y="1870811"/>
            <a:ext cx="5425713" cy="3116378"/>
          </a:xfrm>
          <a:prstGeom prst="rect">
            <a:avLst/>
          </a:prstGeom>
        </p:spPr>
      </p:pic>
    </p:spTree>
  </p:cSld>
  <p:clrMapOvr>
    <a:masterClrMapping/>
  </p:clrMapOvr>
</p:sld>
</file>

<file path=ppt/slides/slide61.xml><?xml version="1.0" encoding="utf-8"?>
<p:sld xmlns:a="http://schemas.openxmlformats.org/drawingml/2006/main" xmlns:p="http://schemas.openxmlformats.org/presentationml/2006/main" xmlns:r="http://schemas.openxmlformats.org/officeDocument/2006/relationships">
  <p:cSld>
    <p:spTree>
      <p:nvGrpSpPr>
        <p:cNvPr id="966" name=""/>
        <p:cNvGrpSpPr/>
        <p:nvPr/>
      </p:nvGrpSpPr>
      <p:grpSpPr>
        <a:xfrm>
          <a:off x="0" y="0"/>
          <a:ext cx="0" cy="0"/>
          <a:chOff x="0" y="0"/>
          <a:chExt cx="0" cy="0"/>
        </a:xfrm>
      </p:grpSpPr>
      <p:sp>
        <p:nvSpPr>
          <p:cNvPr id="967" name="文本占位符 1"/>
          <p:cNvSpPr>
            <a:spLocks noGrp="true"/>
          </p:cNvSpPr>
          <p:nvPr>
            <p:ph type="body" sz="quarter" idx="12"/>
          </p:nvPr>
        </p:nvSpPr>
        <p:spPr>
          <a:xfrm>
            <a:off x="566738" y="265113"/>
            <a:ext cx="4837112" cy="427037"/>
          </a:xfrm>
        </p:spPr>
        <p:txBody>
          <a:bodyPr>
            <a:spAutoFit/>
          </a:bodyPr>
          <a:lstStyle/>
          <a:p>
            <a:pPr marL="0" indent="0">
              <a:buNone/>
            </a:pPr>
            <a:r>
              <a:rPr lang="zh-CN" altLang="en-US" dirty="false"/>
              <a:t>素材之学校图片</a:t>
            </a:r>
            <a:endParaRPr lang="zh-CN" altLang="en-US" dirty="false"/>
          </a:p>
        </p:txBody>
      </p:sp>
      <p:pic>
        <p:nvPicPr>
          <p:cNvPr id="968" name="图片 4"/>
          <p:cNvPicPr>
            <a:picLocks noChangeAspect="true"/>
          </p:cNvPicPr>
          <p:nvPr/>
        </p:nvPicPr>
        <p:blipFill>
          <a:blip r:embed="rId2">
            <a:extLst>
              <a:ext uri="{28A0092B-C50C-407E-A947-70E740481C1C}"/>
            </a:extLst>
          </a:blip>
          <a:stretch>
            <a:fillRect/>
          </a:stretch>
        </p:blipFill>
        <p:spPr>
          <a:xfrm>
            <a:off x="660400" y="1895129"/>
            <a:ext cx="4717019" cy="3144679"/>
          </a:xfrm>
          <a:prstGeom prst="rect">
            <a:avLst/>
          </a:prstGeom>
        </p:spPr>
      </p:pic>
      <p:pic>
        <p:nvPicPr>
          <p:cNvPr id="969" name="图片 9"/>
          <p:cNvPicPr>
            <a:picLocks noChangeAspect="true"/>
          </p:cNvPicPr>
          <p:nvPr/>
        </p:nvPicPr>
        <p:blipFill>
          <a:blip r:embed="rId3">
            <a:extLst>
              <a:ext uri="{28A0092B-C50C-407E-A947-70E740481C1C}"/>
            </a:extLst>
          </a:blip>
          <a:stretch>
            <a:fillRect/>
          </a:stretch>
        </p:blipFill>
        <p:spPr>
          <a:xfrm>
            <a:off x="6021091" y="1926930"/>
            <a:ext cx="5497635" cy="3004141"/>
          </a:xfrm>
          <a:prstGeom prst="rect">
            <a:avLst/>
          </a:prstGeom>
        </p:spPr>
      </p:pic>
    </p:spTree>
  </p:cSld>
  <p:clrMapOvr>
    <a:masterClrMapping/>
  </p:clrMapOvr>
</p:sld>
</file>

<file path=ppt/slides/slide62.xml><?xml version="1.0" encoding="utf-8"?>
<p:sld xmlns:a="http://schemas.openxmlformats.org/drawingml/2006/main" xmlns:p="http://schemas.openxmlformats.org/presentationml/2006/main">
  <p:cSld>
    <p:spTree>
      <p:nvGrpSpPr>
        <p:cNvPr id="970" name=""/>
        <p:cNvGrpSpPr/>
        <p:nvPr/>
      </p:nvGrpSpPr>
      <p:grpSpPr>
        <a:xfrm>
          <a:off x="0" y="0"/>
          <a:ext cx="0" cy="0"/>
          <a:chOff x="0" y="0"/>
          <a:chExt cx="0" cy="0"/>
        </a:xfrm>
      </p:grpSpPr>
      <p:sp>
        <p:nvSpPr>
          <p:cNvPr id="971" name="文本占位符 1"/>
          <p:cNvSpPr>
            <a:spLocks noGrp="true"/>
          </p:cNvSpPr>
          <p:nvPr>
            <p:ph type="body" sz="quarter" idx="12"/>
          </p:nvPr>
        </p:nvSpPr>
        <p:spPr>
          <a:xfrm>
            <a:off x="566738" y="265113"/>
            <a:ext cx="4837112" cy="427037"/>
          </a:xfrm>
        </p:spPr>
        <p:txBody>
          <a:bodyPr>
            <a:spAutoFit/>
          </a:bodyPr>
          <a:lstStyle/>
          <a:p>
            <a:pPr marL="0" indent="0">
              <a:buNone/>
            </a:pPr>
            <a:r>
              <a:rPr lang="zh-CN" altLang="en-US" dirty="false"/>
              <a:t>色彩规范</a:t>
            </a:r>
            <a:endParaRPr lang="zh-CN" altLang="en-US" dirty="false"/>
          </a:p>
        </p:txBody>
      </p:sp>
      <p:grpSp>
        <p:nvGrpSpPr>
          <p:cNvPr id="972" name="组合 63"/>
          <p:cNvGrpSpPr/>
          <p:nvPr/>
        </p:nvGrpSpPr>
        <p:grpSpPr>
          <a:xfrm>
            <a:off x="1601001" y="996011"/>
            <a:ext cx="8989998" cy="4865978"/>
            <a:chOff x="1055689" y="1042754"/>
            <a:chExt cx="8989998" cy="4865978"/>
          </a:xfrm>
        </p:grpSpPr>
        <p:grpSp>
          <p:nvGrpSpPr>
            <p:cNvPr id="973" name="组合 2"/>
            <p:cNvGrpSpPr/>
            <p:nvPr/>
          </p:nvGrpSpPr>
          <p:grpSpPr>
            <a:xfrm>
              <a:off x="1056521" y="1042754"/>
              <a:ext cx="1774370" cy="400110"/>
              <a:chOff x="1056521" y="920699"/>
              <a:chExt cx="1774370" cy="400110"/>
            </a:xfrm>
          </p:grpSpPr>
          <p:cxnSp>
            <p:nvCxnSpPr>
              <p:cNvPr id="974" name="直接连接符 3"/>
              <p:cNvCxnSpPr/>
              <p:nvPr/>
            </p:nvCxnSpPr>
            <p:spPr>
              <a:xfrm>
                <a:off x="1056521" y="1120754"/>
                <a:ext cx="72934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975" name="文本框 4"/>
              <p:cNvSpPr txBox="true"/>
              <p:nvPr/>
            </p:nvSpPr>
            <p:spPr>
              <a:xfrm>
                <a:off x="1970920" y="920699"/>
                <a:ext cx="859971" cy="400110"/>
              </a:xfrm>
              <a:prstGeom prst="rect">
                <a:avLst/>
              </a:prstGeom>
              <a:noFill/>
            </p:spPr>
            <p:txBody>
              <a:bodyPr wrap="square" rtlCol="false">
                <a:spAutoFit/>
              </a:bodyPr>
              <a:lstStyle/>
              <a:p>
                <a:pPr/>
                <a:r>
                  <a:rPr lang="zh-CN" altLang="en-US" sz="2000" dirty="false">
                    <a:latin typeface="微软雅黑 Light" panose="020B0502040204020203" pitchFamily="34" charset="-122"/>
                    <a:ea typeface="微软雅黑 Light" panose="020B0502040204020203" pitchFamily="34" charset="-122"/>
                  </a:rPr>
                  <a:t>主色</a:t>
                </a:r>
                <a:endParaRPr lang="zh-CN" altLang="en-US" sz="2000" dirty="false">
                  <a:latin typeface="微软雅黑 Light" panose="020B0502040204020203" pitchFamily="34" charset="-122"/>
                  <a:ea typeface="微软雅黑 Light" panose="020B0502040204020203" pitchFamily="34" charset="-122"/>
                </a:endParaRPr>
              </a:p>
            </p:txBody>
          </p:sp>
        </p:grpSp>
        <p:grpSp>
          <p:nvGrpSpPr>
            <p:cNvPr id="976" name="组合 23"/>
            <p:cNvGrpSpPr/>
            <p:nvPr/>
          </p:nvGrpSpPr>
          <p:grpSpPr>
            <a:xfrm>
              <a:off x="1056521" y="3996152"/>
              <a:ext cx="3827399" cy="400110"/>
              <a:chOff x="1056521" y="920699"/>
              <a:chExt cx="3827399" cy="400110"/>
            </a:xfrm>
          </p:grpSpPr>
          <p:cxnSp>
            <p:nvCxnSpPr>
              <p:cNvPr id="977" name="直接连接符 24"/>
              <p:cNvCxnSpPr/>
              <p:nvPr/>
            </p:nvCxnSpPr>
            <p:spPr>
              <a:xfrm>
                <a:off x="1056521" y="1120754"/>
                <a:ext cx="729343" cy="0"/>
              </a:xfrm>
              <a:prstGeom prst="line">
                <a:avLst/>
              </a:prstGeom>
              <a:ln w="38100">
                <a:solidFill>
                  <a:srgbClr val="01E6C0"/>
                </a:solidFill>
              </a:ln>
            </p:spPr>
            <p:style>
              <a:lnRef idx="1">
                <a:schemeClr val="accent1"/>
              </a:lnRef>
              <a:fillRef idx="0">
                <a:schemeClr val="accent1"/>
              </a:fillRef>
              <a:effectRef idx="0">
                <a:schemeClr val="accent1"/>
              </a:effectRef>
              <a:fontRef idx="minor">
                <a:schemeClr val="tx1"/>
              </a:fontRef>
            </p:style>
          </p:cxnSp>
          <p:sp>
            <p:nvSpPr>
              <p:cNvPr id="978" name="文本框 25"/>
              <p:cNvSpPr txBox="true"/>
              <p:nvPr/>
            </p:nvSpPr>
            <p:spPr>
              <a:xfrm>
                <a:off x="1970920" y="920699"/>
                <a:ext cx="2913000" cy="400110"/>
              </a:xfrm>
              <a:prstGeom prst="rect">
                <a:avLst/>
              </a:prstGeom>
              <a:noFill/>
            </p:spPr>
            <p:txBody>
              <a:bodyPr wrap="square" rtlCol="false">
                <a:spAutoFit/>
              </a:bodyPr>
              <a:lstStyle/>
              <a:p>
                <a:pPr/>
                <a:r>
                  <a:rPr lang="zh-CN" altLang="en-US" sz="2000" dirty="false">
                    <a:latin typeface="微软雅黑 Light" panose="020B0502040204020203" pitchFamily="34" charset="-122"/>
                    <a:ea typeface="微软雅黑 Light" panose="020B0502040204020203" pitchFamily="34" charset="-122"/>
                  </a:rPr>
                  <a:t>平衡色（此模板未使用）</a:t>
                </a:r>
                <a:endParaRPr lang="zh-CN" altLang="en-US" sz="2000" dirty="false">
                  <a:latin typeface="微软雅黑 Light" panose="020B0502040204020203" pitchFamily="34" charset="-122"/>
                  <a:ea typeface="微软雅黑 Light" panose="020B0502040204020203" pitchFamily="34" charset="-122"/>
                </a:endParaRPr>
              </a:p>
            </p:txBody>
          </p:sp>
        </p:grpSp>
        <p:grpSp>
          <p:nvGrpSpPr>
            <p:cNvPr id="979" name="组合 26"/>
            <p:cNvGrpSpPr/>
            <p:nvPr/>
          </p:nvGrpSpPr>
          <p:grpSpPr>
            <a:xfrm>
              <a:off x="6330876" y="3996152"/>
              <a:ext cx="2545387" cy="400110"/>
              <a:chOff x="1056521" y="920699"/>
              <a:chExt cx="2545387" cy="400110"/>
            </a:xfrm>
          </p:grpSpPr>
          <p:cxnSp>
            <p:nvCxnSpPr>
              <p:cNvPr id="980" name="直接连接符 27"/>
              <p:cNvCxnSpPr/>
              <p:nvPr/>
            </p:nvCxnSpPr>
            <p:spPr>
              <a:xfrm>
                <a:off x="1056521" y="1120754"/>
                <a:ext cx="729343" cy="0"/>
              </a:xfrm>
              <a:prstGeom prst="line">
                <a:avLst/>
              </a:prstGeom>
              <a:ln w="38100">
                <a:solidFill>
                  <a:srgbClr val="005BAC"/>
                </a:solidFill>
              </a:ln>
            </p:spPr>
            <p:style>
              <a:lnRef idx="1">
                <a:schemeClr val="accent1"/>
              </a:lnRef>
              <a:fillRef idx="0">
                <a:schemeClr val="accent1"/>
              </a:fillRef>
              <a:effectRef idx="0">
                <a:schemeClr val="accent1"/>
              </a:effectRef>
              <a:fontRef idx="minor">
                <a:schemeClr val="tx1"/>
              </a:fontRef>
            </p:style>
          </p:cxnSp>
          <p:sp>
            <p:nvSpPr>
              <p:cNvPr id="981" name="文本框 28"/>
              <p:cNvSpPr txBox="true"/>
              <p:nvPr/>
            </p:nvSpPr>
            <p:spPr>
              <a:xfrm>
                <a:off x="1970920" y="920699"/>
                <a:ext cx="1630988" cy="400110"/>
              </a:xfrm>
              <a:prstGeom prst="rect">
                <a:avLst/>
              </a:prstGeom>
              <a:noFill/>
            </p:spPr>
            <p:txBody>
              <a:bodyPr wrap="square" rtlCol="false">
                <a:spAutoFit/>
              </a:bodyPr>
              <a:lstStyle/>
              <a:p>
                <a:pPr/>
                <a:r>
                  <a:rPr lang="zh-CN" altLang="en-US" sz="2000" dirty="false">
                    <a:latin typeface="微软雅黑 Light" panose="020B0502040204020203" pitchFamily="34" charset="-122"/>
                    <a:ea typeface="微软雅黑 Light" panose="020B0502040204020203" pitchFamily="34" charset="-122"/>
                  </a:rPr>
                  <a:t>浅色和深色</a:t>
                </a:r>
                <a:endParaRPr lang="zh-CN" altLang="en-US" sz="2000" dirty="false">
                  <a:latin typeface="微软雅黑 Light" panose="020B0502040204020203" pitchFamily="34" charset="-122"/>
                  <a:ea typeface="微软雅黑 Light" panose="020B0502040204020203" pitchFamily="34" charset="-122"/>
                </a:endParaRPr>
              </a:p>
            </p:txBody>
          </p:sp>
        </p:grpSp>
        <p:grpSp>
          <p:nvGrpSpPr>
            <p:cNvPr id="982" name="组合 29"/>
            <p:cNvGrpSpPr/>
            <p:nvPr/>
          </p:nvGrpSpPr>
          <p:grpSpPr>
            <a:xfrm>
              <a:off x="1055689" y="1697971"/>
              <a:ext cx="2218030" cy="1234072"/>
              <a:chOff x="1055688" y="1697970"/>
              <a:chExt cx="3192413" cy="1776201"/>
            </a:xfrm>
          </p:grpSpPr>
          <p:sp>
            <p:nvSpPr>
              <p:cNvPr id="983" name="矩形 30"/>
              <p:cNvSpPr/>
              <p:nvPr/>
            </p:nvSpPr>
            <p:spPr>
              <a:xfrm>
                <a:off x="1061562" y="1697970"/>
                <a:ext cx="3186539" cy="1140587"/>
              </a:xfrm>
              <a:prstGeom prst="rect">
                <a:avLst/>
              </a:prstGeom>
              <a:solidFill>
                <a:srgbClr val="005BAC"/>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984" name="任意多边形: 形状 31"/>
              <p:cNvSpPr/>
              <p:nvPr/>
            </p:nvSpPr>
            <p:spPr>
              <a:xfrm>
                <a:off x="1055688" y="2838557"/>
                <a:ext cx="642483" cy="635613"/>
              </a:xfrm>
              <a:custGeom>
                <a:avLst/>
                <a:gdLst>
                  <a:gd name="connsiteX0" fmla="*/ 0 w 642483"/>
                  <a:gd name="connsiteY0" fmla="*/ 0 h 635613"/>
                  <a:gd name="connsiteX1" fmla="*/ 642483 w 642483"/>
                  <a:gd name="connsiteY1" fmla="*/ 0 h 635613"/>
                  <a:gd name="connsiteX2" fmla="*/ 642483 w 642483"/>
                  <a:gd name="connsiteY2" fmla="*/ 635613 h 635613"/>
                  <a:gd name="connsiteX3" fmla="*/ 0 w 642483"/>
                  <a:gd name="connsiteY3" fmla="*/ 635613 h 635613"/>
                  <a:gd name="connsiteX4" fmla="*/ 0 w 642483"/>
                  <a:gd name="connsiteY4" fmla="*/ 0 h 635613"/>
                  <a:gd name="connsiteX0-1" fmla="*/ 1055688 w 1698171"/>
                  <a:gd name="connsiteY0-2" fmla="*/ 2913119 h 3548732"/>
                  <a:gd name="connsiteX1-3" fmla="*/ 0 w 1698171"/>
                  <a:gd name="connsiteY1-4" fmla="*/ 0 h 3548732"/>
                  <a:gd name="connsiteX2-5" fmla="*/ 1698171 w 1698171"/>
                  <a:gd name="connsiteY2-6" fmla="*/ 2913119 h 3548732"/>
                  <a:gd name="connsiteX3-7" fmla="*/ 1698171 w 1698171"/>
                  <a:gd name="connsiteY3-8" fmla="*/ 3548732 h 3548732"/>
                  <a:gd name="connsiteX4-9" fmla="*/ 1055688 w 1698171"/>
                  <a:gd name="connsiteY4-10" fmla="*/ 3548732 h 3548732"/>
                  <a:gd name="connsiteX5" fmla="*/ 1055688 w 1698171"/>
                  <a:gd name="connsiteY5" fmla="*/ 2913119 h 3548732"/>
                  <a:gd name="connsiteX0-11" fmla="*/ 0 w 642483"/>
                  <a:gd name="connsiteY0-12" fmla="*/ 0 h 635613"/>
                  <a:gd name="connsiteX1-13" fmla="*/ 642483 w 642483"/>
                  <a:gd name="connsiteY1-14" fmla="*/ 0 h 635613"/>
                  <a:gd name="connsiteX2-15" fmla="*/ 642483 w 642483"/>
                  <a:gd name="connsiteY2-16" fmla="*/ 635613 h 635613"/>
                  <a:gd name="connsiteX3-17" fmla="*/ 0 w 642483"/>
                  <a:gd name="connsiteY3-18" fmla="*/ 635613 h 635613"/>
                  <a:gd name="connsiteX4-19" fmla="*/ 0 w 642483"/>
                  <a:gd name="connsiteY4-20" fmla="*/ 0 h 6356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2483" h="635613">
                    <a:moveTo>
                      <a:pt x="0" y="0"/>
                    </a:moveTo>
                    <a:lnTo>
                      <a:pt x="642483" y="0"/>
                    </a:lnTo>
                    <a:lnTo>
                      <a:pt x="642483" y="635613"/>
                    </a:lnTo>
                    <a:lnTo>
                      <a:pt x="0" y="635613"/>
                    </a:lnTo>
                    <a:lnTo>
                      <a:pt x="0" y="0"/>
                    </a:lnTo>
                    <a:close/>
                  </a:path>
                </a:pathLst>
              </a:custGeom>
              <a:solidFill>
                <a:srgbClr val="006BCC"/>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985" name="任意多边形: 形状 32"/>
              <p:cNvSpPr/>
              <p:nvPr/>
            </p:nvSpPr>
            <p:spPr>
              <a:xfrm>
                <a:off x="1693171" y="2838558"/>
                <a:ext cx="642483" cy="635613"/>
              </a:xfrm>
              <a:custGeom>
                <a:avLst/>
                <a:gdLst/>
                <a:ahLst/>
                <a:cxnLst/>
                <a:rect l="0" t="0" r="0" b="0"/>
                <a:pathLst>
                  <a:path w="642484" h="635614">
                    <a:moveTo>
                      <a:pt x="0" y="0"/>
                    </a:moveTo>
                    <a:lnTo>
                      <a:pt x="642483" y="0"/>
                    </a:lnTo>
                    <a:lnTo>
                      <a:pt x="642483" y="635613"/>
                    </a:lnTo>
                    <a:lnTo>
                      <a:pt x="0" y="635613"/>
                    </a:lnTo>
                    <a:close/>
                  </a:path>
                </a:pathLst>
              </a:custGeom>
              <a:solidFill>
                <a:srgbClr val="117AD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dirty="false">
                  <a:solidFill>
                    <a:srgbClr val="FFFFFF"/>
                  </a:solidFill>
                </a:endParaRPr>
              </a:p>
            </p:txBody>
          </p:sp>
          <p:sp>
            <p:nvSpPr>
              <p:cNvPr id="986" name="任意多边形: 形状 33"/>
              <p:cNvSpPr/>
              <p:nvPr/>
            </p:nvSpPr>
            <p:spPr>
              <a:xfrm>
                <a:off x="2330654" y="2838558"/>
                <a:ext cx="642483" cy="635613"/>
              </a:xfrm>
              <a:custGeom>
                <a:avLst/>
                <a:gdLst/>
                <a:ahLst/>
                <a:cxnLst/>
                <a:rect l="0" t="0" r="0" b="0"/>
                <a:pathLst>
                  <a:path w="642484" h="635614">
                    <a:moveTo>
                      <a:pt x="0" y="0"/>
                    </a:moveTo>
                    <a:lnTo>
                      <a:pt x="642483" y="0"/>
                    </a:lnTo>
                    <a:lnTo>
                      <a:pt x="642483" y="635613"/>
                    </a:lnTo>
                    <a:lnTo>
                      <a:pt x="0" y="635613"/>
                    </a:lnTo>
                    <a:close/>
                  </a:path>
                </a:pathLst>
              </a:custGeom>
              <a:solidFill>
                <a:srgbClr val="2389E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dirty="false">
                  <a:solidFill>
                    <a:srgbClr val="FFFFFF"/>
                  </a:solidFill>
                </a:endParaRPr>
              </a:p>
            </p:txBody>
          </p:sp>
          <p:sp>
            <p:nvSpPr>
              <p:cNvPr id="987" name="任意多边形: 形状 34"/>
              <p:cNvSpPr/>
              <p:nvPr/>
            </p:nvSpPr>
            <p:spPr>
              <a:xfrm>
                <a:off x="2968137" y="2838558"/>
                <a:ext cx="642483" cy="635613"/>
              </a:xfrm>
              <a:custGeom>
                <a:avLst/>
                <a:gdLst/>
                <a:ahLst/>
                <a:cxnLst/>
                <a:rect l="0" t="0" r="0" b="0"/>
                <a:pathLst>
                  <a:path w="642484" h="635614">
                    <a:moveTo>
                      <a:pt x="0" y="0"/>
                    </a:moveTo>
                    <a:lnTo>
                      <a:pt x="642483" y="0"/>
                    </a:lnTo>
                    <a:lnTo>
                      <a:pt x="642483" y="635613"/>
                    </a:lnTo>
                    <a:lnTo>
                      <a:pt x="0" y="635613"/>
                    </a:lnTo>
                    <a:close/>
                  </a:path>
                </a:pathLst>
              </a:custGeom>
              <a:solidFill>
                <a:srgbClr val="3598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988" name="任意多边形: 形状 35"/>
              <p:cNvSpPr/>
              <p:nvPr/>
            </p:nvSpPr>
            <p:spPr>
              <a:xfrm>
                <a:off x="3605618" y="2838557"/>
                <a:ext cx="642483" cy="635613"/>
              </a:xfrm>
              <a:custGeom>
                <a:avLst/>
                <a:gdLst>
                  <a:gd name="connsiteX0" fmla="*/ 0 w 642483"/>
                  <a:gd name="connsiteY0" fmla="*/ 0 h 635613"/>
                  <a:gd name="connsiteX1" fmla="*/ 642483 w 642483"/>
                  <a:gd name="connsiteY1" fmla="*/ 0 h 635613"/>
                  <a:gd name="connsiteX2" fmla="*/ 642483 w 642483"/>
                  <a:gd name="connsiteY2" fmla="*/ 635613 h 635613"/>
                  <a:gd name="connsiteX3" fmla="*/ 0 w 642483"/>
                  <a:gd name="connsiteY3" fmla="*/ 635613 h 635613"/>
                  <a:gd name="connsiteX4" fmla="*/ 0 w 642483"/>
                  <a:gd name="connsiteY4" fmla="*/ 0 h 635613"/>
                  <a:gd name="connsiteX0-1" fmla="*/ 2910077 w 3552560"/>
                  <a:gd name="connsiteY0-2" fmla="*/ 2913119 h 3548732"/>
                  <a:gd name="connsiteX1-3" fmla="*/ 0 w 3552560"/>
                  <a:gd name="connsiteY1-4" fmla="*/ 0 h 3548732"/>
                  <a:gd name="connsiteX2-5" fmla="*/ 3552560 w 3552560"/>
                  <a:gd name="connsiteY2-6" fmla="*/ 2913119 h 3548732"/>
                  <a:gd name="connsiteX3-7" fmla="*/ 3552560 w 3552560"/>
                  <a:gd name="connsiteY3-8" fmla="*/ 3548732 h 3548732"/>
                  <a:gd name="connsiteX4-9" fmla="*/ 2910077 w 3552560"/>
                  <a:gd name="connsiteY4-10" fmla="*/ 3548732 h 3548732"/>
                  <a:gd name="connsiteX5" fmla="*/ 2910077 w 3552560"/>
                  <a:gd name="connsiteY5" fmla="*/ 2913119 h 3548732"/>
                  <a:gd name="connsiteX0-11" fmla="*/ 0 w 642483"/>
                  <a:gd name="connsiteY0-12" fmla="*/ 0 h 635613"/>
                  <a:gd name="connsiteX1-13" fmla="*/ 642483 w 642483"/>
                  <a:gd name="connsiteY1-14" fmla="*/ 0 h 635613"/>
                  <a:gd name="connsiteX2-15" fmla="*/ 642483 w 642483"/>
                  <a:gd name="connsiteY2-16" fmla="*/ 635613 h 635613"/>
                  <a:gd name="connsiteX3-17" fmla="*/ 0 w 642483"/>
                  <a:gd name="connsiteY3-18" fmla="*/ 635613 h 635613"/>
                  <a:gd name="connsiteX4-19" fmla="*/ 0 w 642483"/>
                  <a:gd name="connsiteY4-20" fmla="*/ 0 h 6356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2483" h="635613">
                    <a:moveTo>
                      <a:pt x="0" y="0"/>
                    </a:moveTo>
                    <a:lnTo>
                      <a:pt x="642483" y="0"/>
                    </a:lnTo>
                    <a:lnTo>
                      <a:pt x="642483" y="635613"/>
                    </a:lnTo>
                    <a:lnTo>
                      <a:pt x="0" y="635613"/>
                    </a:lnTo>
                    <a:lnTo>
                      <a:pt x="0" y="0"/>
                    </a:lnTo>
                    <a:close/>
                  </a:path>
                </a:pathLst>
              </a:custGeom>
              <a:solidFill>
                <a:srgbClr val="47A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grpSp>
          <p:nvGrpSpPr>
            <p:cNvPr id="989" name="组合 36"/>
            <p:cNvGrpSpPr/>
            <p:nvPr/>
          </p:nvGrpSpPr>
          <p:grpSpPr>
            <a:xfrm>
              <a:off x="1055689" y="4674660"/>
              <a:ext cx="2218030" cy="1234072"/>
              <a:chOff x="1055688" y="4674659"/>
              <a:chExt cx="3192413" cy="1776201"/>
            </a:xfrm>
          </p:grpSpPr>
          <p:sp>
            <p:nvSpPr>
              <p:cNvPr id="990" name="矩形 37"/>
              <p:cNvSpPr/>
              <p:nvPr/>
            </p:nvSpPr>
            <p:spPr>
              <a:xfrm>
                <a:off x="1061562" y="4674659"/>
                <a:ext cx="3180189" cy="1140587"/>
              </a:xfrm>
              <a:prstGeom prst="rect">
                <a:avLst/>
              </a:prstGeom>
              <a:solidFill>
                <a:srgbClr val="01E6C0"/>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991" name="任意多边形: 形状 38"/>
              <p:cNvSpPr/>
              <p:nvPr/>
            </p:nvSpPr>
            <p:spPr>
              <a:xfrm>
                <a:off x="1055688" y="5815246"/>
                <a:ext cx="642483" cy="635613"/>
              </a:xfrm>
              <a:custGeom>
                <a:avLst/>
                <a:gdLst>
                  <a:gd name="connsiteX0" fmla="*/ 0 w 642483"/>
                  <a:gd name="connsiteY0" fmla="*/ 0 h 635613"/>
                  <a:gd name="connsiteX1" fmla="*/ 642483 w 642483"/>
                  <a:gd name="connsiteY1" fmla="*/ 0 h 635613"/>
                  <a:gd name="connsiteX2" fmla="*/ 642483 w 642483"/>
                  <a:gd name="connsiteY2" fmla="*/ 635613 h 635613"/>
                  <a:gd name="connsiteX3" fmla="*/ 0 w 642483"/>
                  <a:gd name="connsiteY3" fmla="*/ 635613 h 635613"/>
                  <a:gd name="connsiteX4" fmla="*/ 0 w 642483"/>
                  <a:gd name="connsiteY4" fmla="*/ 0 h 635613"/>
                  <a:gd name="connsiteX0-1" fmla="*/ 1055688 w 1698171"/>
                  <a:gd name="connsiteY0-2" fmla="*/ 2913119 h 3548732"/>
                  <a:gd name="connsiteX1-3" fmla="*/ 0 w 1698171"/>
                  <a:gd name="connsiteY1-4" fmla="*/ 0 h 3548732"/>
                  <a:gd name="connsiteX2-5" fmla="*/ 1698171 w 1698171"/>
                  <a:gd name="connsiteY2-6" fmla="*/ 2913119 h 3548732"/>
                  <a:gd name="connsiteX3-7" fmla="*/ 1698171 w 1698171"/>
                  <a:gd name="connsiteY3-8" fmla="*/ 3548732 h 3548732"/>
                  <a:gd name="connsiteX4-9" fmla="*/ 1055688 w 1698171"/>
                  <a:gd name="connsiteY4-10" fmla="*/ 3548732 h 3548732"/>
                  <a:gd name="connsiteX5" fmla="*/ 1055688 w 1698171"/>
                  <a:gd name="connsiteY5" fmla="*/ 2913119 h 3548732"/>
                  <a:gd name="connsiteX0-11" fmla="*/ 0 w 642483"/>
                  <a:gd name="connsiteY0-12" fmla="*/ 0 h 635613"/>
                  <a:gd name="connsiteX1-13" fmla="*/ 642483 w 642483"/>
                  <a:gd name="connsiteY1-14" fmla="*/ 0 h 635613"/>
                  <a:gd name="connsiteX2-15" fmla="*/ 642483 w 642483"/>
                  <a:gd name="connsiteY2-16" fmla="*/ 635613 h 635613"/>
                  <a:gd name="connsiteX3-17" fmla="*/ 0 w 642483"/>
                  <a:gd name="connsiteY3-18" fmla="*/ 635613 h 635613"/>
                  <a:gd name="connsiteX4-19" fmla="*/ 0 w 642483"/>
                  <a:gd name="connsiteY4-20" fmla="*/ 0 h 6356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2483" h="635613">
                    <a:moveTo>
                      <a:pt x="0" y="0"/>
                    </a:moveTo>
                    <a:lnTo>
                      <a:pt x="642483" y="0"/>
                    </a:lnTo>
                    <a:lnTo>
                      <a:pt x="642483" y="635613"/>
                    </a:lnTo>
                    <a:lnTo>
                      <a:pt x="0" y="635613"/>
                    </a:lnTo>
                    <a:lnTo>
                      <a:pt x="0" y="0"/>
                    </a:lnTo>
                    <a:close/>
                  </a:path>
                </a:pathLst>
              </a:custGeom>
              <a:solidFill>
                <a:srgbClr val="01D5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p>
            </p:txBody>
          </p:sp>
          <p:sp>
            <p:nvSpPr>
              <p:cNvPr id="992" name="任意多边形: 形状 39"/>
              <p:cNvSpPr/>
              <p:nvPr/>
            </p:nvSpPr>
            <p:spPr>
              <a:xfrm>
                <a:off x="1693170" y="5815247"/>
                <a:ext cx="642483" cy="635613"/>
              </a:xfrm>
              <a:custGeom>
                <a:avLst/>
                <a:gdLst/>
                <a:ahLst/>
                <a:cxnLst/>
                <a:rect l="0" t="0" r="0" b="0"/>
                <a:pathLst>
                  <a:path w="642485" h="635614">
                    <a:moveTo>
                      <a:pt x="0" y="0"/>
                    </a:moveTo>
                    <a:lnTo>
                      <a:pt x="642484" y="0"/>
                    </a:lnTo>
                    <a:lnTo>
                      <a:pt x="642484" y="635613"/>
                    </a:lnTo>
                    <a:lnTo>
                      <a:pt x="0" y="635613"/>
                    </a:lnTo>
                    <a:close/>
                  </a:path>
                </a:pathLst>
              </a:custGeom>
              <a:solidFill>
                <a:srgbClr val="0BDFB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993" name="任意多边形: 形状 40"/>
              <p:cNvSpPr/>
              <p:nvPr/>
            </p:nvSpPr>
            <p:spPr>
              <a:xfrm>
                <a:off x="2330654" y="5815247"/>
                <a:ext cx="642483" cy="635613"/>
              </a:xfrm>
              <a:custGeom>
                <a:avLst/>
                <a:gdLst/>
                <a:ahLst/>
                <a:cxnLst/>
                <a:rect l="0" t="0" r="0" b="0"/>
                <a:pathLst>
                  <a:path w="642484" h="635614">
                    <a:moveTo>
                      <a:pt x="0" y="0"/>
                    </a:moveTo>
                    <a:lnTo>
                      <a:pt x="642483" y="0"/>
                    </a:lnTo>
                    <a:lnTo>
                      <a:pt x="642483" y="635613"/>
                    </a:lnTo>
                    <a:lnTo>
                      <a:pt x="0" y="635613"/>
                    </a:lnTo>
                    <a:close/>
                  </a:path>
                </a:pathLst>
              </a:custGeom>
              <a:solidFill>
                <a:srgbClr val="15E9C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994" name="任意多边形: 形状 41"/>
              <p:cNvSpPr/>
              <p:nvPr/>
            </p:nvSpPr>
            <p:spPr>
              <a:xfrm>
                <a:off x="2968135" y="5815247"/>
                <a:ext cx="642483" cy="635613"/>
              </a:xfrm>
              <a:custGeom>
                <a:avLst/>
                <a:gdLst/>
                <a:ahLst/>
                <a:cxnLst/>
                <a:rect l="0" t="0" r="0" b="0"/>
                <a:pathLst>
                  <a:path w="642485" h="635614">
                    <a:moveTo>
                      <a:pt x="0" y="0"/>
                    </a:moveTo>
                    <a:lnTo>
                      <a:pt x="642484" y="0"/>
                    </a:lnTo>
                    <a:lnTo>
                      <a:pt x="642484" y="635613"/>
                    </a:lnTo>
                    <a:lnTo>
                      <a:pt x="0" y="635613"/>
                    </a:lnTo>
                    <a:close/>
                  </a:path>
                </a:pathLst>
              </a:custGeom>
              <a:solidFill>
                <a:srgbClr val="1FF3D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995" name="任意多边形: 形状 42"/>
              <p:cNvSpPr/>
              <p:nvPr/>
            </p:nvSpPr>
            <p:spPr>
              <a:xfrm>
                <a:off x="3605618" y="5815246"/>
                <a:ext cx="642483" cy="635613"/>
              </a:xfrm>
              <a:custGeom>
                <a:avLst/>
                <a:gdLst>
                  <a:gd name="connsiteX0" fmla="*/ 0 w 642483"/>
                  <a:gd name="connsiteY0" fmla="*/ 0 h 635613"/>
                  <a:gd name="connsiteX1" fmla="*/ 642483 w 642483"/>
                  <a:gd name="connsiteY1" fmla="*/ 0 h 635613"/>
                  <a:gd name="connsiteX2" fmla="*/ 642483 w 642483"/>
                  <a:gd name="connsiteY2" fmla="*/ 635613 h 635613"/>
                  <a:gd name="connsiteX3" fmla="*/ 0 w 642483"/>
                  <a:gd name="connsiteY3" fmla="*/ 635613 h 635613"/>
                  <a:gd name="connsiteX4" fmla="*/ 0 w 642483"/>
                  <a:gd name="connsiteY4" fmla="*/ 0 h 635613"/>
                  <a:gd name="connsiteX0-1" fmla="*/ 1055688 w 1698171"/>
                  <a:gd name="connsiteY0-2" fmla="*/ 2913119 h 3548732"/>
                  <a:gd name="connsiteX1-3" fmla="*/ 0 w 1698171"/>
                  <a:gd name="connsiteY1-4" fmla="*/ 0 h 3548732"/>
                  <a:gd name="connsiteX2-5" fmla="*/ 1698171 w 1698171"/>
                  <a:gd name="connsiteY2-6" fmla="*/ 2913119 h 3548732"/>
                  <a:gd name="connsiteX3-7" fmla="*/ 1698171 w 1698171"/>
                  <a:gd name="connsiteY3-8" fmla="*/ 3548732 h 3548732"/>
                  <a:gd name="connsiteX4-9" fmla="*/ 1055688 w 1698171"/>
                  <a:gd name="connsiteY4-10" fmla="*/ 3548732 h 3548732"/>
                  <a:gd name="connsiteX5" fmla="*/ 1055688 w 1698171"/>
                  <a:gd name="connsiteY5" fmla="*/ 2913119 h 3548732"/>
                  <a:gd name="connsiteX0-11" fmla="*/ 0 w 642483"/>
                  <a:gd name="connsiteY0-12" fmla="*/ 0 h 635613"/>
                  <a:gd name="connsiteX1-13" fmla="*/ 642483 w 642483"/>
                  <a:gd name="connsiteY1-14" fmla="*/ 0 h 635613"/>
                  <a:gd name="connsiteX2-15" fmla="*/ 642483 w 642483"/>
                  <a:gd name="connsiteY2-16" fmla="*/ 635613 h 635613"/>
                  <a:gd name="connsiteX3-17" fmla="*/ 0 w 642483"/>
                  <a:gd name="connsiteY3-18" fmla="*/ 635613 h 635613"/>
                  <a:gd name="connsiteX4-19" fmla="*/ 0 w 642483"/>
                  <a:gd name="connsiteY4-20" fmla="*/ 0 h 6356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2483" h="635613">
                    <a:moveTo>
                      <a:pt x="0" y="0"/>
                    </a:moveTo>
                    <a:lnTo>
                      <a:pt x="642483" y="0"/>
                    </a:lnTo>
                    <a:lnTo>
                      <a:pt x="642483" y="635613"/>
                    </a:lnTo>
                    <a:lnTo>
                      <a:pt x="0" y="635613"/>
                    </a:lnTo>
                    <a:lnTo>
                      <a:pt x="0" y="0"/>
                    </a:lnTo>
                    <a:close/>
                  </a:path>
                </a:pathLst>
              </a:custGeom>
              <a:solidFill>
                <a:srgbClr val="2AFE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p>
            </p:txBody>
          </p:sp>
        </p:grpSp>
        <p:grpSp>
          <p:nvGrpSpPr>
            <p:cNvPr id="996" name="组合 43"/>
            <p:cNvGrpSpPr/>
            <p:nvPr/>
          </p:nvGrpSpPr>
          <p:grpSpPr>
            <a:xfrm>
              <a:off x="4963712" y="1723023"/>
              <a:ext cx="2549798" cy="1211392"/>
              <a:chOff x="4963711" y="1723022"/>
              <a:chExt cx="3669925" cy="1743557"/>
            </a:xfrm>
          </p:grpSpPr>
          <p:sp>
            <p:nvSpPr>
              <p:cNvPr id="997" name="任意多边形: 形状 44"/>
              <p:cNvSpPr/>
              <p:nvPr/>
            </p:nvSpPr>
            <p:spPr>
              <a:xfrm>
                <a:off x="4963711" y="1723022"/>
                <a:ext cx="660911" cy="738779"/>
              </a:xfrm>
              <a:custGeom>
                <a:avLst/>
                <a:gdLst>
                  <a:gd name="connsiteX0" fmla="*/ 0 w 660911"/>
                  <a:gd name="connsiteY0" fmla="*/ 0 h 738779"/>
                  <a:gd name="connsiteX1" fmla="*/ 660911 w 660911"/>
                  <a:gd name="connsiteY1" fmla="*/ 0 h 738779"/>
                  <a:gd name="connsiteX2" fmla="*/ 660911 w 660911"/>
                  <a:gd name="connsiteY2" fmla="*/ 738779 h 738779"/>
                  <a:gd name="connsiteX3" fmla="*/ 0 w 660911"/>
                  <a:gd name="connsiteY3" fmla="*/ 738779 h 738779"/>
                  <a:gd name="connsiteX4" fmla="*/ 0 w 660911"/>
                  <a:gd name="connsiteY4" fmla="*/ 0 h 738779"/>
                  <a:gd name="connsiteX0-1" fmla="*/ 4963711 w 5624622"/>
                  <a:gd name="connsiteY0-2" fmla="*/ 1685444 h 2424223"/>
                  <a:gd name="connsiteX1-3" fmla="*/ 0 w 5624622"/>
                  <a:gd name="connsiteY1-4" fmla="*/ 0 h 2424223"/>
                  <a:gd name="connsiteX2-5" fmla="*/ 5624622 w 5624622"/>
                  <a:gd name="connsiteY2-6" fmla="*/ 1685444 h 2424223"/>
                  <a:gd name="connsiteX3-7" fmla="*/ 5624622 w 5624622"/>
                  <a:gd name="connsiteY3-8" fmla="*/ 2424223 h 2424223"/>
                  <a:gd name="connsiteX4-9" fmla="*/ 4963711 w 5624622"/>
                  <a:gd name="connsiteY4-10" fmla="*/ 2424223 h 2424223"/>
                  <a:gd name="connsiteX5" fmla="*/ 4963711 w 5624622"/>
                  <a:gd name="connsiteY5" fmla="*/ 1685444 h 2424223"/>
                  <a:gd name="connsiteX0-11" fmla="*/ 0 w 660911"/>
                  <a:gd name="connsiteY0-12" fmla="*/ 0 h 738779"/>
                  <a:gd name="connsiteX1-13" fmla="*/ 660911 w 660911"/>
                  <a:gd name="connsiteY1-14" fmla="*/ 0 h 738779"/>
                  <a:gd name="connsiteX2-15" fmla="*/ 660911 w 660911"/>
                  <a:gd name="connsiteY2-16" fmla="*/ 738779 h 738779"/>
                  <a:gd name="connsiteX3-17" fmla="*/ 0 w 660911"/>
                  <a:gd name="connsiteY3-18" fmla="*/ 738779 h 738779"/>
                  <a:gd name="connsiteX4-19" fmla="*/ 0 w 660911"/>
                  <a:gd name="connsiteY4-20" fmla="*/ 0 h 7387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0911" h="738779">
                    <a:moveTo>
                      <a:pt x="0" y="0"/>
                    </a:moveTo>
                    <a:lnTo>
                      <a:pt x="660911" y="0"/>
                    </a:lnTo>
                    <a:lnTo>
                      <a:pt x="660911" y="738779"/>
                    </a:lnTo>
                    <a:lnTo>
                      <a:pt x="0" y="738779"/>
                    </a:lnTo>
                    <a:lnTo>
                      <a:pt x="0" y="0"/>
                    </a:lnTo>
                    <a:close/>
                  </a:path>
                </a:pathLst>
              </a:custGeom>
              <a:solidFill>
                <a:srgbClr val="5B5BFF"/>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998" name="任意多边形: 形状 45"/>
              <p:cNvSpPr/>
              <p:nvPr/>
            </p:nvSpPr>
            <p:spPr>
              <a:xfrm>
                <a:off x="5715965" y="1723023"/>
                <a:ext cx="660911" cy="738779"/>
              </a:xfrm>
              <a:custGeom>
                <a:avLst/>
                <a:gdLst/>
                <a:ahLst/>
                <a:cxnLst/>
                <a:rect l="0" t="0" r="0" b="0"/>
                <a:pathLst>
                  <a:path w="660912" h="738780">
                    <a:moveTo>
                      <a:pt x="0" y="0"/>
                    </a:moveTo>
                    <a:lnTo>
                      <a:pt x="660911" y="0"/>
                    </a:lnTo>
                    <a:lnTo>
                      <a:pt x="660911" y="738779"/>
                    </a:lnTo>
                    <a:lnTo>
                      <a:pt x="0" y="738779"/>
                    </a:lnTo>
                    <a:close/>
                  </a:path>
                </a:pathLst>
              </a:custGeom>
              <a:solidFill>
                <a:srgbClr val="7272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999" name="任意多边形: 形状 46"/>
              <p:cNvSpPr/>
              <p:nvPr/>
            </p:nvSpPr>
            <p:spPr>
              <a:xfrm>
                <a:off x="6468219" y="1723023"/>
                <a:ext cx="660911" cy="738779"/>
              </a:xfrm>
              <a:custGeom>
                <a:avLst/>
                <a:gdLst/>
                <a:ahLst/>
                <a:cxnLst/>
                <a:rect l="0" t="0" r="0" b="0"/>
                <a:pathLst>
                  <a:path w="660912" h="738780">
                    <a:moveTo>
                      <a:pt x="0" y="0"/>
                    </a:moveTo>
                    <a:lnTo>
                      <a:pt x="660911" y="0"/>
                    </a:lnTo>
                    <a:lnTo>
                      <a:pt x="660911" y="738779"/>
                    </a:lnTo>
                    <a:lnTo>
                      <a:pt x="0" y="738779"/>
                    </a:lnTo>
                    <a:close/>
                  </a:path>
                </a:pathLst>
              </a:custGeom>
              <a:solidFill>
                <a:srgbClr val="8A8A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1000" name="任意多边形: 形状 47"/>
              <p:cNvSpPr/>
              <p:nvPr/>
            </p:nvSpPr>
            <p:spPr>
              <a:xfrm>
                <a:off x="7220472" y="1723023"/>
                <a:ext cx="660911" cy="738779"/>
              </a:xfrm>
              <a:custGeom>
                <a:avLst/>
                <a:gdLst/>
                <a:ahLst/>
                <a:cxnLst/>
                <a:rect l="0" t="0" r="0" b="0"/>
                <a:pathLst>
                  <a:path w="660911" h="738780">
                    <a:moveTo>
                      <a:pt x="0" y="0"/>
                    </a:moveTo>
                    <a:lnTo>
                      <a:pt x="660910" y="0"/>
                    </a:lnTo>
                    <a:lnTo>
                      <a:pt x="660910" y="738779"/>
                    </a:lnTo>
                    <a:lnTo>
                      <a:pt x="0" y="738779"/>
                    </a:lnTo>
                    <a:close/>
                  </a:path>
                </a:pathLst>
              </a:custGeom>
              <a:solidFill>
                <a:srgbClr val="A1A1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1001" name="任意多边形: 形状 48"/>
              <p:cNvSpPr/>
              <p:nvPr/>
            </p:nvSpPr>
            <p:spPr>
              <a:xfrm>
                <a:off x="7972725" y="1723022"/>
                <a:ext cx="660911" cy="738779"/>
              </a:xfrm>
              <a:custGeom>
                <a:avLst/>
                <a:gdLst>
                  <a:gd name="connsiteX0" fmla="*/ 0 w 660911"/>
                  <a:gd name="connsiteY0" fmla="*/ 0 h 738779"/>
                  <a:gd name="connsiteX1" fmla="*/ 660911 w 660911"/>
                  <a:gd name="connsiteY1" fmla="*/ 0 h 738779"/>
                  <a:gd name="connsiteX2" fmla="*/ 660911 w 660911"/>
                  <a:gd name="connsiteY2" fmla="*/ 738779 h 738779"/>
                  <a:gd name="connsiteX3" fmla="*/ 0 w 660911"/>
                  <a:gd name="connsiteY3" fmla="*/ 738779 h 738779"/>
                  <a:gd name="connsiteX4" fmla="*/ 0 w 660911"/>
                  <a:gd name="connsiteY4" fmla="*/ 0 h 738779"/>
                  <a:gd name="connsiteX0-1" fmla="*/ 7026427 w 7687338"/>
                  <a:gd name="connsiteY0-2" fmla="*/ 1685444 h 2424223"/>
                  <a:gd name="connsiteX1-3" fmla="*/ 0 w 7687338"/>
                  <a:gd name="connsiteY1-4" fmla="*/ 0 h 2424223"/>
                  <a:gd name="connsiteX2-5" fmla="*/ 7687338 w 7687338"/>
                  <a:gd name="connsiteY2-6" fmla="*/ 1685444 h 2424223"/>
                  <a:gd name="connsiteX3-7" fmla="*/ 7687338 w 7687338"/>
                  <a:gd name="connsiteY3-8" fmla="*/ 2424223 h 2424223"/>
                  <a:gd name="connsiteX4-9" fmla="*/ 7026427 w 7687338"/>
                  <a:gd name="connsiteY4-10" fmla="*/ 2424223 h 2424223"/>
                  <a:gd name="connsiteX5" fmla="*/ 7026427 w 7687338"/>
                  <a:gd name="connsiteY5" fmla="*/ 1685444 h 2424223"/>
                  <a:gd name="connsiteX0-11" fmla="*/ 0 w 660911"/>
                  <a:gd name="connsiteY0-12" fmla="*/ 0 h 738779"/>
                  <a:gd name="connsiteX1-13" fmla="*/ 660911 w 660911"/>
                  <a:gd name="connsiteY1-14" fmla="*/ 0 h 738779"/>
                  <a:gd name="connsiteX2-15" fmla="*/ 660911 w 660911"/>
                  <a:gd name="connsiteY2-16" fmla="*/ 738779 h 738779"/>
                  <a:gd name="connsiteX3-17" fmla="*/ 0 w 660911"/>
                  <a:gd name="connsiteY3-18" fmla="*/ 738779 h 738779"/>
                  <a:gd name="connsiteX4-19" fmla="*/ 0 w 660911"/>
                  <a:gd name="connsiteY4-20" fmla="*/ 0 h 7387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0911" h="738779">
                    <a:moveTo>
                      <a:pt x="0" y="0"/>
                    </a:moveTo>
                    <a:lnTo>
                      <a:pt x="660911" y="0"/>
                    </a:lnTo>
                    <a:lnTo>
                      <a:pt x="660911" y="738779"/>
                    </a:lnTo>
                    <a:lnTo>
                      <a:pt x="0" y="738779"/>
                    </a:lnTo>
                    <a:lnTo>
                      <a:pt x="0" y="0"/>
                    </a:lnTo>
                    <a:close/>
                  </a:path>
                </a:pathLst>
              </a:custGeom>
              <a:solidFill>
                <a:srgbClr val="B9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dirty="false"/>
              </a:p>
            </p:txBody>
          </p:sp>
          <p:sp>
            <p:nvSpPr>
              <p:cNvPr id="1002" name="任意多边形: 形状 49"/>
              <p:cNvSpPr/>
              <p:nvPr/>
            </p:nvSpPr>
            <p:spPr>
              <a:xfrm>
                <a:off x="4963711" y="2727799"/>
                <a:ext cx="660911" cy="738779"/>
              </a:xfrm>
              <a:custGeom>
                <a:avLst/>
                <a:gdLst>
                  <a:gd name="connsiteX0" fmla="*/ 0 w 660911"/>
                  <a:gd name="connsiteY0" fmla="*/ 0 h 738779"/>
                  <a:gd name="connsiteX1" fmla="*/ 660911 w 660911"/>
                  <a:gd name="connsiteY1" fmla="*/ 0 h 738779"/>
                  <a:gd name="connsiteX2" fmla="*/ 660911 w 660911"/>
                  <a:gd name="connsiteY2" fmla="*/ 738779 h 738779"/>
                  <a:gd name="connsiteX3" fmla="*/ 0 w 660911"/>
                  <a:gd name="connsiteY3" fmla="*/ 738779 h 738779"/>
                  <a:gd name="connsiteX4" fmla="*/ 0 w 660911"/>
                  <a:gd name="connsiteY4" fmla="*/ 0 h 738779"/>
                  <a:gd name="connsiteX0-1" fmla="*/ 4963711 w 5624622"/>
                  <a:gd name="connsiteY0-2" fmla="*/ 1685444 h 2424223"/>
                  <a:gd name="connsiteX1-3" fmla="*/ 0 w 5624622"/>
                  <a:gd name="connsiteY1-4" fmla="*/ 0 h 2424223"/>
                  <a:gd name="connsiteX2-5" fmla="*/ 5624622 w 5624622"/>
                  <a:gd name="connsiteY2-6" fmla="*/ 1685444 h 2424223"/>
                  <a:gd name="connsiteX3-7" fmla="*/ 5624622 w 5624622"/>
                  <a:gd name="connsiteY3-8" fmla="*/ 2424223 h 2424223"/>
                  <a:gd name="connsiteX4-9" fmla="*/ 4963711 w 5624622"/>
                  <a:gd name="connsiteY4-10" fmla="*/ 2424223 h 2424223"/>
                  <a:gd name="connsiteX5" fmla="*/ 4963711 w 5624622"/>
                  <a:gd name="connsiteY5" fmla="*/ 1685444 h 2424223"/>
                  <a:gd name="connsiteX0-11" fmla="*/ 0 w 660911"/>
                  <a:gd name="connsiteY0-12" fmla="*/ 0 h 738779"/>
                  <a:gd name="connsiteX1-13" fmla="*/ 660911 w 660911"/>
                  <a:gd name="connsiteY1-14" fmla="*/ 0 h 738779"/>
                  <a:gd name="connsiteX2-15" fmla="*/ 660911 w 660911"/>
                  <a:gd name="connsiteY2-16" fmla="*/ 738779 h 738779"/>
                  <a:gd name="connsiteX3-17" fmla="*/ 0 w 660911"/>
                  <a:gd name="connsiteY3-18" fmla="*/ 738779 h 738779"/>
                  <a:gd name="connsiteX4-19" fmla="*/ 0 w 660911"/>
                  <a:gd name="connsiteY4-20" fmla="*/ 0 h 7387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0911" h="738779">
                    <a:moveTo>
                      <a:pt x="0" y="0"/>
                    </a:moveTo>
                    <a:lnTo>
                      <a:pt x="660911" y="0"/>
                    </a:lnTo>
                    <a:lnTo>
                      <a:pt x="660911" y="738779"/>
                    </a:lnTo>
                    <a:lnTo>
                      <a:pt x="0" y="738779"/>
                    </a:lnTo>
                    <a:lnTo>
                      <a:pt x="0" y="0"/>
                    </a:lnTo>
                    <a:close/>
                  </a:path>
                </a:pathLst>
              </a:custGeom>
              <a:solidFill>
                <a:srgbClr val="00C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1003" name="任意多边形: 形状 50"/>
              <p:cNvSpPr/>
              <p:nvPr/>
            </p:nvSpPr>
            <p:spPr>
              <a:xfrm>
                <a:off x="5715965" y="2727800"/>
                <a:ext cx="660911" cy="738779"/>
              </a:xfrm>
              <a:custGeom>
                <a:avLst/>
                <a:gdLst/>
                <a:ahLst/>
                <a:cxnLst/>
                <a:rect l="0" t="0" r="0" b="0"/>
                <a:pathLst>
                  <a:path w="660912" h="738780">
                    <a:moveTo>
                      <a:pt x="0" y="0"/>
                    </a:moveTo>
                    <a:lnTo>
                      <a:pt x="660911" y="0"/>
                    </a:lnTo>
                    <a:lnTo>
                      <a:pt x="660911" y="738779"/>
                    </a:lnTo>
                    <a:lnTo>
                      <a:pt x="0" y="738779"/>
                    </a:lnTo>
                    <a:close/>
                  </a:path>
                </a:pathLst>
              </a:custGeom>
              <a:solidFill>
                <a:srgbClr val="2ECF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1004" name="任意多边形: 形状 51"/>
              <p:cNvSpPr/>
              <p:nvPr/>
            </p:nvSpPr>
            <p:spPr>
              <a:xfrm>
                <a:off x="6468218" y="2727800"/>
                <a:ext cx="660911" cy="738779"/>
              </a:xfrm>
              <a:custGeom>
                <a:avLst/>
                <a:gdLst/>
                <a:ahLst/>
                <a:cxnLst/>
                <a:rect l="0" t="0" r="0" b="0"/>
                <a:pathLst>
                  <a:path w="660911" h="738780">
                    <a:moveTo>
                      <a:pt x="0" y="0"/>
                    </a:moveTo>
                    <a:lnTo>
                      <a:pt x="660910" y="0"/>
                    </a:lnTo>
                    <a:lnTo>
                      <a:pt x="660910" y="738779"/>
                    </a:lnTo>
                    <a:lnTo>
                      <a:pt x="0" y="738779"/>
                    </a:lnTo>
                    <a:close/>
                  </a:path>
                </a:pathLst>
              </a:custGeom>
              <a:solidFill>
                <a:srgbClr val="5CDBF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1005" name="任意多边形: 形状 52"/>
              <p:cNvSpPr/>
              <p:nvPr/>
            </p:nvSpPr>
            <p:spPr>
              <a:xfrm>
                <a:off x="7220472" y="2727800"/>
                <a:ext cx="660911" cy="738779"/>
              </a:xfrm>
              <a:custGeom>
                <a:avLst/>
                <a:gdLst/>
                <a:ahLst/>
                <a:cxnLst/>
                <a:rect l="0" t="0" r="0" b="0"/>
                <a:pathLst>
                  <a:path w="660912" h="738780">
                    <a:moveTo>
                      <a:pt x="0" y="0"/>
                    </a:moveTo>
                    <a:lnTo>
                      <a:pt x="660911" y="0"/>
                    </a:lnTo>
                    <a:lnTo>
                      <a:pt x="660911" y="738779"/>
                    </a:lnTo>
                    <a:lnTo>
                      <a:pt x="0" y="738779"/>
                    </a:lnTo>
                    <a:close/>
                  </a:path>
                </a:pathLst>
              </a:custGeom>
              <a:solidFill>
                <a:srgbClr val="8AE6F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1006" name="任意多边形: 形状 53"/>
              <p:cNvSpPr/>
              <p:nvPr/>
            </p:nvSpPr>
            <p:spPr>
              <a:xfrm>
                <a:off x="7972724" y="2727799"/>
                <a:ext cx="660911" cy="738779"/>
              </a:xfrm>
              <a:custGeom>
                <a:avLst/>
                <a:gdLst>
                  <a:gd name="connsiteX0" fmla="*/ 0 w 660911"/>
                  <a:gd name="connsiteY0" fmla="*/ 0 h 738779"/>
                  <a:gd name="connsiteX1" fmla="*/ 660911 w 660911"/>
                  <a:gd name="connsiteY1" fmla="*/ 0 h 738779"/>
                  <a:gd name="connsiteX2" fmla="*/ 660911 w 660911"/>
                  <a:gd name="connsiteY2" fmla="*/ 738779 h 738779"/>
                  <a:gd name="connsiteX3" fmla="*/ 0 w 660911"/>
                  <a:gd name="connsiteY3" fmla="*/ 738779 h 738779"/>
                  <a:gd name="connsiteX4" fmla="*/ 0 w 660911"/>
                  <a:gd name="connsiteY4" fmla="*/ 0 h 738779"/>
                  <a:gd name="connsiteX0-1" fmla="*/ 4963711 w 5624622"/>
                  <a:gd name="connsiteY0-2" fmla="*/ 1685444 h 2424223"/>
                  <a:gd name="connsiteX1-3" fmla="*/ 0 w 5624622"/>
                  <a:gd name="connsiteY1-4" fmla="*/ 0 h 2424223"/>
                  <a:gd name="connsiteX2-5" fmla="*/ 5624622 w 5624622"/>
                  <a:gd name="connsiteY2-6" fmla="*/ 1685444 h 2424223"/>
                  <a:gd name="connsiteX3-7" fmla="*/ 5624622 w 5624622"/>
                  <a:gd name="connsiteY3-8" fmla="*/ 2424223 h 2424223"/>
                  <a:gd name="connsiteX4-9" fmla="*/ 4963711 w 5624622"/>
                  <a:gd name="connsiteY4-10" fmla="*/ 2424223 h 2424223"/>
                  <a:gd name="connsiteX5" fmla="*/ 4963711 w 5624622"/>
                  <a:gd name="connsiteY5" fmla="*/ 1685444 h 2424223"/>
                  <a:gd name="connsiteX0-11" fmla="*/ 0 w 660911"/>
                  <a:gd name="connsiteY0-12" fmla="*/ 0 h 738779"/>
                  <a:gd name="connsiteX1-13" fmla="*/ 660911 w 660911"/>
                  <a:gd name="connsiteY1-14" fmla="*/ 0 h 738779"/>
                  <a:gd name="connsiteX2-15" fmla="*/ 660911 w 660911"/>
                  <a:gd name="connsiteY2-16" fmla="*/ 738779 h 738779"/>
                  <a:gd name="connsiteX3-17" fmla="*/ 0 w 660911"/>
                  <a:gd name="connsiteY3-18" fmla="*/ 738779 h 738779"/>
                  <a:gd name="connsiteX4-19" fmla="*/ 0 w 660911"/>
                  <a:gd name="connsiteY4-20" fmla="*/ 0 h 7387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60911" h="738779">
                    <a:moveTo>
                      <a:pt x="0" y="0"/>
                    </a:moveTo>
                    <a:lnTo>
                      <a:pt x="660911" y="0"/>
                    </a:lnTo>
                    <a:lnTo>
                      <a:pt x="660911" y="738779"/>
                    </a:lnTo>
                    <a:lnTo>
                      <a:pt x="0" y="738779"/>
                    </a:lnTo>
                    <a:lnTo>
                      <a:pt x="0" y="0"/>
                    </a:lnTo>
                    <a:close/>
                  </a:path>
                </a:pathLst>
              </a:custGeom>
              <a:solidFill>
                <a:srgbClr val="B9F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grpSp>
          <p:nvGrpSpPr>
            <p:cNvPr id="1007" name="组合 54"/>
            <p:cNvGrpSpPr/>
            <p:nvPr/>
          </p:nvGrpSpPr>
          <p:grpSpPr>
            <a:xfrm>
              <a:off x="6330876" y="4593174"/>
              <a:ext cx="3714811" cy="1290684"/>
              <a:chOff x="6330876" y="4593174"/>
              <a:chExt cx="5346729" cy="1857682"/>
            </a:xfrm>
          </p:grpSpPr>
          <p:sp>
            <p:nvSpPr>
              <p:cNvPr id="1008" name="矩形 55"/>
              <p:cNvSpPr/>
              <p:nvPr/>
            </p:nvSpPr>
            <p:spPr>
              <a:xfrm>
                <a:off x="6330876" y="4593174"/>
                <a:ext cx="1630989" cy="8520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1009" name="矩形 56"/>
              <p:cNvSpPr/>
              <p:nvPr/>
            </p:nvSpPr>
            <p:spPr>
              <a:xfrm>
                <a:off x="6330876" y="5598799"/>
                <a:ext cx="1630989" cy="8520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1010" name="矩形 57"/>
              <p:cNvSpPr/>
              <p:nvPr/>
            </p:nvSpPr>
            <p:spPr>
              <a:xfrm>
                <a:off x="8959845" y="4593174"/>
                <a:ext cx="2717759" cy="85205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1011" name="任意多边形: 形状 58"/>
              <p:cNvSpPr/>
              <p:nvPr/>
            </p:nvSpPr>
            <p:spPr>
              <a:xfrm>
                <a:off x="8959847" y="5445231"/>
                <a:ext cx="548514" cy="498369"/>
              </a:xfrm>
              <a:custGeom>
                <a:avLst/>
                <a:gdLst>
                  <a:gd name="connsiteX0" fmla="*/ 0 w 642483"/>
                  <a:gd name="connsiteY0" fmla="*/ 0 h 635613"/>
                  <a:gd name="connsiteX1" fmla="*/ 642483 w 642483"/>
                  <a:gd name="connsiteY1" fmla="*/ 0 h 635613"/>
                  <a:gd name="connsiteX2" fmla="*/ 642483 w 642483"/>
                  <a:gd name="connsiteY2" fmla="*/ 635613 h 635613"/>
                  <a:gd name="connsiteX3" fmla="*/ 0 w 642483"/>
                  <a:gd name="connsiteY3" fmla="*/ 635613 h 635613"/>
                  <a:gd name="connsiteX4" fmla="*/ 0 w 642483"/>
                  <a:gd name="connsiteY4" fmla="*/ 0 h 635613"/>
                  <a:gd name="connsiteX0-1" fmla="*/ 1055688 w 1698171"/>
                  <a:gd name="connsiteY0-2" fmla="*/ 2913119 h 3548732"/>
                  <a:gd name="connsiteX1-3" fmla="*/ 0 w 1698171"/>
                  <a:gd name="connsiteY1-4" fmla="*/ 0 h 3548732"/>
                  <a:gd name="connsiteX2-5" fmla="*/ 1698171 w 1698171"/>
                  <a:gd name="connsiteY2-6" fmla="*/ 2913119 h 3548732"/>
                  <a:gd name="connsiteX3-7" fmla="*/ 1698171 w 1698171"/>
                  <a:gd name="connsiteY3-8" fmla="*/ 3548732 h 3548732"/>
                  <a:gd name="connsiteX4-9" fmla="*/ 1055688 w 1698171"/>
                  <a:gd name="connsiteY4-10" fmla="*/ 3548732 h 3548732"/>
                  <a:gd name="connsiteX5" fmla="*/ 1055688 w 1698171"/>
                  <a:gd name="connsiteY5" fmla="*/ 2913119 h 3548732"/>
                  <a:gd name="connsiteX0-11" fmla="*/ 0 w 642483"/>
                  <a:gd name="connsiteY0-12" fmla="*/ 0 h 635613"/>
                  <a:gd name="connsiteX1-13" fmla="*/ 642483 w 642483"/>
                  <a:gd name="connsiteY1-14" fmla="*/ 0 h 635613"/>
                  <a:gd name="connsiteX2-15" fmla="*/ 642483 w 642483"/>
                  <a:gd name="connsiteY2-16" fmla="*/ 635613 h 635613"/>
                  <a:gd name="connsiteX3-17" fmla="*/ 0 w 642483"/>
                  <a:gd name="connsiteY3-18" fmla="*/ 635613 h 635613"/>
                  <a:gd name="connsiteX4-19" fmla="*/ 0 w 642483"/>
                  <a:gd name="connsiteY4-20" fmla="*/ 0 h 6356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2483" h="635613">
                    <a:moveTo>
                      <a:pt x="0" y="0"/>
                    </a:moveTo>
                    <a:lnTo>
                      <a:pt x="642483" y="0"/>
                    </a:lnTo>
                    <a:lnTo>
                      <a:pt x="642483" y="635613"/>
                    </a:lnTo>
                    <a:lnTo>
                      <a:pt x="0" y="635613"/>
                    </a:lnTo>
                    <a:lnTo>
                      <a:pt x="0" y="0"/>
                    </a:lnTo>
                    <a:close/>
                  </a:path>
                </a:pathLst>
              </a:custGeom>
              <a:solidFill>
                <a:srgbClr val="3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1012" name="任意多边形: 形状 59"/>
              <p:cNvSpPr/>
              <p:nvPr/>
            </p:nvSpPr>
            <p:spPr>
              <a:xfrm>
                <a:off x="9498436" y="5445232"/>
                <a:ext cx="548514" cy="498369"/>
              </a:xfrm>
              <a:custGeom>
                <a:avLst/>
                <a:gdLst/>
                <a:ahLst/>
                <a:cxnLst/>
                <a:rect l="0" t="0" r="0" b="0"/>
                <a:pathLst>
                  <a:path w="548515" h="498370">
                    <a:moveTo>
                      <a:pt x="0" y="0"/>
                    </a:moveTo>
                    <a:lnTo>
                      <a:pt x="548514" y="0"/>
                    </a:lnTo>
                    <a:lnTo>
                      <a:pt x="548514" y="498369"/>
                    </a:lnTo>
                    <a:lnTo>
                      <a:pt x="0" y="498369"/>
                    </a:lnTo>
                    <a:close/>
                  </a:path>
                </a:pathLst>
              </a:custGeom>
              <a:solidFill>
                <a:srgbClr val="5C5C5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1013" name="任意多边形: 形状 60"/>
              <p:cNvSpPr/>
              <p:nvPr/>
            </p:nvSpPr>
            <p:spPr>
              <a:xfrm>
                <a:off x="10044469" y="5445232"/>
                <a:ext cx="548514" cy="498369"/>
              </a:xfrm>
              <a:custGeom>
                <a:avLst/>
                <a:gdLst/>
                <a:ahLst/>
                <a:cxnLst/>
                <a:rect l="0" t="0" r="0" b="0"/>
                <a:pathLst>
                  <a:path w="548515" h="498370">
                    <a:moveTo>
                      <a:pt x="0" y="0"/>
                    </a:moveTo>
                    <a:lnTo>
                      <a:pt x="548514" y="0"/>
                    </a:lnTo>
                    <a:lnTo>
                      <a:pt x="548514" y="498369"/>
                    </a:lnTo>
                    <a:lnTo>
                      <a:pt x="0" y="498369"/>
                    </a:lnTo>
                    <a:close/>
                  </a:path>
                </a:pathLst>
              </a:custGeom>
              <a:solidFill>
                <a:srgbClr val="79797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1014" name="任意多边形: 形状 61"/>
              <p:cNvSpPr/>
              <p:nvPr/>
            </p:nvSpPr>
            <p:spPr>
              <a:xfrm>
                <a:off x="10592983" y="5445232"/>
                <a:ext cx="548514" cy="498369"/>
              </a:xfrm>
              <a:custGeom>
                <a:avLst/>
                <a:gdLst/>
                <a:ahLst/>
                <a:cxnLst/>
                <a:rect l="0" t="0" r="0" b="0"/>
                <a:pathLst>
                  <a:path w="548515" h="498370">
                    <a:moveTo>
                      <a:pt x="0" y="0"/>
                    </a:moveTo>
                    <a:lnTo>
                      <a:pt x="548514" y="0"/>
                    </a:lnTo>
                    <a:lnTo>
                      <a:pt x="548514" y="498369"/>
                    </a:lnTo>
                    <a:lnTo>
                      <a:pt x="0" y="498369"/>
                    </a:lnTo>
                    <a:close/>
                  </a:path>
                </a:pathLst>
              </a:custGeom>
              <a:solidFill>
                <a:srgbClr val="96969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false" vertOverflow="overflow" horzOverflow="overflow" vert="horz" wrap="square" lIns="91440" tIns="45720" rIns="91440" bIns="45720" numCol="1" spcCol="0" rtlCol="false" fromWordArt="false" anchor="ctr" anchorCtr="false" forceAA="false" compatLnSpc="true">
                <a:spAutoFit/>
              </a:bodyPr>
              <a:lstStyle/>
              <a:p>
                <a:pPr algn="ctr"/>
                <a:endParaRPr lang="zh-CN" altLang="en-US">
                  <a:solidFill>
                    <a:srgbClr val="FFFFFF"/>
                  </a:solidFill>
                </a:endParaRPr>
              </a:p>
            </p:txBody>
          </p:sp>
          <p:sp>
            <p:nvSpPr>
              <p:cNvPr id="1015" name="任意多边形: 形状 62"/>
              <p:cNvSpPr/>
              <p:nvPr/>
            </p:nvSpPr>
            <p:spPr>
              <a:xfrm>
                <a:off x="11129091" y="5445231"/>
                <a:ext cx="548514" cy="498369"/>
              </a:xfrm>
              <a:custGeom>
                <a:avLst/>
                <a:gdLst>
                  <a:gd name="connsiteX0" fmla="*/ 0 w 642483"/>
                  <a:gd name="connsiteY0" fmla="*/ 0 h 635613"/>
                  <a:gd name="connsiteX1" fmla="*/ 642483 w 642483"/>
                  <a:gd name="connsiteY1" fmla="*/ 0 h 635613"/>
                  <a:gd name="connsiteX2" fmla="*/ 642483 w 642483"/>
                  <a:gd name="connsiteY2" fmla="*/ 635613 h 635613"/>
                  <a:gd name="connsiteX3" fmla="*/ 0 w 642483"/>
                  <a:gd name="connsiteY3" fmla="*/ 635613 h 635613"/>
                  <a:gd name="connsiteX4" fmla="*/ 0 w 642483"/>
                  <a:gd name="connsiteY4" fmla="*/ 0 h 635613"/>
                  <a:gd name="connsiteX0-1" fmla="*/ 1055688 w 1698171"/>
                  <a:gd name="connsiteY0-2" fmla="*/ 2913119 h 3548732"/>
                  <a:gd name="connsiteX1-3" fmla="*/ 0 w 1698171"/>
                  <a:gd name="connsiteY1-4" fmla="*/ 0 h 3548732"/>
                  <a:gd name="connsiteX2-5" fmla="*/ 1698171 w 1698171"/>
                  <a:gd name="connsiteY2-6" fmla="*/ 2913119 h 3548732"/>
                  <a:gd name="connsiteX3-7" fmla="*/ 1698171 w 1698171"/>
                  <a:gd name="connsiteY3-8" fmla="*/ 3548732 h 3548732"/>
                  <a:gd name="connsiteX4-9" fmla="*/ 1055688 w 1698171"/>
                  <a:gd name="connsiteY4-10" fmla="*/ 3548732 h 3548732"/>
                  <a:gd name="connsiteX5" fmla="*/ 1055688 w 1698171"/>
                  <a:gd name="connsiteY5" fmla="*/ 2913119 h 3548732"/>
                  <a:gd name="connsiteX0-11" fmla="*/ 0 w 642483"/>
                  <a:gd name="connsiteY0-12" fmla="*/ 0 h 635613"/>
                  <a:gd name="connsiteX1-13" fmla="*/ 642483 w 642483"/>
                  <a:gd name="connsiteY1-14" fmla="*/ 0 h 635613"/>
                  <a:gd name="connsiteX2-15" fmla="*/ 642483 w 642483"/>
                  <a:gd name="connsiteY2-16" fmla="*/ 635613 h 635613"/>
                  <a:gd name="connsiteX3-17" fmla="*/ 0 w 642483"/>
                  <a:gd name="connsiteY3-18" fmla="*/ 635613 h 635613"/>
                  <a:gd name="connsiteX4-19" fmla="*/ 0 w 642483"/>
                  <a:gd name="connsiteY4-20" fmla="*/ 0 h 6356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2483" h="635613">
                    <a:moveTo>
                      <a:pt x="0" y="0"/>
                    </a:moveTo>
                    <a:lnTo>
                      <a:pt x="642483" y="0"/>
                    </a:lnTo>
                    <a:lnTo>
                      <a:pt x="642483" y="635613"/>
                    </a:lnTo>
                    <a:lnTo>
                      <a:pt x="0" y="635613"/>
                    </a:lnTo>
                    <a:lnTo>
                      <a:pt x="0" y="0"/>
                    </a:lnTo>
                    <a:close/>
                  </a:path>
                </a:pathLst>
              </a:custGeom>
              <a:solidFill>
                <a:srgbClr val="B4B4B4"/>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grpSp>
      </p:grpSp>
    </p:spTree>
  </p:cSld>
  <p:clrMapOvr>
    <a:masterClrMapping/>
  </p:clrMapOvr>
</p:sld>
</file>

<file path=ppt/slides/slide63.xml><?xml version="1.0" encoding="utf-8"?>
<p:sld xmlns:a="http://schemas.openxmlformats.org/drawingml/2006/main" xmlns:p="http://schemas.openxmlformats.org/presentationml/2006/main">
  <p:cSld>
    <p:spTree>
      <p:nvGrpSpPr>
        <p:cNvPr id="1016" name=""/>
        <p:cNvGrpSpPr/>
        <p:nvPr/>
      </p:nvGrpSpPr>
      <p:grpSpPr>
        <a:xfrm>
          <a:off x="0" y="0"/>
          <a:ext cx="0" cy="0"/>
          <a:chOff x="0" y="0"/>
          <a:chExt cx="0" cy="0"/>
        </a:xfrm>
      </p:grpSpPr>
      <p:sp>
        <p:nvSpPr>
          <p:cNvPr id="1017" name="文本占位符 1"/>
          <p:cNvSpPr>
            <a:spLocks noGrp="true"/>
          </p:cNvSpPr>
          <p:nvPr>
            <p:ph type="body" sz="quarter" idx="12"/>
          </p:nvPr>
        </p:nvSpPr>
        <p:spPr>
          <a:xfrm>
            <a:off x="566738" y="265113"/>
            <a:ext cx="4837112" cy="427037"/>
          </a:xfrm>
        </p:spPr>
        <p:txBody>
          <a:bodyPr>
            <a:spAutoFit/>
          </a:bodyPr>
          <a:lstStyle/>
          <a:p>
            <a:pPr marL="0" indent="0">
              <a:buNone/>
            </a:pPr>
            <a:r>
              <a:rPr lang="zh-CN" altLang="en-US" dirty="false"/>
              <a:t>字体规范</a:t>
            </a:r>
            <a:endParaRPr lang="zh-CN" altLang="en-US" dirty="false"/>
          </a:p>
        </p:txBody>
      </p:sp>
      <p:grpSp>
        <p:nvGrpSpPr>
          <p:cNvPr id="1018" name="组合 16"/>
          <p:cNvGrpSpPr/>
          <p:nvPr/>
        </p:nvGrpSpPr>
        <p:grpSpPr>
          <a:xfrm>
            <a:off x="850420" y="1572202"/>
            <a:ext cx="10491161" cy="3713597"/>
            <a:chOff x="949725" y="1042754"/>
            <a:chExt cx="10491161" cy="3713597"/>
          </a:xfrm>
        </p:grpSpPr>
        <p:grpSp>
          <p:nvGrpSpPr>
            <p:cNvPr id="1019" name="组合 2"/>
            <p:cNvGrpSpPr/>
            <p:nvPr/>
          </p:nvGrpSpPr>
          <p:grpSpPr>
            <a:xfrm>
              <a:off x="1056521" y="1042754"/>
              <a:ext cx="2435979" cy="400110"/>
              <a:chOff x="1056521" y="920699"/>
              <a:chExt cx="2435979" cy="400110"/>
            </a:xfrm>
          </p:grpSpPr>
          <p:cxnSp>
            <p:nvCxnSpPr>
              <p:cNvPr id="1020" name="直接连接符 3"/>
              <p:cNvCxnSpPr/>
              <p:nvPr/>
            </p:nvCxnSpPr>
            <p:spPr>
              <a:xfrm>
                <a:off x="1056521" y="1120754"/>
                <a:ext cx="72934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21" name="文本框 4"/>
              <p:cNvSpPr txBox="true"/>
              <p:nvPr/>
            </p:nvSpPr>
            <p:spPr>
              <a:xfrm>
                <a:off x="1970920" y="920699"/>
                <a:ext cx="1521580" cy="400110"/>
              </a:xfrm>
              <a:prstGeom prst="rect">
                <a:avLst/>
              </a:prstGeom>
              <a:noFill/>
            </p:spPr>
            <p:txBody>
              <a:bodyPr wrap="square" rtlCol="false">
                <a:spAutoFit/>
              </a:bodyPr>
              <a:lstStyle/>
              <a:p>
                <a:pPr/>
                <a:r>
                  <a:rPr lang="zh-CN" altLang="en-US" sz="2000" dirty="false">
                    <a:latin typeface="微软雅黑 Light" panose="020B0502040204020203" pitchFamily="34" charset="-122"/>
                    <a:ea typeface="微软雅黑 Light" panose="020B0502040204020203" pitchFamily="34" charset="-122"/>
                  </a:rPr>
                  <a:t>中文及数字</a:t>
                </a:r>
                <a:endParaRPr lang="zh-CN" altLang="en-US" sz="2000" dirty="false">
                  <a:latin typeface="微软雅黑 Light" panose="020B0502040204020203" pitchFamily="34" charset="-122"/>
                  <a:ea typeface="微软雅黑 Light" panose="020B0502040204020203" pitchFamily="34" charset="-122"/>
                </a:endParaRPr>
              </a:p>
            </p:txBody>
          </p:sp>
        </p:grpSp>
        <p:sp>
          <p:nvSpPr>
            <p:cNvPr id="1022" name="文本框 5"/>
            <p:cNvSpPr txBox="true"/>
            <p:nvPr/>
          </p:nvSpPr>
          <p:spPr>
            <a:xfrm>
              <a:off x="971085" y="1790250"/>
              <a:ext cx="2100871" cy="584775"/>
            </a:xfrm>
            <a:prstGeom prst="rect">
              <a:avLst/>
            </a:prstGeom>
            <a:noFill/>
          </p:spPr>
          <p:txBody>
            <a:bodyPr wrap="square" rtlCol="false">
              <a:spAutoFit/>
            </a:bodyPr>
            <a:lstStyle/>
            <a:p>
              <a:pPr/>
              <a:r>
                <a:rPr lang="zh-CN" altLang="en-US" sz="3200" dirty="false">
                  <a:latin typeface="微软雅黑" charset="-122"/>
                  <a:ea typeface="微软雅黑" charset="-122"/>
                </a:rPr>
                <a:t>微软雅黑</a:t>
              </a:r>
              <a:endParaRPr lang="zh-CN" altLang="en-US" sz="3200" dirty="false">
                <a:latin typeface="微软雅黑" charset="-122"/>
                <a:ea typeface="微软雅黑" charset="-122"/>
              </a:endParaRPr>
            </a:p>
          </p:txBody>
        </p:sp>
        <p:grpSp>
          <p:nvGrpSpPr>
            <p:cNvPr id="1023" name="组合 7"/>
            <p:cNvGrpSpPr/>
            <p:nvPr/>
          </p:nvGrpSpPr>
          <p:grpSpPr>
            <a:xfrm>
              <a:off x="1056521" y="3424080"/>
              <a:ext cx="1774370" cy="400110"/>
              <a:chOff x="1056521" y="920699"/>
              <a:chExt cx="1774370" cy="400110"/>
            </a:xfrm>
          </p:grpSpPr>
          <p:cxnSp>
            <p:nvCxnSpPr>
              <p:cNvPr id="1024" name="直接连接符 8"/>
              <p:cNvCxnSpPr/>
              <p:nvPr/>
            </p:nvCxnSpPr>
            <p:spPr>
              <a:xfrm>
                <a:off x="1056521" y="1120754"/>
                <a:ext cx="72934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25" name="文本框 9"/>
              <p:cNvSpPr txBox="true"/>
              <p:nvPr/>
            </p:nvSpPr>
            <p:spPr>
              <a:xfrm>
                <a:off x="1970920" y="920699"/>
                <a:ext cx="859971" cy="400110"/>
              </a:xfrm>
              <a:prstGeom prst="rect">
                <a:avLst/>
              </a:prstGeom>
              <a:noFill/>
            </p:spPr>
            <p:txBody>
              <a:bodyPr wrap="square" rtlCol="false">
                <a:spAutoFit/>
              </a:bodyPr>
              <a:lstStyle/>
              <a:p>
                <a:pPr/>
                <a:r>
                  <a:rPr lang="zh-CN" altLang="en-US" sz="2000" dirty="false">
                    <a:latin typeface="微软雅黑 Light" panose="020B0502040204020203" pitchFamily="34" charset="-122"/>
                    <a:ea typeface="微软雅黑 Light" panose="020B0502040204020203" pitchFamily="34" charset="-122"/>
                  </a:rPr>
                  <a:t>英文</a:t>
                </a:r>
                <a:endParaRPr lang="zh-CN" altLang="en-US" sz="2000" dirty="false">
                  <a:latin typeface="微软雅黑 Light" panose="020B0502040204020203" pitchFamily="34" charset="-122"/>
                  <a:ea typeface="微软雅黑 Light" panose="020B0502040204020203" pitchFamily="34" charset="-122"/>
                </a:endParaRPr>
              </a:p>
            </p:txBody>
          </p:sp>
        </p:grpSp>
        <p:sp>
          <p:nvSpPr>
            <p:cNvPr id="1026" name="文本框 11"/>
            <p:cNvSpPr txBox="true"/>
            <p:nvPr/>
          </p:nvSpPr>
          <p:spPr>
            <a:xfrm>
              <a:off x="949725" y="4171576"/>
              <a:ext cx="3300290" cy="584775"/>
            </a:xfrm>
            <a:prstGeom prst="rect">
              <a:avLst/>
            </a:prstGeom>
            <a:noFill/>
          </p:spPr>
          <p:txBody>
            <a:bodyPr wrap="square" rtlCol="false">
              <a:spAutoFit/>
            </a:bodyPr>
            <a:lstStyle/>
            <a:p>
              <a:pPr/>
              <a:r>
                <a:rPr lang="en-US" altLang="zh-CN" sz="3200" dirty="false">
                  <a:latin typeface="Segoe UI" panose="020B0502040204020203" pitchFamily="34" charset="0"/>
                  <a:ea typeface="微软雅黑" charset="-122"/>
                  <a:cs typeface="Segoe UI" panose="020B0502040204020203" pitchFamily="34" charset="0"/>
                </a:rPr>
                <a:t>Segoe UI</a:t>
              </a:r>
              <a:endParaRPr lang="zh-CN" altLang="en-US" sz="3200" dirty="false">
                <a:latin typeface="Segoe UI" panose="020B0502040204020203" pitchFamily="34" charset="0"/>
                <a:ea typeface="微软雅黑" charset="-122"/>
                <a:cs typeface="Segoe UI" panose="020B0502040204020203" pitchFamily="34" charset="0"/>
              </a:endParaRPr>
            </a:p>
          </p:txBody>
        </p:sp>
        <p:grpSp>
          <p:nvGrpSpPr>
            <p:cNvPr id="1027" name="组合 12"/>
            <p:cNvGrpSpPr/>
            <p:nvPr/>
          </p:nvGrpSpPr>
          <p:grpSpPr>
            <a:xfrm>
              <a:off x="5193092" y="1042754"/>
              <a:ext cx="1915279" cy="400081"/>
              <a:chOff x="1056521" y="920699"/>
              <a:chExt cx="1915279" cy="400081"/>
            </a:xfrm>
          </p:grpSpPr>
          <p:cxnSp>
            <p:nvCxnSpPr>
              <p:cNvPr id="1028" name="直接连接符 13"/>
              <p:cNvCxnSpPr/>
              <p:nvPr/>
            </p:nvCxnSpPr>
            <p:spPr>
              <a:xfrm>
                <a:off x="1056521" y="1120754"/>
                <a:ext cx="72934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29" name="文本框 14"/>
              <p:cNvSpPr txBox="true"/>
              <p:nvPr/>
            </p:nvSpPr>
            <p:spPr>
              <a:xfrm>
                <a:off x="1970920" y="920699"/>
                <a:ext cx="1000880" cy="400081"/>
              </a:xfrm>
              <a:prstGeom prst="rect">
                <a:avLst/>
              </a:prstGeom>
              <a:noFill/>
            </p:spPr>
            <p:txBody>
              <a:bodyPr wrap="square" rtlCol="false">
                <a:spAutoFit/>
              </a:bodyPr>
              <a:lstStyle/>
              <a:p>
                <a:pPr/>
                <a:r>
                  <a:rPr lang="zh-CN" altLang="en-US" sz="2000" dirty="false">
                    <a:latin typeface="微软雅黑 Light" panose="020B0502040204020203" pitchFamily="34" charset="-122"/>
                    <a:ea typeface="微软雅黑 Light" panose="020B0502040204020203" pitchFamily="34" charset="-122"/>
                  </a:rPr>
                  <a:t>行间距</a:t>
                </a:r>
                <a:endParaRPr lang="zh-CN" altLang="en-US" sz="2000" dirty="false">
                  <a:latin typeface="微软雅黑 Light" panose="020B0502040204020203" pitchFamily="34" charset="-122"/>
                  <a:ea typeface="微软雅黑 Light" panose="020B0502040204020203" pitchFamily="34" charset="-122"/>
                </a:endParaRPr>
              </a:p>
            </p:txBody>
          </p:sp>
        </p:grpSp>
        <p:sp>
          <p:nvSpPr>
            <p:cNvPr id="1030" name="文本框 15"/>
            <p:cNvSpPr txBox="true"/>
            <p:nvPr/>
          </p:nvSpPr>
          <p:spPr>
            <a:xfrm>
              <a:off x="5193092" y="1790250"/>
              <a:ext cx="6247794" cy="461665"/>
            </a:xfrm>
            <a:prstGeom prst="rect">
              <a:avLst/>
            </a:prstGeom>
            <a:noFill/>
          </p:spPr>
          <p:txBody>
            <a:bodyPr wrap="square" rtlCol="false">
              <a:spAutoFit/>
            </a:bodyPr>
            <a:lstStyle/>
            <a:p>
              <a:pPr/>
              <a:r>
                <a:rPr lang="zh-CN" altLang="en-US" sz="2400" dirty="false">
                  <a:latin typeface="微软雅黑" charset="-122"/>
                  <a:ea typeface="微软雅黑" charset="-122"/>
                </a:rPr>
                <a:t>中文行间距为</a:t>
              </a:r>
              <a:r>
                <a:rPr lang="en-US" altLang="zh-CN" sz="2400" dirty="false">
                  <a:latin typeface="微软雅黑" charset="-122"/>
                  <a:ea typeface="微软雅黑" charset="-122"/>
                </a:rPr>
                <a:t>1.2</a:t>
              </a:r>
              <a:r>
                <a:rPr lang="zh-CN" altLang="en-US" sz="2400" dirty="false">
                  <a:latin typeface="微软雅黑" charset="-122"/>
                  <a:ea typeface="微软雅黑" charset="-122"/>
                </a:rPr>
                <a:t>，英文使用时单倍行距即可</a:t>
              </a:r>
              <a:endParaRPr lang="zh-CN" altLang="en-US" sz="2400" dirty="false">
                <a:latin typeface="微软雅黑" charset="-122"/>
                <a:ea typeface="微软雅黑" charset="-122"/>
              </a:endParaRPr>
            </a:p>
          </p:txBody>
        </p:sp>
      </p:grpSp>
    </p:spTree>
  </p:cSld>
  <p:clrMapOvr>
    <a:masterClrMapping/>
  </p:clrMapOvr>
</p:sld>
</file>

<file path=ppt/slides/slide64.xml><?xml version="1.0" encoding="utf-8"?>
<p:sld xmlns:a="http://schemas.openxmlformats.org/drawingml/2006/main" xmlns:p="http://schemas.openxmlformats.org/presentationml/2006/main" xmlns:r="http://schemas.openxmlformats.org/officeDocument/2006/relationships">
  <p:cSld>
    <p:spTree>
      <p:nvGrpSpPr>
        <p:cNvPr id="1031" name=""/>
        <p:cNvGrpSpPr/>
        <p:nvPr/>
      </p:nvGrpSpPr>
      <p:grpSpPr>
        <a:xfrm>
          <a:off x="0" y="0"/>
          <a:ext cx="0" cy="0"/>
          <a:chOff x="0" y="0"/>
          <a:chExt cx="0" cy="0"/>
        </a:xfrm>
      </p:grpSpPr>
      <p:sp>
        <p:nvSpPr>
          <p:cNvPr id="1032" name="文本占位符 1"/>
          <p:cNvSpPr>
            <a:spLocks noGrp="true"/>
          </p:cNvSpPr>
          <p:nvPr>
            <p:ph type="body" sz="quarter" idx="12"/>
          </p:nvPr>
        </p:nvSpPr>
        <p:spPr>
          <a:xfrm>
            <a:off x="566738" y="265113"/>
            <a:ext cx="4837112" cy="427037"/>
          </a:xfrm>
        </p:spPr>
        <p:txBody>
          <a:bodyPr>
            <a:spAutoFit/>
          </a:bodyPr>
          <a:lstStyle/>
          <a:p>
            <a:pPr marL="0" indent="0">
              <a:buNone/>
            </a:pPr>
            <a:r>
              <a:rPr lang="zh-CN" altLang="en-US" dirty="false"/>
              <a:t>小教程</a:t>
            </a:r>
            <a:r>
              <a:rPr lang="en-US" altLang="zh-CN" dirty="false"/>
              <a:t>1</a:t>
            </a:r>
            <a:endParaRPr lang="zh-CN" altLang="en-US" dirty="false"/>
          </a:p>
        </p:txBody>
      </p:sp>
      <p:grpSp>
        <p:nvGrpSpPr>
          <p:cNvPr id="1033" name="组合 13"/>
          <p:cNvGrpSpPr/>
          <p:nvPr/>
        </p:nvGrpSpPr>
        <p:grpSpPr>
          <a:xfrm>
            <a:off x="556378" y="1077945"/>
            <a:ext cx="10608735" cy="2168520"/>
            <a:chOff x="556378" y="1104898"/>
            <a:chExt cx="10608735" cy="2168520"/>
          </a:xfrm>
        </p:grpSpPr>
        <p:sp>
          <p:nvSpPr>
            <p:cNvPr id="1034" name="文本框 2"/>
            <p:cNvSpPr txBox="true"/>
            <p:nvPr/>
          </p:nvSpPr>
          <p:spPr>
            <a:xfrm>
              <a:off x="556378" y="1104898"/>
              <a:ext cx="1992089" cy="400110"/>
            </a:xfrm>
            <a:prstGeom prst="rect">
              <a:avLst/>
            </a:prstGeom>
            <a:noFill/>
          </p:spPr>
          <p:txBody>
            <a:bodyPr wrap="square" rtlCol="false">
              <a:spAutoFit/>
            </a:bodyPr>
            <a:lstStyle/>
            <a:p>
              <a:pPr/>
              <a:r>
                <a:rPr lang="en-US" altLang="zh-CN" sz="2000" dirty="false">
                  <a:latin typeface="+mn-ea"/>
                </a:rPr>
                <a:t>1.</a:t>
              </a:r>
              <a:r>
                <a:rPr lang="zh-CN" altLang="en-US" sz="2000" dirty="false">
                  <a:latin typeface="+mn-ea"/>
                </a:rPr>
                <a:t>占位符的使用</a:t>
              </a:r>
              <a:endParaRPr lang="zh-CN" altLang="en-US" sz="2000" dirty="false">
                <a:latin typeface="+mn-ea"/>
              </a:endParaRPr>
            </a:p>
          </p:txBody>
        </p:sp>
        <p:pic>
          <p:nvPicPr>
            <p:cNvPr id="1035" name="图片 3"/>
            <p:cNvPicPr>
              <a:picLocks noChangeAspect="true"/>
            </p:cNvPicPr>
            <p:nvPr/>
          </p:nvPicPr>
          <p:blipFill>
            <a:blip r:embed="rId2"/>
            <a:stretch>
              <a:fillRect/>
            </a:stretch>
          </p:blipFill>
          <p:spPr>
            <a:xfrm>
              <a:off x="660400" y="1773309"/>
              <a:ext cx="2662907" cy="1492338"/>
            </a:xfrm>
            <a:prstGeom prst="rect">
              <a:avLst/>
            </a:prstGeom>
          </p:spPr>
        </p:pic>
        <p:grpSp>
          <p:nvGrpSpPr>
            <p:cNvPr id="1036" name="组合 10"/>
            <p:cNvGrpSpPr/>
            <p:nvPr/>
          </p:nvGrpSpPr>
          <p:grpSpPr>
            <a:xfrm>
              <a:off x="3759805" y="2198780"/>
              <a:ext cx="532365" cy="662994"/>
              <a:chOff x="3759805" y="2203405"/>
              <a:chExt cx="532365" cy="662994"/>
            </a:xfrm>
          </p:grpSpPr>
          <p:grpSp>
            <p:nvGrpSpPr>
              <p:cNvPr id="1037" name="组合 4"/>
              <p:cNvGrpSpPr/>
              <p:nvPr/>
            </p:nvGrpSpPr>
            <p:grpSpPr>
              <a:xfrm flipH="true">
                <a:off x="3759805" y="2203405"/>
                <a:ext cx="320698" cy="662994"/>
                <a:chOff x="1729659" y="2759074"/>
                <a:chExt cx="334964" cy="692487"/>
              </a:xfrm>
            </p:grpSpPr>
            <p:cxnSp>
              <p:nvCxnSpPr>
                <p:cNvPr id="1038" name="直接连接符 5"/>
                <p:cNvCxnSpPr/>
                <p:nvPr/>
              </p:nvCxnSpPr>
              <p:spPr>
                <a:xfrm flipH="true">
                  <a:off x="1729659" y="2759074"/>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39" name="直接连接符 6"/>
                <p:cNvCxnSpPr/>
                <p:nvPr/>
              </p:nvCxnSpPr>
              <p:spPr>
                <a:xfrm rot="16200000" flipH="true">
                  <a:off x="1729660" y="3116598"/>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040" name="组合 7"/>
              <p:cNvGrpSpPr/>
              <p:nvPr/>
            </p:nvGrpSpPr>
            <p:grpSpPr>
              <a:xfrm flipH="true">
                <a:off x="3971473" y="2203406"/>
                <a:ext cx="320697" cy="641394"/>
                <a:chOff x="1729659" y="2759074"/>
                <a:chExt cx="334963" cy="669926"/>
              </a:xfrm>
            </p:grpSpPr>
            <p:cxnSp>
              <p:nvCxnSpPr>
                <p:cNvPr id="1041" name="直接连接符 8"/>
                <p:cNvCxnSpPr/>
                <p:nvPr/>
              </p:nvCxnSpPr>
              <p:spPr>
                <a:xfrm flipH="true">
                  <a:off x="1729659" y="2759074"/>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42" name="直接连接符 9"/>
                <p:cNvCxnSpPr/>
                <p:nvPr/>
              </p:nvCxnSpPr>
              <p:spPr>
                <a:xfrm rot="16200000" flipH="true">
                  <a:off x="1729659" y="3094037"/>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grpSp>
        </p:grpSp>
        <p:pic>
          <p:nvPicPr>
            <p:cNvPr id="1043" name="图片 11"/>
            <p:cNvPicPr>
              <a:picLocks noChangeAspect="true"/>
            </p:cNvPicPr>
            <p:nvPr/>
          </p:nvPicPr>
          <p:blipFill>
            <a:blip r:embed="rId3"/>
            <a:stretch>
              <a:fillRect/>
            </a:stretch>
          </p:blipFill>
          <p:spPr>
            <a:xfrm>
              <a:off x="4572526" y="1765539"/>
              <a:ext cx="2662907" cy="1507879"/>
            </a:xfrm>
            <a:prstGeom prst="rect">
              <a:avLst/>
            </a:prstGeom>
          </p:spPr>
        </p:pic>
        <p:sp>
          <p:nvSpPr>
            <p:cNvPr id="1044" name="文本框 12"/>
            <p:cNvSpPr txBox="true"/>
            <p:nvPr/>
          </p:nvSpPr>
          <p:spPr>
            <a:xfrm>
              <a:off x="7641771" y="2165535"/>
              <a:ext cx="3523342" cy="707886"/>
            </a:xfrm>
            <a:prstGeom prst="rect">
              <a:avLst/>
            </a:prstGeom>
            <a:noFill/>
          </p:spPr>
          <p:txBody>
            <a:bodyPr wrap="square" rtlCol="false">
              <a:spAutoFit/>
            </a:bodyPr>
            <a:lstStyle/>
            <a:p>
              <a:pPr/>
              <a:r>
                <a:rPr lang="zh-CN" altLang="en-US" sz="2000" dirty="false">
                  <a:latin typeface="+mn-ea"/>
                </a:rPr>
                <a:t>删除原图片，单击图标添加自己的图片，右键置于底层</a:t>
              </a:r>
              <a:endParaRPr lang="zh-CN" altLang="en-US" sz="2000" dirty="false">
                <a:latin typeface="+mn-ea"/>
              </a:endParaRPr>
            </a:p>
          </p:txBody>
        </p:sp>
      </p:grpSp>
      <p:sp>
        <p:nvSpPr>
          <p:cNvPr id="1045" name="文本框 15"/>
          <p:cNvSpPr txBox="true"/>
          <p:nvPr/>
        </p:nvSpPr>
        <p:spPr>
          <a:xfrm>
            <a:off x="556378" y="3610015"/>
            <a:ext cx="1992089" cy="400110"/>
          </a:xfrm>
          <a:prstGeom prst="rect">
            <a:avLst/>
          </a:prstGeom>
          <a:noFill/>
        </p:spPr>
        <p:txBody>
          <a:bodyPr wrap="square" rtlCol="false">
            <a:spAutoFit/>
          </a:bodyPr>
          <a:lstStyle/>
          <a:p>
            <a:pPr/>
            <a:r>
              <a:rPr lang="en-US" altLang="zh-CN" sz="2000" dirty="false">
                <a:latin typeface="+mn-ea"/>
              </a:rPr>
              <a:t>2.</a:t>
            </a:r>
            <a:r>
              <a:rPr lang="zh-CN" altLang="en-US" sz="2000" dirty="false">
                <a:latin typeface="+mn-ea"/>
              </a:rPr>
              <a:t>段落间距修改</a:t>
            </a:r>
            <a:endParaRPr lang="zh-CN" altLang="en-US" sz="2000" dirty="false">
              <a:latin typeface="+mn-ea"/>
            </a:endParaRPr>
          </a:p>
        </p:txBody>
      </p:sp>
      <p:grpSp>
        <p:nvGrpSpPr>
          <p:cNvPr id="1046" name="组合 28"/>
          <p:cNvGrpSpPr/>
          <p:nvPr/>
        </p:nvGrpSpPr>
        <p:grpSpPr>
          <a:xfrm>
            <a:off x="660400" y="4174933"/>
            <a:ext cx="10858500" cy="1605123"/>
            <a:chOff x="660400" y="4201886"/>
            <a:chExt cx="10858500" cy="1605123"/>
          </a:xfrm>
        </p:grpSpPr>
        <p:grpSp>
          <p:nvGrpSpPr>
            <p:cNvPr id="1047" name="组合 17"/>
            <p:cNvGrpSpPr/>
            <p:nvPr/>
          </p:nvGrpSpPr>
          <p:grpSpPr>
            <a:xfrm>
              <a:off x="3759806" y="4683750"/>
              <a:ext cx="532364" cy="641394"/>
              <a:chOff x="3759806" y="2203406"/>
              <a:chExt cx="532364" cy="641394"/>
            </a:xfrm>
          </p:grpSpPr>
          <p:grpSp>
            <p:nvGrpSpPr>
              <p:cNvPr id="1048" name="组合 20"/>
              <p:cNvGrpSpPr/>
              <p:nvPr/>
            </p:nvGrpSpPr>
            <p:grpSpPr>
              <a:xfrm flipH="true">
                <a:off x="3759806" y="2203406"/>
                <a:ext cx="320697" cy="641394"/>
                <a:chOff x="1729659" y="2759074"/>
                <a:chExt cx="334963" cy="669926"/>
              </a:xfrm>
            </p:grpSpPr>
            <p:cxnSp>
              <p:nvCxnSpPr>
                <p:cNvPr id="1049" name="直接连接符 24"/>
                <p:cNvCxnSpPr/>
                <p:nvPr/>
              </p:nvCxnSpPr>
              <p:spPr>
                <a:xfrm flipH="true">
                  <a:off x="1729659" y="2759074"/>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50" name="直接连接符 25"/>
                <p:cNvCxnSpPr/>
                <p:nvPr/>
              </p:nvCxnSpPr>
              <p:spPr>
                <a:xfrm rot="16200000" flipH="true">
                  <a:off x="1729659" y="3094037"/>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051" name="组合 21"/>
              <p:cNvGrpSpPr/>
              <p:nvPr/>
            </p:nvGrpSpPr>
            <p:grpSpPr>
              <a:xfrm flipH="true">
                <a:off x="3971473" y="2203406"/>
                <a:ext cx="320697" cy="641394"/>
                <a:chOff x="1729659" y="2759074"/>
                <a:chExt cx="334963" cy="669926"/>
              </a:xfrm>
            </p:grpSpPr>
            <p:cxnSp>
              <p:nvCxnSpPr>
                <p:cNvPr id="1052" name="直接连接符 22"/>
                <p:cNvCxnSpPr/>
                <p:nvPr/>
              </p:nvCxnSpPr>
              <p:spPr>
                <a:xfrm flipH="true">
                  <a:off x="1729659" y="2759074"/>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53" name="直接连接符 23"/>
                <p:cNvCxnSpPr/>
                <p:nvPr/>
              </p:nvCxnSpPr>
              <p:spPr>
                <a:xfrm rot="16200000" flipH="true">
                  <a:off x="1729659" y="3094037"/>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1054" name="文本框 19"/>
            <p:cNvSpPr txBox="true"/>
            <p:nvPr/>
          </p:nvSpPr>
          <p:spPr>
            <a:xfrm>
              <a:off x="7616370" y="4496616"/>
              <a:ext cx="3902530" cy="1015663"/>
            </a:xfrm>
            <a:prstGeom prst="rect">
              <a:avLst/>
            </a:prstGeom>
            <a:noFill/>
          </p:spPr>
          <p:txBody>
            <a:bodyPr wrap="square" rtlCol="false">
              <a:spAutoFit/>
            </a:bodyPr>
            <a:lstStyle/>
            <a:p>
              <a:pPr/>
              <a:r>
                <a:rPr lang="zh-CN" altLang="en-US" sz="2000" dirty="false">
                  <a:latin typeface="+mn-ea"/>
                </a:rPr>
                <a:t>第一步点击右下角图片，第二步修改行距，中文多倍行距，英文单倍行距</a:t>
              </a:r>
              <a:endParaRPr lang="zh-CN" altLang="en-US" sz="2000" dirty="false">
                <a:latin typeface="+mn-ea"/>
              </a:endParaRPr>
            </a:p>
          </p:txBody>
        </p:sp>
        <p:pic>
          <p:nvPicPr>
            <p:cNvPr id="1055" name="图片 26"/>
            <p:cNvPicPr>
              <a:picLocks noChangeAspect="true"/>
            </p:cNvPicPr>
            <p:nvPr/>
          </p:nvPicPr>
          <p:blipFill>
            <a:blip r:embed="rId4"/>
            <a:stretch>
              <a:fillRect/>
            </a:stretch>
          </p:blipFill>
          <p:spPr>
            <a:xfrm>
              <a:off x="660400" y="4343130"/>
              <a:ext cx="2814116" cy="1322634"/>
            </a:xfrm>
            <a:prstGeom prst="rect">
              <a:avLst/>
            </a:prstGeom>
          </p:spPr>
        </p:pic>
        <p:pic>
          <p:nvPicPr>
            <p:cNvPr id="1056" name="图片 27"/>
            <p:cNvPicPr>
              <a:picLocks noChangeAspect="true"/>
            </p:cNvPicPr>
            <p:nvPr/>
          </p:nvPicPr>
          <p:blipFill>
            <a:blip r:embed="rId5"/>
            <a:stretch>
              <a:fillRect/>
            </a:stretch>
          </p:blipFill>
          <p:spPr>
            <a:xfrm>
              <a:off x="4688942" y="4201886"/>
              <a:ext cx="2552078" cy="1605123"/>
            </a:xfrm>
            <a:prstGeom prst="rect">
              <a:avLst/>
            </a:prstGeom>
          </p:spPr>
        </p:pic>
      </p:grpSp>
    </p:spTree>
  </p:cSld>
  <p:clrMapOvr>
    <a:masterClrMapping/>
  </p:clrMapOvr>
</p:sld>
</file>

<file path=ppt/slides/slide65.xml><?xml version="1.0" encoding="utf-8"?>
<p:sld xmlns:a="http://schemas.openxmlformats.org/drawingml/2006/main" xmlns:p="http://schemas.openxmlformats.org/presentationml/2006/main" xmlns:r="http://schemas.openxmlformats.org/officeDocument/2006/relationships">
  <p:cSld>
    <p:spTree>
      <p:nvGrpSpPr>
        <p:cNvPr id="1057" name=""/>
        <p:cNvGrpSpPr/>
        <p:nvPr/>
      </p:nvGrpSpPr>
      <p:grpSpPr>
        <a:xfrm>
          <a:off x="0" y="0"/>
          <a:ext cx="0" cy="0"/>
          <a:chOff x="0" y="0"/>
          <a:chExt cx="0" cy="0"/>
        </a:xfrm>
      </p:grpSpPr>
      <p:sp>
        <p:nvSpPr>
          <p:cNvPr id="1058" name="文本占位符 1"/>
          <p:cNvSpPr>
            <a:spLocks noGrp="true"/>
          </p:cNvSpPr>
          <p:nvPr>
            <p:ph type="body" sz="quarter" idx="12"/>
          </p:nvPr>
        </p:nvSpPr>
        <p:spPr>
          <a:xfrm>
            <a:off x="566738" y="265113"/>
            <a:ext cx="4837112" cy="427037"/>
          </a:xfrm>
        </p:spPr>
        <p:txBody>
          <a:bodyPr>
            <a:spAutoFit/>
          </a:bodyPr>
          <a:lstStyle/>
          <a:p>
            <a:pPr marL="0" indent="0">
              <a:buNone/>
            </a:pPr>
            <a:r>
              <a:rPr lang="zh-CN" altLang="en-US" dirty="false"/>
              <a:t>小教程</a:t>
            </a:r>
            <a:r>
              <a:rPr lang="en-US" altLang="zh-CN" dirty="false"/>
              <a:t>2</a:t>
            </a:r>
            <a:endParaRPr lang="zh-CN" altLang="en-US" dirty="false"/>
          </a:p>
        </p:txBody>
      </p:sp>
      <p:sp>
        <p:nvSpPr>
          <p:cNvPr id="1059" name="文本框 16"/>
          <p:cNvSpPr txBox="true"/>
          <p:nvPr/>
        </p:nvSpPr>
        <p:spPr>
          <a:xfrm>
            <a:off x="556378" y="1077945"/>
            <a:ext cx="2246089" cy="400110"/>
          </a:xfrm>
          <a:prstGeom prst="rect">
            <a:avLst/>
          </a:prstGeom>
          <a:noFill/>
        </p:spPr>
        <p:txBody>
          <a:bodyPr wrap="square" rtlCol="false">
            <a:spAutoFit/>
          </a:bodyPr>
          <a:lstStyle/>
          <a:p>
            <a:pPr/>
            <a:r>
              <a:rPr lang="en-US" altLang="zh-CN" sz="2000" dirty="false">
                <a:latin typeface="+mn-ea"/>
              </a:rPr>
              <a:t>1.</a:t>
            </a:r>
            <a:r>
              <a:rPr lang="zh-CN" altLang="en-US" sz="2000" dirty="false">
                <a:latin typeface="+mn-ea"/>
              </a:rPr>
              <a:t>主题颜色修改</a:t>
            </a:r>
            <a:endParaRPr lang="zh-CN" altLang="en-US" sz="2000" dirty="false">
              <a:latin typeface="+mn-ea"/>
            </a:endParaRPr>
          </a:p>
        </p:txBody>
      </p:sp>
      <p:grpSp>
        <p:nvGrpSpPr>
          <p:cNvPr id="1060" name="组合 18"/>
          <p:cNvGrpSpPr/>
          <p:nvPr/>
        </p:nvGrpSpPr>
        <p:grpSpPr>
          <a:xfrm>
            <a:off x="3759806" y="2135251"/>
            <a:ext cx="532364" cy="641394"/>
            <a:chOff x="3759806" y="2203406"/>
            <a:chExt cx="532364" cy="641394"/>
          </a:xfrm>
        </p:grpSpPr>
        <p:grpSp>
          <p:nvGrpSpPr>
            <p:cNvPr id="1061" name="组合 21"/>
            <p:cNvGrpSpPr/>
            <p:nvPr/>
          </p:nvGrpSpPr>
          <p:grpSpPr>
            <a:xfrm flipH="true">
              <a:off x="3759806" y="2203406"/>
              <a:ext cx="320697" cy="641394"/>
              <a:chOff x="1729659" y="2759074"/>
              <a:chExt cx="334963" cy="669926"/>
            </a:xfrm>
          </p:grpSpPr>
          <p:cxnSp>
            <p:nvCxnSpPr>
              <p:cNvPr id="1062" name="直接连接符 25"/>
              <p:cNvCxnSpPr/>
              <p:nvPr/>
            </p:nvCxnSpPr>
            <p:spPr>
              <a:xfrm flipH="true">
                <a:off x="1729659" y="2759074"/>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63" name="直接连接符 26"/>
              <p:cNvCxnSpPr/>
              <p:nvPr/>
            </p:nvCxnSpPr>
            <p:spPr>
              <a:xfrm rot="16200000" flipH="true">
                <a:off x="1729659" y="3094037"/>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064" name="组合 22"/>
            <p:cNvGrpSpPr/>
            <p:nvPr/>
          </p:nvGrpSpPr>
          <p:grpSpPr>
            <a:xfrm flipH="true">
              <a:off x="3971473" y="2203406"/>
              <a:ext cx="320697" cy="641394"/>
              <a:chOff x="1729659" y="2759074"/>
              <a:chExt cx="334963" cy="669926"/>
            </a:xfrm>
          </p:grpSpPr>
          <p:cxnSp>
            <p:nvCxnSpPr>
              <p:cNvPr id="1065" name="直接连接符 23"/>
              <p:cNvCxnSpPr/>
              <p:nvPr/>
            </p:nvCxnSpPr>
            <p:spPr>
              <a:xfrm flipH="true">
                <a:off x="1729659" y="2759074"/>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66" name="直接连接符 24"/>
              <p:cNvCxnSpPr/>
              <p:nvPr/>
            </p:nvCxnSpPr>
            <p:spPr>
              <a:xfrm rot="16200000" flipH="true">
                <a:off x="1729659" y="3094037"/>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1067" name="文本框 20"/>
          <p:cNvSpPr txBox="true"/>
          <p:nvPr/>
        </p:nvSpPr>
        <p:spPr>
          <a:xfrm>
            <a:off x="7641771" y="1794229"/>
            <a:ext cx="3699329" cy="1323439"/>
          </a:xfrm>
          <a:prstGeom prst="rect">
            <a:avLst/>
          </a:prstGeom>
          <a:noFill/>
        </p:spPr>
        <p:txBody>
          <a:bodyPr wrap="square" rtlCol="false">
            <a:spAutoFit/>
          </a:bodyPr>
          <a:lstStyle/>
          <a:p>
            <a:pPr/>
            <a:r>
              <a:rPr lang="zh-CN" altLang="en-US" sz="2000" dirty="false">
                <a:latin typeface="+mn-ea"/>
              </a:rPr>
              <a:t>点击选项卡“设计</a:t>
            </a:r>
            <a:r>
              <a:rPr lang="en-US" altLang="zh-CN" sz="2000" dirty="false">
                <a:latin typeface="+mn-ea"/>
              </a:rPr>
              <a:t>-</a:t>
            </a:r>
            <a:r>
              <a:rPr lang="zh-CN" altLang="en-US" sz="2000" dirty="false">
                <a:latin typeface="+mn-ea"/>
              </a:rPr>
              <a:t>变体</a:t>
            </a:r>
            <a:r>
              <a:rPr lang="en-US" altLang="zh-CN" sz="2000" dirty="false">
                <a:latin typeface="+mn-ea"/>
              </a:rPr>
              <a:t>-</a:t>
            </a:r>
            <a:r>
              <a:rPr lang="zh-CN" altLang="en-US" sz="2000" dirty="false">
                <a:latin typeface="+mn-ea"/>
              </a:rPr>
              <a:t>颜色”选择自己喜欢的主题颜色。或者修改华科模板的颜色，改成自己学校或者所需的颜色</a:t>
            </a:r>
            <a:endParaRPr lang="zh-CN" altLang="en-US" sz="2000" dirty="false">
              <a:latin typeface="+mn-ea"/>
            </a:endParaRPr>
          </a:p>
        </p:txBody>
      </p:sp>
      <p:sp>
        <p:nvSpPr>
          <p:cNvPr id="1068" name="文本框 4"/>
          <p:cNvSpPr txBox="true"/>
          <p:nvPr/>
        </p:nvSpPr>
        <p:spPr>
          <a:xfrm>
            <a:off x="556378" y="3610015"/>
            <a:ext cx="1992089" cy="400110"/>
          </a:xfrm>
          <a:prstGeom prst="rect">
            <a:avLst/>
          </a:prstGeom>
          <a:noFill/>
        </p:spPr>
        <p:txBody>
          <a:bodyPr wrap="square" rtlCol="false">
            <a:spAutoFit/>
          </a:bodyPr>
          <a:lstStyle/>
          <a:p>
            <a:pPr/>
            <a:r>
              <a:rPr lang="en-US" altLang="zh-CN" sz="2000" dirty="false">
                <a:latin typeface="+mn-ea"/>
              </a:rPr>
              <a:t>2.</a:t>
            </a:r>
            <a:r>
              <a:rPr lang="zh-CN" altLang="en-US" sz="2000" dirty="false">
                <a:latin typeface="+mn-ea"/>
              </a:rPr>
              <a:t>主题字体修改</a:t>
            </a:r>
            <a:endParaRPr lang="zh-CN" altLang="en-US" sz="2000" dirty="false">
              <a:latin typeface="+mn-ea"/>
            </a:endParaRPr>
          </a:p>
        </p:txBody>
      </p:sp>
      <p:grpSp>
        <p:nvGrpSpPr>
          <p:cNvPr id="1069" name="组合 6"/>
          <p:cNvGrpSpPr/>
          <p:nvPr/>
        </p:nvGrpSpPr>
        <p:grpSpPr>
          <a:xfrm>
            <a:off x="3759806" y="4656796"/>
            <a:ext cx="532364" cy="641394"/>
            <a:chOff x="3759806" y="2203406"/>
            <a:chExt cx="532364" cy="641394"/>
          </a:xfrm>
        </p:grpSpPr>
        <p:grpSp>
          <p:nvGrpSpPr>
            <p:cNvPr id="1070" name="组合 10"/>
            <p:cNvGrpSpPr/>
            <p:nvPr/>
          </p:nvGrpSpPr>
          <p:grpSpPr>
            <a:xfrm flipH="true">
              <a:off x="3759806" y="2203406"/>
              <a:ext cx="320697" cy="641394"/>
              <a:chOff x="1729659" y="2759074"/>
              <a:chExt cx="334963" cy="669926"/>
            </a:xfrm>
          </p:grpSpPr>
          <p:cxnSp>
            <p:nvCxnSpPr>
              <p:cNvPr id="1071" name="直接连接符 14"/>
              <p:cNvCxnSpPr/>
              <p:nvPr/>
            </p:nvCxnSpPr>
            <p:spPr>
              <a:xfrm flipH="true">
                <a:off x="1729659" y="2759074"/>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72" name="直接连接符 15"/>
              <p:cNvCxnSpPr/>
              <p:nvPr/>
            </p:nvCxnSpPr>
            <p:spPr>
              <a:xfrm rot="16200000" flipH="true">
                <a:off x="1729659" y="3094037"/>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073" name="组合 11"/>
            <p:cNvGrpSpPr/>
            <p:nvPr/>
          </p:nvGrpSpPr>
          <p:grpSpPr>
            <a:xfrm flipH="true">
              <a:off x="3971473" y="2203406"/>
              <a:ext cx="320697" cy="641394"/>
              <a:chOff x="1729659" y="2759074"/>
              <a:chExt cx="334963" cy="669926"/>
            </a:xfrm>
          </p:grpSpPr>
          <p:cxnSp>
            <p:nvCxnSpPr>
              <p:cNvPr id="1074" name="直接连接符 12"/>
              <p:cNvCxnSpPr/>
              <p:nvPr/>
            </p:nvCxnSpPr>
            <p:spPr>
              <a:xfrm flipH="true">
                <a:off x="1729659" y="2759074"/>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75" name="直接连接符 13"/>
              <p:cNvCxnSpPr/>
              <p:nvPr/>
            </p:nvCxnSpPr>
            <p:spPr>
              <a:xfrm rot="16200000" flipH="true">
                <a:off x="1729659" y="3094037"/>
                <a:ext cx="334963" cy="334963"/>
              </a:xfrm>
              <a:prstGeom prst="line">
                <a:avLst/>
              </a:prstGeom>
              <a:ln w="50800" cap="rnd">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1076" name="文本框 7"/>
          <p:cNvSpPr txBox="true"/>
          <p:nvPr/>
        </p:nvSpPr>
        <p:spPr>
          <a:xfrm>
            <a:off x="7616370" y="4315774"/>
            <a:ext cx="3548743" cy="1323439"/>
          </a:xfrm>
          <a:prstGeom prst="rect">
            <a:avLst/>
          </a:prstGeom>
          <a:noFill/>
        </p:spPr>
        <p:txBody>
          <a:bodyPr wrap="square" rtlCol="false">
            <a:spAutoFit/>
          </a:bodyPr>
          <a:lstStyle/>
          <a:p>
            <a:pPr/>
            <a:r>
              <a:rPr lang="zh-CN" altLang="en-US" sz="2000" dirty="false">
                <a:latin typeface="+mn-ea"/>
              </a:rPr>
              <a:t>点击选项卡“设计</a:t>
            </a:r>
            <a:r>
              <a:rPr lang="en-US" altLang="zh-CN" sz="2000" dirty="false">
                <a:latin typeface="+mn-ea"/>
              </a:rPr>
              <a:t>-</a:t>
            </a:r>
            <a:r>
              <a:rPr lang="zh-CN" altLang="en-US" sz="2000" dirty="false">
                <a:latin typeface="+mn-ea"/>
              </a:rPr>
              <a:t>变体</a:t>
            </a:r>
            <a:r>
              <a:rPr lang="en-US" altLang="zh-CN" sz="2000" dirty="false">
                <a:latin typeface="+mn-ea"/>
              </a:rPr>
              <a:t>-</a:t>
            </a:r>
            <a:r>
              <a:rPr lang="zh-CN" altLang="en-US" sz="2000" dirty="false">
                <a:latin typeface="+mn-ea"/>
              </a:rPr>
              <a:t>字体”选择自己喜欢的主题字体。或者修改华科模板字体，改成所需字体</a:t>
            </a:r>
            <a:endParaRPr lang="zh-CN" altLang="en-US" sz="2000" dirty="false">
              <a:latin typeface="+mn-ea"/>
            </a:endParaRPr>
          </a:p>
        </p:txBody>
      </p:sp>
      <p:pic>
        <p:nvPicPr>
          <p:cNvPr id="1077" name="图片 28"/>
          <p:cNvPicPr>
            <a:picLocks noChangeAspect="true"/>
          </p:cNvPicPr>
          <p:nvPr/>
        </p:nvPicPr>
        <p:blipFill>
          <a:blip r:embed="rId2"/>
          <a:stretch>
            <a:fillRect/>
          </a:stretch>
        </p:blipFill>
        <p:spPr>
          <a:xfrm>
            <a:off x="660400" y="1710489"/>
            <a:ext cx="2806700" cy="1490919"/>
          </a:xfrm>
          <a:prstGeom prst="rect">
            <a:avLst/>
          </a:prstGeom>
        </p:spPr>
      </p:pic>
      <p:pic>
        <p:nvPicPr>
          <p:cNvPr id="1078" name="图片 29"/>
          <p:cNvPicPr>
            <a:picLocks noChangeAspect="true"/>
          </p:cNvPicPr>
          <p:nvPr/>
        </p:nvPicPr>
        <p:blipFill>
          <a:blip r:embed="rId3"/>
          <a:stretch>
            <a:fillRect/>
          </a:stretch>
        </p:blipFill>
        <p:spPr>
          <a:xfrm>
            <a:off x="4688942" y="1792781"/>
            <a:ext cx="2684124" cy="1326335"/>
          </a:xfrm>
          <a:prstGeom prst="rect">
            <a:avLst/>
          </a:prstGeom>
        </p:spPr>
      </p:pic>
      <p:pic>
        <p:nvPicPr>
          <p:cNvPr id="1079" name="图片 30"/>
          <p:cNvPicPr>
            <a:picLocks noChangeAspect="true"/>
          </p:cNvPicPr>
          <p:nvPr/>
        </p:nvPicPr>
        <p:blipFill>
          <a:blip r:embed="rId4"/>
          <a:stretch>
            <a:fillRect/>
          </a:stretch>
        </p:blipFill>
        <p:spPr>
          <a:xfrm>
            <a:off x="646234" y="4386420"/>
            <a:ext cx="2716800" cy="1182146"/>
          </a:xfrm>
          <a:prstGeom prst="rect">
            <a:avLst/>
          </a:prstGeom>
        </p:spPr>
      </p:pic>
      <p:pic>
        <p:nvPicPr>
          <p:cNvPr id="1080" name="图片 31"/>
          <p:cNvPicPr>
            <a:picLocks noChangeAspect="true"/>
          </p:cNvPicPr>
          <p:nvPr/>
        </p:nvPicPr>
        <p:blipFill>
          <a:blip r:embed="rId5"/>
          <a:stretch>
            <a:fillRect/>
          </a:stretch>
        </p:blipFill>
        <p:spPr>
          <a:xfrm>
            <a:off x="4688942" y="4223526"/>
            <a:ext cx="2684124" cy="1507935"/>
          </a:xfrm>
          <a:prstGeom prst="rect">
            <a:avLst/>
          </a:prstGeom>
        </p:spPr>
      </p:pic>
    </p:spTree>
  </p:cSld>
  <p:clrMapOvr>
    <a:masterClrMapping/>
  </p:clrMapOvr>
</p:sld>
</file>

<file path=ppt/slides/slide66.xml><?xml version="1.0" encoding="utf-8"?>
<p:sld xmlns:a="http://schemas.openxmlformats.org/drawingml/2006/main" xmlns:p="http://schemas.openxmlformats.org/presentationml/2006/main">
  <p:cSld>
    <p:spTree>
      <p:nvGrpSpPr>
        <p:cNvPr id="1081" name=""/>
        <p:cNvGrpSpPr/>
        <p:nvPr/>
      </p:nvGrpSpPr>
      <p:grpSpPr>
        <a:xfrm>
          <a:off x="0" y="0"/>
          <a:ext cx="0" cy="0"/>
          <a:chOff x="0" y="0"/>
          <a:chExt cx="0" cy="0"/>
        </a:xfrm>
      </p:grpSpPr>
      <p:sp>
        <p:nvSpPr>
          <p:cNvPr id="1082" name="文本占位符 1"/>
          <p:cNvSpPr>
            <a:spLocks noGrp="true"/>
          </p:cNvSpPr>
          <p:nvPr>
            <p:ph type="body" sz="quarter" idx="12"/>
          </p:nvPr>
        </p:nvSpPr>
        <p:spPr>
          <a:xfrm>
            <a:off x="566738" y="265113"/>
            <a:ext cx="4837112" cy="427037"/>
          </a:xfrm>
        </p:spPr>
        <p:txBody>
          <a:bodyPr>
            <a:spAutoFit/>
          </a:bodyPr>
          <a:lstStyle/>
          <a:p>
            <a:pPr marL="0" indent="0">
              <a:buNone/>
            </a:pPr>
            <a:r>
              <a:rPr lang="zh-CN" altLang="en-US" dirty="false"/>
              <a:t>使用说明</a:t>
            </a:r>
            <a:endParaRPr lang="zh-CN" altLang="en-US" dirty="false"/>
          </a:p>
        </p:txBody>
      </p:sp>
      <p:sp>
        <p:nvSpPr>
          <p:cNvPr id="1083" name="文本框 2"/>
          <p:cNvSpPr txBox="true"/>
          <p:nvPr/>
        </p:nvSpPr>
        <p:spPr>
          <a:xfrm>
            <a:off x="723900" y="964031"/>
            <a:ext cx="10744201" cy="4929939"/>
          </a:xfrm>
          <a:prstGeom prst="rect">
            <a:avLst/>
          </a:prstGeom>
          <a:noFill/>
        </p:spPr>
        <p:txBody>
          <a:bodyPr wrap="square" rtlCol="false">
            <a:spAutoFit/>
          </a:bodyPr>
          <a:lstStyle/>
          <a:p>
            <a:pPr marL="342900" indent="-342900">
              <a:lnSpc>
                <a:spcPct val="120000"/>
              </a:lnSpc>
              <a:buFont typeface="+mj-lt"/>
              <a:buAutoNum type="arabicPeriod"/>
            </a:pPr>
            <a:r>
              <a:rPr lang="zh-CN" altLang="en-US" sz="2400" dirty="false">
                <a:solidFill>
                  <a:schemeClr val="tx1">
                    <a:lumMod val="85000"/>
                    <a:lumOff val="15000"/>
                  </a:schemeClr>
                </a:solidFill>
                <a:latin typeface="+mn-ea"/>
              </a:rPr>
              <a:t>模板图片均采用占位符设计，删除原来的图片，点击中间，即可添加自己的图片，详见教程</a:t>
            </a:r>
            <a:endParaRPr lang="en-US" altLang="zh-CN" sz="2400" dirty="false">
              <a:solidFill>
                <a:schemeClr val="tx1">
                  <a:lumMod val="85000"/>
                  <a:lumOff val="15000"/>
                </a:schemeClr>
              </a:solidFill>
              <a:latin typeface="+mn-ea"/>
            </a:endParaRPr>
          </a:p>
          <a:p>
            <a:pPr marL="342900" indent="-342900">
              <a:lnSpc>
                <a:spcPct val="120000"/>
              </a:lnSpc>
              <a:buFont typeface="+mj-lt"/>
              <a:buAutoNum type="arabicPeriod"/>
            </a:pPr>
            <a:r>
              <a:rPr lang="zh-CN" altLang="en-US" sz="2400" dirty="false">
                <a:solidFill>
                  <a:schemeClr val="tx1">
                    <a:lumMod val="85000"/>
                    <a:lumOff val="15000"/>
                  </a:schemeClr>
                </a:solidFill>
                <a:latin typeface="+mn-ea"/>
              </a:rPr>
              <a:t>商用，字体需要购买版权</a:t>
            </a:r>
            <a:endParaRPr lang="en-US" altLang="zh-CN" sz="2400" dirty="false">
              <a:solidFill>
                <a:schemeClr val="tx1">
                  <a:lumMod val="85000"/>
                  <a:lumOff val="15000"/>
                </a:schemeClr>
              </a:solidFill>
              <a:latin typeface="+mn-ea"/>
            </a:endParaRPr>
          </a:p>
          <a:p>
            <a:pPr marL="342900" indent="-342900">
              <a:lnSpc>
                <a:spcPct val="120000"/>
              </a:lnSpc>
              <a:buFont typeface="+mj-lt"/>
              <a:buAutoNum type="arabicPeriod"/>
            </a:pPr>
            <a:r>
              <a:rPr lang="zh-CN" altLang="en-US" sz="2400" dirty="false">
                <a:solidFill>
                  <a:schemeClr val="tx1">
                    <a:lumMod val="85000"/>
                    <a:lumOff val="15000"/>
                  </a:schemeClr>
                </a:solidFill>
                <a:latin typeface="+mn-ea"/>
              </a:rPr>
              <a:t>图片</a:t>
            </a:r>
            <a:r>
              <a:rPr lang="zh-CN" altLang="en-US" sz="2400">
                <a:solidFill>
                  <a:schemeClr val="tx1">
                    <a:lumMod val="85000"/>
                    <a:lumOff val="15000"/>
                  </a:schemeClr>
                </a:solidFill>
                <a:latin typeface="+mn-ea"/>
              </a:rPr>
              <a:t>来源于网络及校友提供。</a:t>
            </a:r>
            <a:r>
              <a:rPr lang="zh-CN" altLang="en-US" sz="2400" dirty="false">
                <a:solidFill>
                  <a:schemeClr val="tx1">
                    <a:lumMod val="85000"/>
                    <a:lumOff val="15000"/>
                  </a:schemeClr>
                </a:solidFill>
                <a:latin typeface="+mn-ea"/>
              </a:rPr>
              <a:t>如需商用，购买版权。切记</a:t>
            </a:r>
            <a:endParaRPr lang="en-US" altLang="zh-CN" sz="2400" dirty="false">
              <a:solidFill>
                <a:schemeClr val="tx1">
                  <a:lumMod val="85000"/>
                  <a:lumOff val="15000"/>
                </a:schemeClr>
              </a:solidFill>
              <a:latin typeface="+mn-ea"/>
            </a:endParaRPr>
          </a:p>
          <a:p>
            <a:pPr marL="342900" indent="-342900">
              <a:lnSpc>
                <a:spcPct val="120000"/>
              </a:lnSpc>
              <a:buFont typeface="+mj-lt"/>
              <a:buAutoNum type="arabicPeriod"/>
            </a:pPr>
            <a:r>
              <a:rPr lang="zh-CN" altLang="en-US" sz="2400" dirty="false">
                <a:solidFill>
                  <a:schemeClr val="tx1">
                    <a:lumMod val="85000"/>
                    <a:lumOff val="15000"/>
                  </a:schemeClr>
                </a:solidFill>
                <a:latin typeface="+mn-ea"/>
              </a:rPr>
              <a:t>为什么不提供地图素材？因为地图可能会缺少一部分领土，而且学术报告相对严谨。所以，不予提供。实在有需求可以联系作者</a:t>
            </a:r>
            <a:endParaRPr lang="en-US" altLang="zh-CN" sz="2400" dirty="false">
              <a:solidFill>
                <a:schemeClr val="tx1">
                  <a:lumMod val="85000"/>
                  <a:lumOff val="15000"/>
                </a:schemeClr>
              </a:solidFill>
              <a:latin typeface="+mn-ea"/>
            </a:endParaRPr>
          </a:p>
          <a:p>
            <a:pPr marL="342900" indent="-342900">
              <a:lnSpc>
                <a:spcPct val="120000"/>
              </a:lnSpc>
              <a:buFont typeface="+mj-lt"/>
              <a:buAutoNum type="arabicPeriod"/>
            </a:pPr>
            <a:r>
              <a:rPr lang="zh-CN" altLang="en-US" sz="2400" dirty="false">
                <a:solidFill>
                  <a:schemeClr val="tx1">
                    <a:lumMod val="85000"/>
                    <a:lumOff val="15000"/>
                  </a:schemeClr>
                </a:solidFill>
                <a:latin typeface="+mn-ea"/>
              </a:rPr>
              <a:t>在使用过程中碰到任何问题。欢迎联系作者。作者联系方式： </a:t>
            </a:r>
            <a:r>
              <a:rPr lang="en-US" altLang="zh-CN" sz="2400" dirty="false">
                <a:solidFill>
                  <a:schemeClr val="tx1">
                    <a:lumMod val="85000"/>
                    <a:lumOff val="15000"/>
                  </a:schemeClr>
                </a:solidFill>
                <a:latin typeface="+mn-ea"/>
              </a:rPr>
              <a:t>QQ 3288249747 </a:t>
            </a:r>
            <a:r>
              <a:rPr lang="zh-CN" altLang="en-US" sz="2400" dirty="false">
                <a:solidFill>
                  <a:schemeClr val="tx1">
                    <a:lumMod val="85000"/>
                    <a:lumOff val="15000"/>
                  </a:schemeClr>
                </a:solidFill>
                <a:latin typeface="+mn-ea"/>
              </a:rPr>
              <a:t>微信：</a:t>
            </a:r>
            <a:r>
              <a:rPr lang="en-US" altLang="zh-CN" sz="2400" dirty="false">
                <a:solidFill>
                  <a:schemeClr val="tx1">
                    <a:lumMod val="85000"/>
                    <a:lumOff val="15000"/>
                  </a:schemeClr>
                </a:solidFill>
                <a:latin typeface="+mn-ea"/>
              </a:rPr>
              <a:t>LY66666625</a:t>
            </a:r>
            <a:endParaRPr lang="en-US" altLang="zh-CN" sz="2400" dirty="false">
              <a:solidFill>
                <a:schemeClr val="tx1">
                  <a:lumMod val="85000"/>
                  <a:lumOff val="15000"/>
                </a:schemeClr>
              </a:solidFill>
              <a:latin typeface="+mn-ea"/>
            </a:endParaRPr>
          </a:p>
          <a:p>
            <a:pPr marL="342900" indent="-342900">
              <a:lnSpc>
                <a:spcPct val="120000"/>
              </a:lnSpc>
              <a:buFont typeface="+mj-lt"/>
              <a:buAutoNum type="arabicPeriod"/>
            </a:pPr>
            <a:r>
              <a:rPr lang="zh-CN" altLang="en-US" sz="2400" dirty="false">
                <a:solidFill>
                  <a:schemeClr val="tx1">
                    <a:lumMod val="85000"/>
                    <a:lumOff val="15000"/>
                  </a:schemeClr>
                </a:solidFill>
                <a:latin typeface="+mn-ea"/>
              </a:rPr>
              <a:t>实际使用中，删除素材及之后页面</a:t>
            </a:r>
            <a:endParaRPr lang="en-US" altLang="zh-CN" sz="2400" dirty="false">
              <a:solidFill>
                <a:schemeClr val="tx1">
                  <a:lumMod val="85000"/>
                  <a:lumOff val="15000"/>
                </a:schemeClr>
              </a:solidFill>
              <a:latin typeface="+mn-ea"/>
            </a:endParaRPr>
          </a:p>
          <a:p>
            <a:pPr marL="342900" indent="-342900">
              <a:lnSpc>
                <a:spcPct val="120000"/>
              </a:lnSpc>
              <a:buFont typeface="+mj-lt"/>
              <a:buAutoNum type="arabicPeriod"/>
            </a:pPr>
            <a:r>
              <a:rPr lang="zh-CN" altLang="en-US" sz="2400" dirty="false">
                <a:solidFill>
                  <a:schemeClr val="tx1">
                    <a:lumMod val="85000"/>
                    <a:lumOff val="15000"/>
                  </a:schemeClr>
                </a:solidFill>
                <a:latin typeface="+mn-ea"/>
              </a:rPr>
              <a:t>学校</a:t>
            </a:r>
            <a:r>
              <a:rPr lang="en-US" altLang="zh-CN" sz="2400" dirty="false">
                <a:solidFill>
                  <a:schemeClr val="tx1">
                    <a:lumMod val="85000"/>
                    <a:lumOff val="15000"/>
                  </a:schemeClr>
                </a:solidFill>
                <a:latin typeface="+mn-ea"/>
              </a:rPr>
              <a:t>logo</a:t>
            </a:r>
            <a:r>
              <a:rPr lang="zh-CN" altLang="en-US" sz="2400" dirty="false">
                <a:solidFill>
                  <a:schemeClr val="tx1">
                    <a:lumMod val="85000"/>
                    <a:lumOff val="15000"/>
                  </a:schemeClr>
                </a:solidFill>
                <a:latin typeface="+mn-ea"/>
              </a:rPr>
              <a:t>保持原色或者改成白色，不要随意改变颜色</a:t>
            </a:r>
            <a:endParaRPr lang="en-US" altLang="zh-CN" sz="2400" dirty="false">
              <a:solidFill>
                <a:schemeClr val="tx1">
                  <a:lumMod val="85000"/>
                  <a:lumOff val="15000"/>
                </a:schemeClr>
              </a:solidFill>
              <a:latin typeface="+mn-ea"/>
            </a:endParaRPr>
          </a:p>
          <a:p>
            <a:pPr marL="342900" indent="-342900">
              <a:lnSpc>
                <a:spcPct val="120000"/>
              </a:lnSpc>
              <a:buFont typeface="+mj-lt"/>
              <a:buAutoNum type="arabicPeriod"/>
            </a:pPr>
            <a:r>
              <a:rPr lang="zh-CN" altLang="en-US" sz="2400" dirty="false">
                <a:solidFill>
                  <a:schemeClr val="tx1">
                    <a:lumMod val="85000"/>
                    <a:lumOff val="15000"/>
                  </a:schemeClr>
                </a:solidFill>
                <a:latin typeface="+mn-ea"/>
              </a:rPr>
              <a:t>如果需要更多图标，高校</a:t>
            </a:r>
            <a:r>
              <a:rPr lang="en-US" altLang="zh-CN" sz="2400" dirty="false">
                <a:solidFill>
                  <a:schemeClr val="tx1">
                    <a:lumMod val="85000"/>
                    <a:lumOff val="15000"/>
                  </a:schemeClr>
                </a:solidFill>
                <a:latin typeface="+mn-ea"/>
              </a:rPr>
              <a:t>logo</a:t>
            </a:r>
            <a:r>
              <a:rPr lang="zh-CN" altLang="en-US" sz="2400" dirty="false">
                <a:solidFill>
                  <a:schemeClr val="tx1">
                    <a:lumMod val="85000"/>
                    <a:lumOff val="15000"/>
                  </a:schemeClr>
                </a:solidFill>
                <a:latin typeface="+mn-ea"/>
              </a:rPr>
              <a:t>。下载</a:t>
            </a:r>
            <a:r>
              <a:rPr lang="en-US" altLang="zh-CN" sz="2400" dirty="false" err="true">
                <a:solidFill>
                  <a:schemeClr val="tx1">
                    <a:lumMod val="85000"/>
                    <a:lumOff val="15000"/>
                  </a:schemeClr>
                </a:solidFill>
                <a:latin typeface="+mn-ea"/>
              </a:rPr>
              <a:t>islide</a:t>
            </a:r>
            <a:r>
              <a:rPr lang="zh-CN" altLang="en-US" sz="2400" dirty="false">
                <a:solidFill>
                  <a:schemeClr val="tx1">
                    <a:lumMod val="85000"/>
                    <a:lumOff val="15000"/>
                  </a:schemeClr>
                </a:solidFill>
                <a:latin typeface="+mn-ea"/>
              </a:rPr>
              <a:t>插件，访问图标库和插图库</a:t>
            </a:r>
            <a:endParaRPr lang="en-US" altLang="zh-CN" sz="2400" dirty="false">
              <a:solidFill>
                <a:schemeClr val="tx1">
                  <a:lumMod val="85000"/>
                  <a:lumOff val="15000"/>
                </a:schemeClr>
              </a:solidFill>
              <a:latin typeface="+mn-ea"/>
            </a:endParaRPr>
          </a:p>
        </p:txBody>
      </p:sp>
    </p:spTree>
  </p:cSld>
  <p:clrMapOvr>
    <a:masterClrMapping/>
  </p:clrMapOvr>
</p:sld>
</file>

<file path=ppt/slides/slide67.xml><?xml version="1.0" encoding="utf-8"?>
<p:sld xmlns:a="http://schemas.openxmlformats.org/drawingml/2006/main" xmlns:p="http://schemas.openxmlformats.org/presentationml/2006/main" xmlns:r="http://schemas.openxmlformats.org/officeDocument/2006/relationships">
  <p:cSld>
    <p:spTree>
      <p:nvGrpSpPr>
        <p:cNvPr id="1084" name=""/>
        <p:cNvGrpSpPr/>
        <p:nvPr/>
      </p:nvGrpSpPr>
      <p:grpSpPr>
        <a:xfrm>
          <a:off x="0" y="0"/>
          <a:ext cx="0" cy="0"/>
          <a:chOff x="0" y="0"/>
          <a:chExt cx="0" cy="0"/>
        </a:xfrm>
      </p:grpSpPr>
      <p:pic>
        <p:nvPicPr>
          <p:cNvPr id="1085" name="图片 1"/>
          <p:cNvPicPr>
            <a:picLocks noChangeAspect="true"/>
          </p:cNvPicPr>
          <p:nvPr/>
        </p:nvPicPr>
        <p:blipFill>
          <a:blip r:embed="rId2"/>
          <a:stretch>
            <a:fillRect/>
          </a:stretch>
        </p:blipFill>
        <p:spPr>
          <a:xfrm>
            <a:off x="0" y="5196840"/>
            <a:ext cx="12192000" cy="1341120"/>
          </a:xfrm>
          <a:prstGeom prst="rect">
            <a:avLst/>
          </a:prstGeom>
        </p:spPr>
      </p:pic>
      <p:sp>
        <p:nvSpPr>
          <p:cNvPr id="1086" name="文本框 126"/>
          <p:cNvSpPr txBox="true"/>
          <p:nvPr/>
        </p:nvSpPr>
        <p:spPr>
          <a:xfrm>
            <a:off x="2062480" y="5743642"/>
            <a:ext cx="3291840" cy="400110"/>
          </a:xfrm>
          <a:prstGeom prst="rect">
            <a:avLst/>
          </a:prstGeom>
          <a:noFill/>
        </p:spPr>
        <p:txBody>
          <a:bodyPr wrap="square" rtlCol="false">
            <a:spAutoFit/>
          </a:bodyPr>
          <a:lstStyle/>
          <a:p>
            <a:pPr/>
            <a:r>
              <a:rPr lang="zh-CN" altLang="en-US" sz="2000" dirty="false">
                <a:solidFill>
                  <a:schemeClr val="tx1">
                    <a:lumMod val="75000"/>
                    <a:lumOff val="25000"/>
                  </a:schemeClr>
                </a:solidFill>
                <a:latin typeface="+mj-ea"/>
                <a:ea typeface="+mj-ea"/>
              </a:rPr>
              <a:t>李越</a:t>
            </a:r>
            <a:endParaRPr lang="zh-CN" altLang="en-US" sz="2000" dirty="false">
              <a:solidFill>
                <a:schemeClr val="tx1">
                  <a:lumMod val="75000"/>
                  <a:lumOff val="25000"/>
                </a:schemeClr>
              </a:solidFill>
              <a:latin typeface="+mj-ea"/>
              <a:ea typeface="+mj-ea"/>
            </a:endParaRPr>
          </a:p>
        </p:txBody>
      </p:sp>
      <p:sp>
        <p:nvSpPr>
          <p:cNvPr id="1087" name="文本框 127"/>
          <p:cNvSpPr txBox="true"/>
          <p:nvPr/>
        </p:nvSpPr>
        <p:spPr>
          <a:xfrm>
            <a:off x="7894320" y="5743642"/>
            <a:ext cx="3291840" cy="400110"/>
          </a:xfrm>
          <a:prstGeom prst="rect">
            <a:avLst/>
          </a:prstGeom>
          <a:noFill/>
        </p:spPr>
        <p:txBody>
          <a:bodyPr wrap="square" rtlCol="false">
            <a:spAutoFit/>
          </a:bodyPr>
          <a:lstStyle/>
          <a:p>
            <a:pPr/>
            <a:r>
              <a:rPr lang="zh-CN" altLang="en-US" sz="2000" dirty="false">
                <a:solidFill>
                  <a:schemeClr val="tx1">
                    <a:lumMod val="75000"/>
                    <a:lumOff val="25000"/>
                  </a:schemeClr>
                </a:solidFill>
                <a:latin typeface="+mj-ea"/>
                <a:ea typeface="+mj-ea"/>
              </a:rPr>
              <a:t>华中科技大学</a:t>
            </a:r>
            <a:endParaRPr lang="zh-CN" altLang="en-US" sz="2000" dirty="false">
              <a:solidFill>
                <a:schemeClr val="tx1">
                  <a:lumMod val="75000"/>
                  <a:lumOff val="25000"/>
                </a:schemeClr>
              </a:solidFill>
              <a:latin typeface="+mj-ea"/>
              <a:ea typeface="+mj-ea"/>
            </a:endParaRPr>
          </a:p>
        </p:txBody>
      </p:sp>
      <p:pic>
        <p:nvPicPr>
          <p:cNvPr id="1088" name="图片 5" descr="图片包含 黑色, 文字  描述已自动生成"/>
          <p:cNvPicPr>
            <a:picLocks noChangeAspect="true"/>
          </p:cNvPicPr>
          <p:nvPr/>
        </p:nvPicPr>
        <p:blipFill>
          <a:blip r:embed="rId3">
            <a:extLst>
              <a:ext uri="{28A0092B-C50C-407E-A947-70E740481C1C}"/>
            </a:extLst>
          </a:blip>
          <a:stretch>
            <a:fillRect/>
          </a:stretch>
        </p:blipFill>
        <p:spPr>
          <a:xfrm>
            <a:off x="0" y="-10363"/>
            <a:ext cx="12192000" cy="5187696"/>
          </a:xfrm>
          <a:prstGeom prst="rect">
            <a:avLst/>
          </a:prstGeom>
        </p:spPr>
      </p:pic>
    </p:spTree>
  </p:cSld>
  <p:clrMapOvr>
    <a:masterClrMapping/>
  </p:clrMapOvr>
</p:sld>
</file>

<file path=ppt/slides/slide68.xml><?xml version="1.0" encoding="utf-8"?>
<p:sld xmlns:a="http://schemas.openxmlformats.org/drawingml/2006/main" xmlns:p="http://schemas.openxmlformats.org/presentationml/2006/main">
  <p:cSld>
    <p:spTree>
      <p:nvGrpSpPr>
        <p:cNvPr id="1089" name=""/>
        <p:cNvGrpSpPr/>
        <p:nvPr/>
      </p:nvGrpSpPr>
      <p:grpSpPr>
        <a:xfrm>
          <a:off x="0" y="0"/>
          <a:ext cx="0" cy="0"/>
          <a:chOff x="0" y="0"/>
          <a:chExt cx="0" cy="0"/>
        </a:xfrm>
      </p:grpSpPr>
    </p:spTree>
  </p:cSld>
  <p:clrMapOvr>
    <a:masterClrMapping/>
  </p:clrMapOvr>
</p:sld>
</file>

<file path=ppt/slides/slide69.xml><?xml version="1.0" encoding="utf-8"?>
<p:sld xmlns:a="http://schemas.openxmlformats.org/drawingml/2006/main" xmlns:p="http://schemas.openxmlformats.org/presentationml/2006/main" xmlns:r="http://schemas.openxmlformats.org/officeDocument/2006/relationships">
  <p:cSld>
    <p:spTree>
      <p:nvGrpSpPr>
        <p:cNvPr id="1092" name=""/>
        <p:cNvGrpSpPr/>
        <p:nvPr/>
      </p:nvGrpSpPr>
      <p:grpSpPr>
        <a:xfrm>
          <a:off x="0" y="0"/>
          <a:ext cx="0" cy="0"/>
          <a:chOff x="0" y="0"/>
          <a:chExt cx="0" cy="0"/>
        </a:xfrm>
      </p:grpSpPr>
      <p:pic>
        <p:nvPicPr>
          <p:cNvPr id="1093" name="图片 1"/>
          <p:cNvPicPr>
            <a:picLocks noChangeAspect="true"/>
          </p:cNvPicPr>
          <p:nvPr/>
        </p:nvPicPr>
        <p:blipFill>
          <a:blip r:embed="rId1"/>
          <a:stretch>
            <a:fillRect/>
          </a:stretch>
        </p:blipFill>
        <p:spPr>
          <a:xfrm>
            <a:off x="3752850" y="3657600"/>
            <a:ext cx="2016000" cy="20160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p:cSld>
    <p:bg>
      <p:bgPr>
        <a:solidFill>
          <a:srgbClr val="FFFFFF"/>
        </a:solidFill>
      </p:bgPr>
    </p:bg>
    <p:spTree>
      <p:nvGrpSpPr>
        <p:cNvPr id="1094" name=""/>
        <p:cNvGrpSpPr/>
        <p:nvPr/>
      </p:nvGrpSpPr>
      <p:grpSpPr>
        <a:xfrm>
          <a:off x="0" y="0"/>
          <a:ext cx="0" cy="0"/>
          <a:chOff x="0" y="0"/>
          <a:chExt cx="0" cy="0"/>
        </a:xfrm>
      </p:grpSpPr>
      <p:sp>
        <p:nvSpPr>
          <p:cNvPr id="1095"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现存问题</a:t>
            </a:r>
            <a:r>
              <a:rPr lang="en-US" sz="3600" b="true">
                <a:solidFill>
                  <a:srgbClr val="000000">
                    <a:alpha val="100000"/>
                  </a:srgbClr>
                </a:solidFill>
                <a:latin typeface="微软雅黑"/>
                <a:ea typeface="微软雅黑"/>
                <a:cs typeface="+mn-cs"/>
              </a:rPr>
              <a:t>-Linux</a:t>
            </a:r>
            <a:r>
              <a:rPr lang="zh-CN" sz="3600" b="true">
                <a:solidFill>
                  <a:srgbClr val="000000">
                    <a:alpha val="100000"/>
                  </a:srgbClr>
                </a:solidFill>
                <a:latin typeface="微软雅黑"/>
                <a:ea typeface="微软雅黑"/>
                <a:cs typeface="+mn-cs"/>
              </a:rPr>
              <a:t>调度系统</a:t>
            </a:r>
            <a:endParaRPr/>
          </a:p>
        </p:txBody>
      </p:sp>
      <p:sp>
        <p:nvSpPr>
          <p:cNvPr id="1096"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现有的</a:t>
            </a:r>
            <a:endParaRPr/>
          </a:p>
        </p:txBody>
      </p:sp>
    </p:spTree>
  </p:cSld>
</p:sld>
</file>

<file path=ppt/slides/slide8.xml><?xml version="1.0" encoding="utf-8"?>
<p:sld xmlns:a="http://schemas.openxmlformats.org/drawingml/2006/main" xmlns:p="http://schemas.openxmlformats.org/presentationml/2006/main">
  <p:cSld>
    <p:bg>
      <p:bgPr>
        <a:solidFill>
          <a:srgbClr val="FFFFFF"/>
        </a:solidFill>
      </p:bgPr>
    </p:bg>
    <p:spTree>
      <p:nvGrpSpPr>
        <p:cNvPr id="1097" name=""/>
        <p:cNvGrpSpPr/>
        <p:nvPr/>
      </p:nvGrpSpPr>
      <p:grpSpPr>
        <a:xfrm>
          <a:off x="0" y="0"/>
          <a:ext cx="0" cy="0"/>
          <a:chOff x="0" y="0"/>
          <a:chExt cx="0" cy="0"/>
        </a:xfrm>
      </p:grpSpPr>
      <p:sp>
        <p:nvSpPr>
          <p:cNvPr id="1098"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现存问题</a:t>
            </a:r>
            <a:r>
              <a:rPr lang="en-US" sz="3600" b="true">
                <a:solidFill>
                  <a:srgbClr val="000000">
                    <a:alpha val="100000"/>
                  </a:srgbClr>
                </a:solidFill>
                <a:latin typeface="微软雅黑"/>
                <a:ea typeface="微软雅黑"/>
                <a:cs typeface="+mn-cs"/>
              </a:rPr>
              <a:t>-</a:t>
            </a:r>
            <a:endParaRPr/>
          </a:p>
        </p:txBody>
      </p:sp>
      <p:sp>
        <p:nvSpPr>
          <p:cNvPr id="1099"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基于</a:t>
            </a:r>
            <a:endParaRPr/>
          </a:p>
        </p:txBody>
      </p:sp>
    </p:spTree>
  </p:cSld>
</p:sld>
</file>

<file path=ppt/slides/slide9.xml><?xml version="1.0" encoding="utf-8"?>
<p:sld xmlns:a="http://schemas.openxmlformats.org/drawingml/2006/main"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系统设计</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虚拟内核框架</a:t>
            </a:r>
            <a:endParaRPr/>
          </a:p>
        </p:txBody>
      </p:sp>
      <p:sp>
        <p:nvSpPr>
          <p:cNvPr id="3"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现有的</a:t>
            </a:r>
            <a:endParaRPr/>
          </a:p>
        </p:txBody>
      </p:sp>
    </p:spTree>
  </p:cSld>
</p:sld>
</file>

<file path=ppt/theme/theme1.xml><?xml version="1.0" encoding="utf-8"?>
<a:theme xmlns:a="http://schemas.openxmlformats.org/drawingml/2006/main" name="Office 主题​​">
  <a:themeElements>
    <a:clrScheme name="华科模板">
      <a:dk1>
        <a:sysClr val="windowText" lastClr="000000"/>
      </a:dk1>
      <a:lt1>
        <a:sysClr val="window" lastClr="FFFFFF"/>
      </a:lt1>
      <a:dk2>
        <a:srgbClr val="44546A"/>
      </a:dk2>
      <a:lt2>
        <a:srgbClr val="E7E6E6"/>
      </a:lt2>
      <a:accent1>
        <a:srgbClr val="006BCC"/>
      </a:accent1>
      <a:accent2>
        <a:srgbClr val="01E6C0"/>
      </a:accent2>
      <a:accent3>
        <a:srgbClr val="A5A5A5"/>
      </a:accent3>
      <a:accent4>
        <a:srgbClr val="FFC000"/>
      </a:accent4>
      <a:accent5>
        <a:srgbClr val="5B9BD5"/>
      </a:accent5>
      <a:accent6>
        <a:srgbClr val="70AD47"/>
      </a:accent6>
      <a:hlink>
        <a:srgbClr val="0563C1"/>
      </a:hlink>
      <a:folHlink>
        <a:srgbClr val="954F72"/>
      </a:folHlink>
    </a:clrScheme>
    <a:fontScheme name="华科模板">
      <a:majorFont>
        <a:latin typeface="Segoe UI"/>
        <a:ea typeface="微软雅黑"/>
        <a:cs typeface=""/>
      </a:majorFont>
      <a:minorFont>
        <a:latin typeface="Segoe UI"/>
        <a:ea typeface="微软雅黑"/>
        <a:cs typeface=""/>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false">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false">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false">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theme>
</file>

<file path=docProps/app.xml><?xml version="1.0" encoding="utf-8"?>
<Properties xmlns:vt="http://schemas.openxmlformats.org/officeDocument/2006/docPropsVTypes" xmlns="http://schemas.openxmlformats.org/officeDocument/2006/extended-properties">
  <Application>Tencent office</Application>
</Properties>
</file>

<file path=docProps/core.xml><?xml version="1.0" encoding="utf-8"?>
<cp:coreProperties xmlns:xsi="http://www.w3.org/2001/XMLSchema-instance" xmlns:dcmitype="http://purl.org/dc/dcmitype/" xmlns:dcterms="http://purl.org/dc/terms/" xmlns:cp="http://schemas.openxmlformats.org/package/2006/metadata/core-properties" xmlns:dc="http://purl.org/dc/elements/1.1/">
  <dcterms:created xsi:type="dcterms:W3CDTF">2024-08-14T10:23:54Z</dcterms:created>
  <dcterms:modified xsi:type="dcterms:W3CDTF">2024-08-14T10:23:54Z</dcterms:modified>
</cp:coreProperties>
</file>